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69" r:id="rId5"/>
    <p:sldId id="319" r:id="rId6"/>
    <p:sldId id="318" r:id="rId7"/>
    <p:sldId id="297" r:id="rId8"/>
    <p:sldId id="321" r:id="rId9"/>
    <p:sldId id="317" r:id="rId10"/>
    <p:sldId id="332" r:id="rId11"/>
    <p:sldId id="326" r:id="rId12"/>
    <p:sldId id="331" r:id="rId13"/>
    <p:sldId id="330" r:id="rId14"/>
    <p:sldId id="329" r:id="rId15"/>
    <p:sldId id="328" r:id="rId16"/>
    <p:sldId id="333" r:id="rId17"/>
    <p:sldId id="335" r:id="rId18"/>
    <p:sldId id="327" r:id="rId19"/>
    <p:sldId id="334" r:id="rId20"/>
    <p:sldId id="325" r:id="rId21"/>
    <p:sldId id="324" r:id="rId22"/>
    <p:sldId id="338" r:id="rId23"/>
    <p:sldId id="337" r:id="rId24"/>
    <p:sldId id="339" r:id="rId25"/>
    <p:sldId id="316" r:id="rId26"/>
    <p:sldId id="30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11/10/2020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1"/>
            <a:ext cx="14935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6616700"/>
            <a:ext cx="1478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858999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44500"/>
            <a:ext cx="141732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44500"/>
            <a:ext cx="144018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554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444500"/>
            <a:ext cx="14782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20700"/>
            <a:ext cx="1455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3868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520700"/>
            <a:ext cx="143255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20700"/>
            <a:ext cx="142494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4017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899"/>
            <a:ext cx="14097000" cy="7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0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Newton Divided Difference Formulae and Examples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5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15900"/>
            <a:ext cx="1516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501900"/>
            <a:ext cx="14782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935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650</Words>
  <Application>Microsoft Office PowerPoint</Application>
  <PresentationFormat>Custom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199</cp:revision>
  <dcterms:created xsi:type="dcterms:W3CDTF">2020-05-30T11:11:36Z</dcterms:created>
  <dcterms:modified xsi:type="dcterms:W3CDTF">2020-11-10T04:09:55Z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