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268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77" r:id="rId14"/>
    <p:sldId id="280" r:id="rId15"/>
    <p:sldId id="293" r:id="rId16"/>
    <p:sldId id="294" r:id="rId17"/>
    <p:sldId id="295" r:id="rId18"/>
    <p:sldId id="296" r:id="rId19"/>
    <p:sldId id="281" r:id="rId20"/>
    <p:sldId id="299" r:id="rId21"/>
    <p:sldId id="320" r:id="rId22"/>
    <p:sldId id="319" r:id="rId23"/>
    <p:sldId id="318" r:id="rId24"/>
    <p:sldId id="297" r:id="rId25"/>
    <p:sldId id="321" r:id="rId26"/>
    <p:sldId id="317" r:id="rId27"/>
    <p:sldId id="316" r:id="rId28"/>
    <p:sldId id="300" r:id="rId29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10/12/2020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935200" cy="791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511935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7828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82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5043149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368300"/>
            <a:ext cx="14630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554199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673100"/>
            <a:ext cx="139446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0"/>
            <a:ext cx="140970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444500"/>
            <a:ext cx="140970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4966949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6304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4858999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630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Difference </a:t>
            </a:r>
            <a:r>
              <a:rPr lang="en-US" sz="6000" dirty="0" smtClean="0"/>
              <a:t>Operator -II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630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7828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82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935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2130</TotalTime>
  <Words>686</Words>
  <Application>Microsoft Office PowerPoint</Application>
  <PresentationFormat>Custom</PresentationFormat>
  <Paragraphs>118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183</cp:revision>
  <dcterms:created xsi:type="dcterms:W3CDTF">2020-05-30T11:11:36Z</dcterms:created>
  <dcterms:modified xsi:type="dcterms:W3CDTF">2020-10-12T09:43:30Z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