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68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77" r:id="rId14"/>
    <p:sldId id="280" r:id="rId15"/>
    <p:sldId id="293" r:id="rId16"/>
    <p:sldId id="294" r:id="rId17"/>
    <p:sldId id="295" r:id="rId18"/>
    <p:sldId id="296" r:id="rId19"/>
    <p:sldId id="281" r:id="rId20"/>
    <p:sldId id="299" r:id="rId21"/>
    <p:sldId id="316" r:id="rId22"/>
    <p:sldId id="300" r:id="rId23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9/29/2020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5011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706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782799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935199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782799" cy="807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444500"/>
            <a:ext cx="15011399" cy="777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44018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6304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5011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630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0"/>
            <a:ext cx="15087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3950" y="7073900"/>
            <a:ext cx="1043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445500"/>
            <a:ext cx="5191125" cy="7371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Vishal</a:t>
            </a:r>
            <a:r>
              <a:rPr lang="en-US" dirty="0" smtClean="0">
                <a:solidFill>
                  <a:schemeClr val="tx1"/>
                </a:solidFill>
              </a:rPr>
              <a:t> Saxena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Difference Operator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9352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859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554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0" y="5549900"/>
            <a:ext cx="1455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782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2113</TotalTime>
  <Words>570</Words>
  <Application>Microsoft Office PowerPoint</Application>
  <PresentationFormat>Custom</PresentationFormat>
  <Paragraphs>100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175</cp:revision>
  <dcterms:created xsi:type="dcterms:W3CDTF">2020-05-30T11:11:36Z</dcterms:created>
  <dcterms:modified xsi:type="dcterms:W3CDTF">2020-09-29T07:28:58Z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