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96" r:id="rId19"/>
    <p:sldId id="281" r:id="rId20"/>
    <p:sldId id="299" r:id="rId21"/>
    <p:sldId id="320" r:id="rId22"/>
    <p:sldId id="319" r:id="rId23"/>
    <p:sldId id="318" r:id="rId24"/>
    <p:sldId id="316" r:id="rId25"/>
    <p:sldId id="300" r:id="rId26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9/29/2020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47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173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01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89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444500"/>
            <a:ext cx="147828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6007100"/>
            <a:ext cx="1409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4780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based on  Interpolation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81455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3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629</Words>
  <Application>Microsoft Office PowerPoint</Application>
  <PresentationFormat>Custom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170</cp:revision>
  <dcterms:created xsi:type="dcterms:W3CDTF">2020-05-30T11:11:36Z</dcterms:created>
  <dcterms:modified xsi:type="dcterms:W3CDTF">2020-09-29T02:59:11Z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