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316" r:id="rId19"/>
    <p:sldId id="300" r:id="rId20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9/14/2020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876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3535363"/>
            <a:ext cx="143256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630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based on  Interpolation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5542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5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706599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82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630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Words>515</Words>
  <Application>Microsoft Office PowerPoint</Application>
  <PresentationFormat>Custom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169</cp:revision>
  <dcterms:created xsi:type="dcterms:W3CDTF">2020-05-30T11:11:36Z</dcterms:created>
  <dcterms:modified xsi:type="dcterms:W3CDTF">2020-09-14T05:08:28Z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