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8" r:id="rId4"/>
    <p:sldId id="269" r:id="rId5"/>
    <p:sldId id="319" r:id="rId6"/>
    <p:sldId id="318" r:id="rId7"/>
    <p:sldId id="297" r:id="rId8"/>
    <p:sldId id="321" r:id="rId9"/>
    <p:sldId id="317" r:id="rId10"/>
    <p:sldId id="332" r:id="rId11"/>
    <p:sldId id="326" r:id="rId12"/>
    <p:sldId id="331" r:id="rId13"/>
    <p:sldId id="330" r:id="rId14"/>
    <p:sldId id="329" r:id="rId15"/>
    <p:sldId id="328" r:id="rId16"/>
    <p:sldId id="333" r:id="rId17"/>
    <p:sldId id="335" r:id="rId18"/>
    <p:sldId id="327" r:id="rId19"/>
    <p:sldId id="334" r:id="rId20"/>
    <p:sldId id="325" r:id="rId21"/>
    <p:sldId id="324" r:id="rId22"/>
    <p:sldId id="338" r:id="rId23"/>
    <p:sldId id="337" r:id="rId24"/>
    <p:sldId id="316" r:id="rId25"/>
    <p:sldId id="300" r:id="rId26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11/27/2020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520700"/>
            <a:ext cx="14782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8589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799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520700"/>
            <a:ext cx="14706600" cy="76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76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0" y="901700"/>
            <a:ext cx="81438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Solution of Algebraic transcendental equation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6303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50876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1" y="0"/>
            <a:ext cx="1534795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630</Words>
  <Application>Microsoft Office PowerPoint</Application>
  <PresentationFormat>Custom</PresentationFormat>
  <Paragraphs>109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200</cp:revision>
  <dcterms:created xsi:type="dcterms:W3CDTF">2020-05-30T11:11:36Z</dcterms:created>
  <dcterms:modified xsi:type="dcterms:W3CDTF">2020-11-27T05:59:57Z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