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68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96" r:id="rId19"/>
    <p:sldId id="281" r:id="rId20"/>
    <p:sldId id="299" r:id="rId21"/>
    <p:sldId id="297" r:id="rId22"/>
    <p:sldId id="316" r:id="rId23"/>
    <p:sldId id="300" r:id="rId24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9/3/2020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9/3/2020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9/3/2020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9/3/2020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85900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859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92100"/>
            <a:ext cx="1516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4178300"/>
            <a:ext cx="1447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82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0114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0"/>
            <a:ext cx="15468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2197100"/>
            <a:ext cx="14935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859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292100"/>
            <a:ext cx="1531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3644900"/>
            <a:ext cx="1501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78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4178300"/>
            <a:ext cx="1478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Finite Differences and Interpolation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630399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9352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591</Words>
  <Application>Microsoft Office PowerPoint</Application>
  <PresentationFormat>Custom</PresentationFormat>
  <Paragraphs>103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162</cp:revision>
  <dcterms:created xsi:type="dcterms:W3CDTF">2020-05-30T11:11:36Z</dcterms:created>
  <dcterms:modified xsi:type="dcterms:W3CDTF">2020-09-03T06:10:36Z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