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268" r:id="rId4"/>
    <p:sldId id="269" r:id="rId5"/>
    <p:sldId id="270" r:id="rId6"/>
    <p:sldId id="271" r:id="rId7"/>
    <p:sldId id="314" r:id="rId8"/>
    <p:sldId id="274" r:id="rId9"/>
    <p:sldId id="292" r:id="rId10"/>
    <p:sldId id="275" r:id="rId11"/>
    <p:sldId id="276" r:id="rId12"/>
    <p:sldId id="280" r:id="rId13"/>
    <p:sldId id="293" r:id="rId14"/>
    <p:sldId id="294" r:id="rId15"/>
    <p:sldId id="295" r:id="rId16"/>
    <p:sldId id="281" r:id="rId17"/>
    <p:sldId id="299" r:id="rId18"/>
    <p:sldId id="297" r:id="rId19"/>
    <p:sldId id="316" r:id="rId20"/>
    <p:sldId id="320" r:id="rId21"/>
    <p:sldId id="319" r:id="rId22"/>
    <p:sldId id="318" r:id="rId23"/>
    <p:sldId id="313" r:id="rId24"/>
    <p:sldId id="300" r:id="rId25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2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9/1/2020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1"/>
            <a:ext cx="148590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4780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782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478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2494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894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38225"/>
            <a:ext cx="162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150" y="368300"/>
            <a:ext cx="128778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325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782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554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554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859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859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445500"/>
            <a:ext cx="5191125" cy="7371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Vishal</a:t>
            </a:r>
            <a:r>
              <a:rPr lang="en-US" dirty="0" smtClean="0">
                <a:solidFill>
                  <a:schemeClr val="tx1"/>
                </a:solidFill>
              </a:rPr>
              <a:t> Saxena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3471845"/>
            <a:ext cx="96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 </a:t>
            </a:r>
            <a:r>
              <a:rPr lang="en-US" sz="7200" dirty="0" smtClean="0"/>
              <a:t>Convolution Theorem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401799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47828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9352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7828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368300"/>
            <a:ext cx="14782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2234</TotalTime>
  <Words>610</Words>
  <Application>Microsoft Office PowerPoint</Application>
  <PresentationFormat>Custom</PresentationFormat>
  <Paragraphs>107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197</cp:revision>
  <dcterms:created xsi:type="dcterms:W3CDTF">2020-05-30T11:11:36Z</dcterms:created>
  <dcterms:modified xsi:type="dcterms:W3CDTF">2020-09-01T03:40:33Z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