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67" r:id="rId3"/>
    <p:sldId id="268" r:id="rId4"/>
    <p:sldId id="269" r:id="rId5"/>
    <p:sldId id="270" r:id="rId6"/>
    <p:sldId id="271" r:id="rId7"/>
    <p:sldId id="315" r:id="rId8"/>
    <p:sldId id="314" r:id="rId9"/>
    <p:sldId id="274" r:id="rId10"/>
    <p:sldId id="292" r:id="rId11"/>
    <p:sldId id="275" r:id="rId12"/>
    <p:sldId id="276" r:id="rId13"/>
    <p:sldId id="280" r:id="rId14"/>
    <p:sldId id="293" r:id="rId15"/>
    <p:sldId id="294" r:id="rId16"/>
    <p:sldId id="295" r:id="rId17"/>
    <p:sldId id="281" r:id="rId18"/>
    <p:sldId id="297" r:id="rId19"/>
    <p:sldId id="316" r:id="rId20"/>
    <p:sldId id="318" r:id="rId21"/>
    <p:sldId id="313" r:id="rId22"/>
    <p:sldId id="300" r:id="rId23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8/23/2020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2BFF1-4D8C-4131-811F-0971E9D173D3}" type="datetime1">
              <a:rPr lang="en-US" smtClean="0"/>
              <a:pPr>
                <a:defRPr/>
              </a:pPr>
              <a:t>8/23/2020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FDCD-BA7A-46FF-9682-9E0A6FAB78ED}" type="datetime1">
              <a:rPr lang="en-US" smtClean="0"/>
              <a:pPr>
                <a:defRPr/>
              </a:pPr>
              <a:t>8/23/2020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70290-B48B-49EA-AC59-12F618EA03E6}" type="datetime1">
              <a:rPr lang="en-US" smtClean="0"/>
              <a:pPr>
                <a:defRPr/>
              </a:pPr>
              <a:t>8/23/2020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F8139-B5D2-47BE-A709-7929AB1DBFC6}" type="datetime1">
              <a:rPr lang="en-US" smtClean="0"/>
              <a:pPr>
                <a:defRPr/>
              </a:pPr>
              <a:t>8/23/2020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331E63-69EA-40CF-8734-367F937C0047}" type="datetime1">
              <a:rPr lang="en-US" smtClean="0"/>
              <a:pPr>
                <a:defRPr/>
              </a:pPr>
              <a:t>8/23/2020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6007C4-A6B7-4469-970A-8A9DEB19E3BA}" type="datetime1">
              <a:rPr lang="en-US" smtClean="0"/>
              <a:pPr>
                <a:defRPr/>
              </a:pPr>
              <a:t>8/23/2020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cobuild.com/education/audio-video-courses/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IV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Dr.Vishal Saxena,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45542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368300"/>
            <a:ext cx="144018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444500"/>
            <a:ext cx="14706600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47066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15900"/>
            <a:ext cx="145542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7828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15900"/>
            <a:ext cx="149352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8947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1038225"/>
            <a:ext cx="1621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4706600" cy="82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" y="215900"/>
            <a:ext cx="15240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0950" y="2730500"/>
            <a:ext cx="149669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92100"/>
            <a:ext cx="145542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630399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1.Advanced Engineering Mathematics by Prof.ERWIN KREYSZIG (Ch.10,page no.557-580)</a:t>
            </a:r>
          </a:p>
          <a:p>
            <a:r>
              <a:rPr lang="en-US" sz="3200" dirty="0" smtClean="0"/>
              <a:t>2. Advanced Engineering Mathematics by Prof.H.K Dass (Ch.14,page no.851-875)</a:t>
            </a:r>
          </a:p>
          <a:p>
            <a:r>
              <a:rPr lang="en-US" sz="3200" dirty="0" smtClean="0"/>
              <a:t>3.Advanced Engineering Mathematics by B.V RAMANA  (Ch.20,pageno.20.1.20.5)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89150" y="58547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hlinkClick r:id="rId3"/>
              </a:rPr>
              <a:t>http://www.infocobuild.com/education/audio-video-courses/m</a:t>
            </a:r>
            <a:endParaRPr lang="en-US" sz="3200" dirty="0" smtClean="0"/>
          </a:p>
          <a:p>
            <a:r>
              <a:rPr lang="en-US" sz="3200" dirty="0" smtClean="0"/>
              <a:t>athematics/</a:t>
            </a:r>
            <a:r>
              <a:rPr lang="en-US" sz="3200" dirty="0" err="1" smtClean="0"/>
              <a:t>TransformTechniquesForEngineers</a:t>
            </a:r>
            <a:r>
              <a:rPr lang="en-US" sz="3200" dirty="0" smtClean="0"/>
              <a:t>-IIT-Madras/lecture-47.html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33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Dr. </a:t>
            </a:r>
            <a:r>
              <a:rPr lang="en-US" dirty="0" err="1" smtClean="0"/>
              <a:t>Vishal</a:t>
            </a:r>
            <a:r>
              <a:rPr lang="en-US" dirty="0" smtClean="0"/>
              <a:t> Saxena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5123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445500"/>
            <a:ext cx="5191125" cy="7371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Vishal</a:t>
            </a:r>
            <a:r>
              <a:rPr lang="en-US" dirty="0" smtClean="0">
                <a:solidFill>
                  <a:schemeClr val="tx1"/>
                </a:solidFill>
              </a:rPr>
              <a:t> Saxena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9550" y="2501900"/>
            <a:ext cx="11811000" cy="1816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Vision</a:t>
            </a:r>
            <a:endParaRPr lang="en-IN" altLang="en-US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To become a role model in the field of Civil Engineering for the sustainable development of the society.</a:t>
            </a: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36750" y="4483100"/>
            <a:ext cx="10515600" cy="341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Mission</a:t>
            </a:r>
            <a:endParaRPr lang="en-IN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705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provide outcome base education.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 eaLnBrk="1" hangingPunct="1">
              <a:lnSpc>
                <a:spcPts val="1705"/>
              </a:lnSpc>
              <a:spcAft>
                <a:spcPts val="0"/>
              </a:spcAft>
              <a:defRPr/>
            </a:pP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create a learning environment conducive for achieving academic      excellence.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prepare civil engineers for the society with high ethical values.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eaLnBrk="1" hangingPunct="1">
              <a:lnSpc>
                <a:spcPct val="150000"/>
              </a:lnSpc>
              <a:tabLst>
                <a:tab pos="285750" algn="l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CONTENTS (TO BE COVERED)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613150" y="2501901"/>
            <a:ext cx="960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Examples based on Applications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15900"/>
            <a:ext cx="148590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819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7828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15900"/>
            <a:ext cx="14477999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15900"/>
            <a:ext cx="14782800" cy="784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49" y="292100"/>
            <a:ext cx="14859001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2246</TotalTime>
  <Words>573</Words>
  <Application>Microsoft Office PowerPoint</Application>
  <PresentationFormat>Custom</PresentationFormat>
  <Paragraphs>101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198</cp:revision>
  <dcterms:created xsi:type="dcterms:W3CDTF">2020-05-30T11:11:36Z</dcterms:created>
  <dcterms:modified xsi:type="dcterms:W3CDTF">2020-08-23T06:01:04Z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