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87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3255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520700"/>
            <a:ext cx="147065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51955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1732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</a:t>
            </a:r>
            <a:r>
              <a:rPr lang="en-US" sz="3200" dirty="0" smtClean="0"/>
              <a:t>Mathematics by </a:t>
            </a:r>
            <a:r>
              <a:rPr lang="en-US" sz="3200" dirty="0" smtClean="0"/>
              <a:t>Prof.ERWIN KREYSZIG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smtClean="0"/>
              <a:t>Ch.10,page no.557-580)</a:t>
            </a:r>
            <a:endParaRPr lang="en-US" sz="3200" dirty="0" smtClean="0"/>
          </a:p>
          <a:p>
            <a:r>
              <a:rPr lang="en-US" sz="3200" dirty="0" smtClean="0"/>
              <a:t>2. Advanced Engineering Mathematics by Prof.H.K Dass (</a:t>
            </a:r>
            <a:r>
              <a:rPr lang="en-US" sz="3200" dirty="0" smtClean="0"/>
              <a:t>Ch.14,page no.851-875)</a:t>
            </a:r>
            <a:endParaRPr lang="en-US" sz="3200" dirty="0" smtClean="0"/>
          </a:p>
          <a:p>
            <a:r>
              <a:rPr lang="en-US" sz="3200" dirty="0" smtClean="0"/>
              <a:t>3.Advanced Engineering Mathematics </a:t>
            </a:r>
            <a:r>
              <a:rPr lang="en-US" sz="3200" dirty="0" smtClean="0"/>
              <a:t>by B.V </a:t>
            </a:r>
            <a:r>
              <a:rPr lang="en-US" sz="3200" dirty="0" smtClean="0"/>
              <a:t>RAMANA  </a:t>
            </a:r>
            <a:r>
              <a:rPr lang="en-US" sz="3200" dirty="0" smtClean="0"/>
              <a:t>(Ch.20,pageno.20.1.20.5)</a:t>
            </a:r>
            <a:endParaRPr lang="en-US" sz="3200" dirty="0" smtClean="0"/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2494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573</Words>
  <Application>Microsoft Office PowerPoint</Application>
  <PresentationFormat>Custom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179</cp:revision>
  <dcterms:created xsi:type="dcterms:W3CDTF">2020-05-30T11:11:36Z</dcterms:created>
  <dcterms:modified xsi:type="dcterms:W3CDTF">2020-08-21T04:14:11Z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