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04" r:id="rId22"/>
    <p:sldId id="303" r:id="rId23"/>
    <p:sldId id="316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92100"/>
            <a:ext cx="1501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806700"/>
            <a:ext cx="1485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47799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599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485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082924"/>
            <a:ext cx="14782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609</Words>
  <Application>Microsoft Office PowerPoint</Application>
  <PresentationFormat>Custom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170</cp:revision>
  <dcterms:created xsi:type="dcterms:W3CDTF">2020-05-30T11:11:36Z</dcterms:created>
  <dcterms:modified xsi:type="dcterms:W3CDTF">2020-08-29T03:49:50Z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