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6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81" r:id="rId19"/>
    <p:sldId id="299" r:id="rId20"/>
    <p:sldId id="297" r:id="rId21"/>
    <p:sldId id="304" r:id="rId22"/>
    <p:sldId id="303" r:id="rId23"/>
    <p:sldId id="305" r:id="rId24"/>
    <p:sldId id="310" r:id="rId25"/>
    <p:sldId id="316" r:id="rId26"/>
    <p:sldId id="300" r:id="rId27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8/25/2020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8/25/2020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8590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338" y="4064000"/>
            <a:ext cx="5991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9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6304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65150" y="23495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Sol. (a)</a:t>
            </a:r>
            <a:endParaRPr lang="en-US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2950" y="1968500"/>
            <a:ext cx="1074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550" y="3297238"/>
            <a:ext cx="1440180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478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173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2494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950" y="6235700"/>
            <a:ext cx="1394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2494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15900"/>
            <a:ext cx="14401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097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630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066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653</Words>
  <Application>Microsoft Office PowerPoint</Application>
  <PresentationFormat>Custom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168</cp:revision>
  <dcterms:created xsi:type="dcterms:W3CDTF">2020-05-30T11:11:36Z</dcterms:created>
  <dcterms:modified xsi:type="dcterms:W3CDTF">2020-08-25T05:54:21Z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