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96" r:id="rId19"/>
    <p:sldId id="281" r:id="rId20"/>
    <p:sldId id="299" r:id="rId21"/>
    <p:sldId id="297" r:id="rId22"/>
    <p:sldId id="316" r:id="rId23"/>
    <p:sldId id="300" r:id="rId2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368300"/>
            <a:ext cx="14478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325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11400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9550" y="7150100"/>
            <a:ext cx="1417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8300"/>
            <a:ext cx="13716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325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249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425700"/>
            <a:ext cx="1440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15900"/>
            <a:ext cx="142494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368300"/>
            <a:ext cx="144017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</a:t>
            </a:r>
            <a:r>
              <a:rPr lang="en-US" sz="3200" dirty="0" smtClean="0"/>
              <a:t>Mathematics by </a:t>
            </a:r>
            <a:r>
              <a:rPr lang="en-US" sz="3200" dirty="0" smtClean="0"/>
              <a:t>Prof.ERWIN KREYSZIG</a:t>
            </a:r>
            <a:r>
              <a:rPr lang="en-US" sz="3200" dirty="0" smtClean="0"/>
              <a:t> </a:t>
            </a:r>
            <a:r>
              <a:rPr lang="en-US" sz="3200" dirty="0" smtClean="0"/>
              <a:t>(</a:t>
            </a:r>
            <a:r>
              <a:rPr lang="en-US" sz="3200" dirty="0" smtClean="0"/>
              <a:t>Ch.10,page no.557-580)</a:t>
            </a:r>
            <a:endParaRPr lang="en-US" sz="3200" dirty="0" smtClean="0"/>
          </a:p>
          <a:p>
            <a:r>
              <a:rPr lang="en-US" sz="3200" dirty="0" smtClean="0"/>
              <a:t>2. Advanced Engineering Mathematics by Prof.H.K Dass (</a:t>
            </a:r>
            <a:r>
              <a:rPr lang="en-US" sz="3200" dirty="0" smtClean="0"/>
              <a:t>Ch.14,page no.851-875)</a:t>
            </a:r>
            <a:endParaRPr lang="en-US" sz="3200" dirty="0" smtClean="0"/>
          </a:p>
          <a:p>
            <a:r>
              <a:rPr lang="en-US" sz="3200" dirty="0" smtClean="0"/>
              <a:t>3.Advanced Engineering Mathematics </a:t>
            </a:r>
            <a:r>
              <a:rPr lang="en-US" sz="3200" dirty="0" smtClean="0"/>
              <a:t>by B.V </a:t>
            </a:r>
            <a:r>
              <a:rPr lang="en-US" sz="3200" dirty="0" smtClean="0"/>
              <a:t>RAMANA  </a:t>
            </a:r>
            <a:r>
              <a:rPr lang="en-US" sz="3200" dirty="0" smtClean="0"/>
              <a:t>(Ch.20,pageno.20.1.20.5)</a:t>
            </a:r>
            <a:endParaRPr lang="en-US" sz="3200" dirty="0" smtClean="0"/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Definition and Properties of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Fourier Sine-Transform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358900"/>
            <a:ext cx="14935199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478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240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4787900"/>
            <a:ext cx="1485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594</Words>
  <Application>Microsoft Office PowerPoint</Application>
  <PresentationFormat>Custom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155</cp:revision>
  <dcterms:created xsi:type="dcterms:W3CDTF">2020-05-30T11:11:36Z</dcterms:created>
  <dcterms:modified xsi:type="dcterms:W3CDTF">2020-08-21T04:12:33Z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