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183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s/slide199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88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195.xml" ContentType="application/vnd.openxmlformats-officedocument.presentationml.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slides/slide191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docProps/custom.xml" ContentType="application/vnd.openxmlformats-officedocument.custom-properties+xml"/>
  <Override PartName="/ppt/slides/slide129.xml" ContentType="application/vnd.openxmlformats-officedocument.presentationml.slide+xml"/>
  <Override PartName="/ppt/slides/slide17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1"/>
  </p:notesMasterIdLst>
  <p:sldIdLst>
    <p:sldId id="456" r:id="rId2"/>
    <p:sldId id="457" r:id="rId3"/>
    <p:sldId id="458" r:id="rId4"/>
    <p:sldId id="45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  <p:sldId id="368" r:id="rId117"/>
    <p:sldId id="369" r:id="rId118"/>
    <p:sldId id="370" r:id="rId119"/>
    <p:sldId id="371" r:id="rId120"/>
    <p:sldId id="372" r:id="rId121"/>
    <p:sldId id="373" r:id="rId122"/>
    <p:sldId id="374" r:id="rId123"/>
    <p:sldId id="375" r:id="rId124"/>
    <p:sldId id="376" r:id="rId125"/>
    <p:sldId id="377" r:id="rId126"/>
    <p:sldId id="378" r:id="rId127"/>
    <p:sldId id="379" r:id="rId128"/>
    <p:sldId id="380" r:id="rId129"/>
    <p:sldId id="381" r:id="rId130"/>
    <p:sldId id="382" r:id="rId131"/>
    <p:sldId id="383" r:id="rId132"/>
    <p:sldId id="384" r:id="rId133"/>
    <p:sldId id="385" r:id="rId134"/>
    <p:sldId id="386" r:id="rId135"/>
    <p:sldId id="387" r:id="rId136"/>
    <p:sldId id="388" r:id="rId137"/>
    <p:sldId id="389" r:id="rId138"/>
    <p:sldId id="391" r:id="rId139"/>
    <p:sldId id="392" r:id="rId140"/>
    <p:sldId id="393" r:id="rId141"/>
    <p:sldId id="394" r:id="rId142"/>
    <p:sldId id="395" r:id="rId143"/>
    <p:sldId id="396" r:id="rId144"/>
    <p:sldId id="397" r:id="rId145"/>
    <p:sldId id="398" r:id="rId146"/>
    <p:sldId id="399" r:id="rId147"/>
    <p:sldId id="400" r:id="rId148"/>
    <p:sldId id="401" r:id="rId149"/>
    <p:sldId id="402" r:id="rId150"/>
    <p:sldId id="403" r:id="rId151"/>
    <p:sldId id="404" r:id="rId152"/>
    <p:sldId id="405" r:id="rId153"/>
    <p:sldId id="406" r:id="rId154"/>
    <p:sldId id="407" r:id="rId155"/>
    <p:sldId id="408" r:id="rId156"/>
    <p:sldId id="409" r:id="rId157"/>
    <p:sldId id="410" r:id="rId158"/>
    <p:sldId id="411" r:id="rId159"/>
    <p:sldId id="412" r:id="rId160"/>
    <p:sldId id="413" r:id="rId161"/>
    <p:sldId id="414" r:id="rId162"/>
    <p:sldId id="415" r:id="rId163"/>
    <p:sldId id="416" r:id="rId164"/>
    <p:sldId id="417" r:id="rId165"/>
    <p:sldId id="418" r:id="rId166"/>
    <p:sldId id="419" r:id="rId167"/>
    <p:sldId id="420" r:id="rId168"/>
    <p:sldId id="421" r:id="rId169"/>
    <p:sldId id="423" r:id="rId170"/>
    <p:sldId id="424" r:id="rId171"/>
    <p:sldId id="425" r:id="rId172"/>
    <p:sldId id="426" r:id="rId173"/>
    <p:sldId id="427" r:id="rId174"/>
    <p:sldId id="428" r:id="rId175"/>
    <p:sldId id="429" r:id="rId176"/>
    <p:sldId id="430" r:id="rId177"/>
    <p:sldId id="431" r:id="rId178"/>
    <p:sldId id="432" r:id="rId179"/>
    <p:sldId id="433" r:id="rId180"/>
    <p:sldId id="434" r:id="rId181"/>
    <p:sldId id="435" r:id="rId182"/>
    <p:sldId id="436" r:id="rId183"/>
    <p:sldId id="437" r:id="rId184"/>
    <p:sldId id="438" r:id="rId185"/>
    <p:sldId id="439" r:id="rId186"/>
    <p:sldId id="440" r:id="rId187"/>
    <p:sldId id="441" r:id="rId188"/>
    <p:sldId id="442" r:id="rId189"/>
    <p:sldId id="443" r:id="rId190"/>
    <p:sldId id="444" r:id="rId191"/>
    <p:sldId id="445" r:id="rId192"/>
    <p:sldId id="446" r:id="rId193"/>
    <p:sldId id="447" r:id="rId194"/>
    <p:sldId id="448" r:id="rId195"/>
    <p:sldId id="449" r:id="rId196"/>
    <p:sldId id="450" r:id="rId197"/>
    <p:sldId id="451" r:id="rId198"/>
    <p:sldId id="452" r:id="rId199"/>
    <p:sldId id="455" r:id="rId20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1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1D3D9-8075-4106-B5DA-0FF6C4C0A8B0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853A7-CBC3-4C9D-8ABB-BB454A5446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29300" y="684213"/>
            <a:ext cx="4559300" cy="341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595872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2163233" y="3248025"/>
            <a:ext cx="17297400" cy="307776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01138" y="512763"/>
            <a:ext cx="3421062" cy="256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526478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914759" y="3257073"/>
            <a:ext cx="7314484" cy="30863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914759" y="3257073"/>
            <a:ext cx="7314484" cy="30863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680312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2:notes"/>
          <p:cNvSpPr txBox="1">
            <a:spLocks noGrp="1"/>
          </p:cNvSpPr>
          <p:nvPr>
            <p:ph type="body" idx="1"/>
          </p:nvPr>
        </p:nvSpPr>
        <p:spPr>
          <a:xfrm>
            <a:off x="914760" y="3257074"/>
            <a:ext cx="7314484" cy="30863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910076" y="2214498"/>
            <a:ext cx="685800" cy="649605"/>
          </a:xfrm>
          <a:custGeom>
            <a:avLst/>
            <a:gdLst/>
            <a:ahLst/>
            <a:cxnLst/>
            <a:rect l="l" t="t" r="r" b="b"/>
            <a:pathLst>
              <a:path w="685800" h="649605">
                <a:moveTo>
                  <a:pt x="0" y="324738"/>
                </a:moveTo>
                <a:lnTo>
                  <a:pt x="3715" y="276756"/>
                </a:lnTo>
                <a:lnTo>
                  <a:pt x="14509" y="230958"/>
                </a:lnTo>
                <a:lnTo>
                  <a:pt x="31852" y="187847"/>
                </a:lnTo>
                <a:lnTo>
                  <a:pt x="55216" y="147925"/>
                </a:lnTo>
                <a:lnTo>
                  <a:pt x="84071" y="111696"/>
                </a:lnTo>
                <a:lnTo>
                  <a:pt x="117889" y="79661"/>
                </a:lnTo>
                <a:lnTo>
                  <a:pt x="156140" y="52323"/>
                </a:lnTo>
                <a:lnTo>
                  <a:pt x="198296" y="30186"/>
                </a:lnTo>
                <a:lnTo>
                  <a:pt x="243827" y="13751"/>
                </a:lnTo>
                <a:lnTo>
                  <a:pt x="292204" y="3521"/>
                </a:lnTo>
                <a:lnTo>
                  <a:pt x="342900" y="0"/>
                </a:lnTo>
                <a:lnTo>
                  <a:pt x="393566" y="3521"/>
                </a:lnTo>
                <a:lnTo>
                  <a:pt x="441926" y="13751"/>
                </a:lnTo>
                <a:lnTo>
                  <a:pt x="487448" y="30186"/>
                </a:lnTo>
                <a:lnTo>
                  <a:pt x="529603" y="52323"/>
                </a:lnTo>
                <a:lnTo>
                  <a:pt x="567858" y="79661"/>
                </a:lnTo>
                <a:lnTo>
                  <a:pt x="601685" y="111696"/>
                </a:lnTo>
                <a:lnTo>
                  <a:pt x="630551" y="147925"/>
                </a:lnTo>
                <a:lnTo>
                  <a:pt x="653926" y="187847"/>
                </a:lnTo>
                <a:lnTo>
                  <a:pt x="671280" y="230958"/>
                </a:lnTo>
                <a:lnTo>
                  <a:pt x="682081" y="276756"/>
                </a:lnTo>
                <a:lnTo>
                  <a:pt x="685800" y="324738"/>
                </a:lnTo>
                <a:lnTo>
                  <a:pt x="682081" y="372689"/>
                </a:lnTo>
                <a:lnTo>
                  <a:pt x="671280" y="418461"/>
                </a:lnTo>
                <a:lnTo>
                  <a:pt x="653926" y="461552"/>
                </a:lnTo>
                <a:lnTo>
                  <a:pt x="630551" y="501457"/>
                </a:lnTo>
                <a:lnTo>
                  <a:pt x="601685" y="537675"/>
                </a:lnTo>
                <a:lnTo>
                  <a:pt x="567858" y="569701"/>
                </a:lnTo>
                <a:lnTo>
                  <a:pt x="529603" y="597033"/>
                </a:lnTo>
                <a:lnTo>
                  <a:pt x="487448" y="619167"/>
                </a:lnTo>
                <a:lnTo>
                  <a:pt x="441926" y="635600"/>
                </a:lnTo>
                <a:lnTo>
                  <a:pt x="393566" y="645829"/>
                </a:lnTo>
                <a:lnTo>
                  <a:pt x="342900" y="649351"/>
                </a:lnTo>
                <a:lnTo>
                  <a:pt x="292204" y="645829"/>
                </a:lnTo>
                <a:lnTo>
                  <a:pt x="243827" y="635600"/>
                </a:lnTo>
                <a:lnTo>
                  <a:pt x="198296" y="619167"/>
                </a:lnTo>
                <a:lnTo>
                  <a:pt x="156140" y="597033"/>
                </a:lnTo>
                <a:lnTo>
                  <a:pt x="117889" y="569701"/>
                </a:lnTo>
                <a:lnTo>
                  <a:pt x="84071" y="537675"/>
                </a:lnTo>
                <a:lnTo>
                  <a:pt x="55216" y="501457"/>
                </a:lnTo>
                <a:lnTo>
                  <a:pt x="31852" y="461552"/>
                </a:lnTo>
                <a:lnTo>
                  <a:pt x="14509" y="418461"/>
                </a:lnTo>
                <a:lnTo>
                  <a:pt x="3715" y="372689"/>
                </a:lnTo>
                <a:lnTo>
                  <a:pt x="0" y="32473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541477"/>
            <a:ext cx="8255000" cy="1167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7559" y="101600"/>
            <a:ext cx="1468881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5965" y="1444497"/>
            <a:ext cx="8144509" cy="4100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24.png"/><Relationship Id="rId2" Type="http://schemas.openxmlformats.org/officeDocument/2006/relationships/image" Target="../media/image3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27.png"/><Relationship Id="rId2" Type="http://schemas.openxmlformats.org/officeDocument/2006/relationships/image" Target="../media/image3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2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29.png"/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31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33.png"/><Relationship Id="rId2" Type="http://schemas.openxmlformats.org/officeDocument/2006/relationships/image" Target="../media/image3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3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34.png"/><Relationship Id="rId2" Type="http://schemas.openxmlformats.org/officeDocument/2006/relationships/image" Target="../media/image3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34.png"/><Relationship Id="rId2" Type="http://schemas.openxmlformats.org/officeDocument/2006/relationships/image" Target="../media/image3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34.png"/><Relationship Id="rId2" Type="http://schemas.openxmlformats.org/officeDocument/2006/relationships/image" Target="../media/image3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40.png"/><Relationship Id="rId2" Type="http://schemas.openxmlformats.org/officeDocument/2006/relationships/image" Target="../media/image3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3" Type="http://schemas.openxmlformats.org/officeDocument/2006/relationships/image" Target="../media/image2.png"/><Relationship Id="rId7" Type="http://schemas.openxmlformats.org/officeDocument/2006/relationships/image" Target="../media/image343.png"/><Relationship Id="rId2" Type="http://schemas.openxmlformats.org/officeDocument/2006/relationships/image" Target="../media/image3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47.png"/><Relationship Id="rId5" Type="http://schemas.openxmlformats.org/officeDocument/2006/relationships/image" Target="../media/image4.png"/><Relationship Id="rId10" Type="http://schemas.openxmlformats.org/officeDocument/2006/relationships/image" Target="../media/image346.png"/><Relationship Id="rId4" Type="http://schemas.openxmlformats.org/officeDocument/2006/relationships/image" Target="../media/image3.png"/><Relationship Id="rId9" Type="http://schemas.openxmlformats.org/officeDocument/2006/relationships/image" Target="../media/image345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9.png"/><Relationship Id="rId2" Type="http://schemas.openxmlformats.org/officeDocument/2006/relationships/image" Target="../media/image3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3" Type="http://schemas.openxmlformats.org/officeDocument/2006/relationships/image" Target="../media/image2.png"/><Relationship Id="rId7" Type="http://schemas.openxmlformats.org/officeDocument/2006/relationships/image" Target="../media/image351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5.png"/><Relationship Id="rId3" Type="http://schemas.openxmlformats.org/officeDocument/2006/relationships/image" Target="../media/image2.png"/><Relationship Id="rId7" Type="http://schemas.openxmlformats.org/officeDocument/2006/relationships/image" Target="../media/image354.png"/><Relationship Id="rId2" Type="http://schemas.openxmlformats.org/officeDocument/2006/relationships/image" Target="../media/image3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7.png"/><Relationship Id="rId3" Type="http://schemas.openxmlformats.org/officeDocument/2006/relationships/image" Target="../media/image2.png"/><Relationship Id="rId7" Type="http://schemas.openxmlformats.org/officeDocument/2006/relationships/image" Target="../media/image35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43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48.png"/><Relationship Id="rId5" Type="http://schemas.openxmlformats.org/officeDocument/2006/relationships/image" Target="../media/image4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3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9.png"/><Relationship Id="rId2" Type="http://schemas.openxmlformats.org/officeDocument/2006/relationships/image" Target="../media/image3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2.png"/><Relationship Id="rId3" Type="http://schemas.openxmlformats.org/officeDocument/2006/relationships/image" Target="../media/image2.png"/><Relationship Id="rId7" Type="http://schemas.openxmlformats.org/officeDocument/2006/relationships/image" Target="../media/image361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365.png"/><Relationship Id="rId5" Type="http://schemas.openxmlformats.org/officeDocument/2006/relationships/image" Target="../media/image4.png"/><Relationship Id="rId10" Type="http://schemas.openxmlformats.org/officeDocument/2006/relationships/image" Target="../media/image364.png"/><Relationship Id="rId4" Type="http://schemas.openxmlformats.org/officeDocument/2006/relationships/image" Target="../media/image3.png"/><Relationship Id="rId9" Type="http://schemas.openxmlformats.org/officeDocument/2006/relationships/image" Target="../media/image363.pn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8.png"/><Relationship Id="rId3" Type="http://schemas.openxmlformats.org/officeDocument/2006/relationships/image" Target="../media/image2.png"/><Relationship Id="rId7" Type="http://schemas.openxmlformats.org/officeDocument/2006/relationships/image" Target="../media/image367.png"/><Relationship Id="rId2" Type="http://schemas.openxmlformats.org/officeDocument/2006/relationships/image" Target="../media/image3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69.png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71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72.png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7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75.png"/><Relationship Id="rId2" Type="http://schemas.openxmlformats.org/officeDocument/2006/relationships/image" Target="../media/image3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77.png"/><Relationship Id="rId2" Type="http://schemas.openxmlformats.org/officeDocument/2006/relationships/image" Target="../media/image3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5.png"/><Relationship Id="rId13" Type="http://schemas.openxmlformats.org/officeDocument/2006/relationships/image" Target="../media/image390.png"/><Relationship Id="rId18" Type="http://schemas.openxmlformats.org/officeDocument/2006/relationships/image" Target="../media/image395.png"/><Relationship Id="rId3" Type="http://schemas.openxmlformats.org/officeDocument/2006/relationships/image" Target="../media/image380.png"/><Relationship Id="rId7" Type="http://schemas.openxmlformats.org/officeDocument/2006/relationships/image" Target="../media/image384.png"/><Relationship Id="rId12" Type="http://schemas.openxmlformats.org/officeDocument/2006/relationships/image" Target="../media/image389.png"/><Relationship Id="rId17" Type="http://schemas.openxmlformats.org/officeDocument/2006/relationships/image" Target="../media/image394.png"/><Relationship Id="rId2" Type="http://schemas.openxmlformats.org/officeDocument/2006/relationships/image" Target="../media/image379.png"/><Relationship Id="rId16" Type="http://schemas.openxmlformats.org/officeDocument/2006/relationships/image" Target="../media/image393.png"/><Relationship Id="rId20" Type="http://schemas.openxmlformats.org/officeDocument/2006/relationships/image" Target="../media/image39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3.png"/><Relationship Id="rId11" Type="http://schemas.openxmlformats.org/officeDocument/2006/relationships/image" Target="../media/image388.png"/><Relationship Id="rId5" Type="http://schemas.openxmlformats.org/officeDocument/2006/relationships/image" Target="../media/image382.png"/><Relationship Id="rId15" Type="http://schemas.openxmlformats.org/officeDocument/2006/relationships/image" Target="../media/image392.png"/><Relationship Id="rId10" Type="http://schemas.openxmlformats.org/officeDocument/2006/relationships/image" Target="../media/image387.png"/><Relationship Id="rId19" Type="http://schemas.openxmlformats.org/officeDocument/2006/relationships/image" Target="../media/image396.png"/><Relationship Id="rId4" Type="http://schemas.openxmlformats.org/officeDocument/2006/relationships/image" Target="../media/image381.png"/><Relationship Id="rId9" Type="http://schemas.openxmlformats.org/officeDocument/2006/relationships/image" Target="../media/image386.png"/><Relationship Id="rId14" Type="http://schemas.openxmlformats.org/officeDocument/2006/relationships/image" Target="../media/image391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12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58.png"/><Relationship Id="rId5" Type="http://schemas.openxmlformats.org/officeDocument/2006/relationships/image" Target="../media/image4.png"/><Relationship Id="rId10" Type="http://schemas.openxmlformats.org/officeDocument/2006/relationships/image" Target="../media/image57.png"/><Relationship Id="rId4" Type="http://schemas.openxmlformats.org/officeDocument/2006/relationships/image" Target="../media/image3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9.png"/><Relationship Id="rId2" Type="http://schemas.openxmlformats.org/officeDocument/2006/relationships/image" Target="../media/image39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1.png"/><Relationship Id="rId4" Type="http://schemas.openxmlformats.org/officeDocument/2006/relationships/image" Target="../media/image400.png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3.png"/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6.png"/><Relationship Id="rId5" Type="http://schemas.openxmlformats.org/officeDocument/2006/relationships/image" Target="../media/image405.png"/><Relationship Id="rId4" Type="http://schemas.openxmlformats.org/officeDocument/2006/relationships/image" Target="../media/image404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3.png"/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6.png"/><Relationship Id="rId5" Type="http://schemas.openxmlformats.org/officeDocument/2006/relationships/image" Target="../media/image405.png"/><Relationship Id="rId4" Type="http://schemas.openxmlformats.org/officeDocument/2006/relationships/image" Target="../media/image404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8.png"/><Relationship Id="rId7" Type="http://schemas.openxmlformats.org/officeDocument/2006/relationships/image" Target="../media/image412.png"/><Relationship Id="rId2" Type="http://schemas.openxmlformats.org/officeDocument/2006/relationships/image" Target="../media/image4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5" Type="http://schemas.openxmlformats.org/officeDocument/2006/relationships/image" Target="../media/image410.png"/><Relationship Id="rId4" Type="http://schemas.openxmlformats.org/officeDocument/2006/relationships/image" Target="../media/image409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3.png"/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6.png"/><Relationship Id="rId5" Type="http://schemas.openxmlformats.org/officeDocument/2006/relationships/image" Target="../media/image405.png"/><Relationship Id="rId4" Type="http://schemas.openxmlformats.org/officeDocument/2006/relationships/image" Target="../media/image404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8.png"/><Relationship Id="rId7" Type="http://schemas.openxmlformats.org/officeDocument/2006/relationships/image" Target="../media/image412.png"/><Relationship Id="rId2" Type="http://schemas.openxmlformats.org/officeDocument/2006/relationships/image" Target="../media/image4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5" Type="http://schemas.openxmlformats.org/officeDocument/2006/relationships/image" Target="../media/image410.png"/><Relationship Id="rId4" Type="http://schemas.openxmlformats.org/officeDocument/2006/relationships/image" Target="../media/image409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3.png"/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6.png"/><Relationship Id="rId5" Type="http://schemas.openxmlformats.org/officeDocument/2006/relationships/image" Target="../media/image405.png"/><Relationship Id="rId4" Type="http://schemas.openxmlformats.org/officeDocument/2006/relationships/image" Target="../media/image404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8.png"/><Relationship Id="rId7" Type="http://schemas.openxmlformats.org/officeDocument/2006/relationships/image" Target="../media/image412.png"/><Relationship Id="rId2" Type="http://schemas.openxmlformats.org/officeDocument/2006/relationships/image" Target="../media/image4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5" Type="http://schemas.openxmlformats.org/officeDocument/2006/relationships/image" Target="../media/image410.png"/><Relationship Id="rId4" Type="http://schemas.openxmlformats.org/officeDocument/2006/relationships/image" Target="../media/image40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12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66.png"/><Relationship Id="rId5" Type="http://schemas.openxmlformats.org/officeDocument/2006/relationships/image" Target="../media/image4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image" Target="../media/image46.png"/><Relationship Id="rId14" Type="http://schemas.openxmlformats.org/officeDocument/2006/relationships/image" Target="../media/image69.pn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que_key" TargetMode="External"/><Relationship Id="rId2" Type="http://schemas.openxmlformats.org/officeDocument/2006/relationships/hyperlink" Target="https://en.wikipedia.org/wiki/Databa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ubtree" TargetMode="Externa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4.png"/><Relationship Id="rId2" Type="http://schemas.openxmlformats.org/officeDocument/2006/relationships/image" Target="../media/image413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6.jpeg"/><Relationship Id="rId2" Type="http://schemas.openxmlformats.org/officeDocument/2006/relationships/image" Target="../media/image4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7.png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8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8.png"/><Relationship Id="rId3" Type="http://schemas.openxmlformats.org/officeDocument/2006/relationships/image" Target="../media/image2.png"/><Relationship Id="rId7" Type="http://schemas.openxmlformats.org/officeDocument/2006/relationships/image" Target="../media/image73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72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76.png"/><Relationship Id="rId5" Type="http://schemas.openxmlformats.org/officeDocument/2006/relationships/image" Target="../media/image4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3.png"/><Relationship Id="rId9" Type="http://schemas.openxmlformats.org/officeDocument/2006/relationships/image" Target="../media/image46.png"/><Relationship Id="rId14" Type="http://schemas.openxmlformats.org/officeDocument/2006/relationships/image" Target="../media/image79.png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jpeg"/><Relationship Id="rId1" Type="http://schemas.openxmlformats.org/officeDocument/2006/relationships/slideLayout" Target="../slideLayouts/slideLayout5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1.jpeg"/><Relationship Id="rId1" Type="http://schemas.openxmlformats.org/officeDocument/2006/relationships/slideLayout" Target="../slideLayouts/slideLayout5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3.jpeg"/><Relationship Id="rId2" Type="http://schemas.openxmlformats.org/officeDocument/2006/relationships/image" Target="../media/image4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4.jpeg"/><Relationship Id="rId2" Type="http://schemas.openxmlformats.org/officeDocument/2006/relationships/image" Target="../media/image423.jpeg"/><Relationship Id="rId1" Type="http://schemas.openxmlformats.org/officeDocument/2006/relationships/slideLayout" Target="../slideLayouts/slideLayout5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5.jpeg"/><Relationship Id="rId2" Type="http://schemas.openxmlformats.org/officeDocument/2006/relationships/image" Target="../media/image424.jpeg"/><Relationship Id="rId1" Type="http://schemas.openxmlformats.org/officeDocument/2006/relationships/slideLayout" Target="../slideLayouts/slideLayout5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6.jpeg"/><Relationship Id="rId2" Type="http://schemas.openxmlformats.org/officeDocument/2006/relationships/image" Target="../media/image425.jpe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6.jpeg"/><Relationship Id="rId1" Type="http://schemas.openxmlformats.org/officeDocument/2006/relationships/slideLayout" Target="../slideLayouts/slideLayout5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7.jpeg"/><Relationship Id="rId1" Type="http://schemas.openxmlformats.org/officeDocument/2006/relationships/slideLayout" Target="../slideLayouts/slideLayout5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8.jpeg"/><Relationship Id="rId2" Type="http://schemas.openxmlformats.org/officeDocument/2006/relationships/image" Target="../media/image427.jpeg"/><Relationship Id="rId1" Type="http://schemas.openxmlformats.org/officeDocument/2006/relationships/slideLayout" Target="../slideLayouts/slideLayout5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2.png"/><Relationship Id="rId5" Type="http://schemas.openxmlformats.org/officeDocument/2006/relationships/image" Target="../media/image431.png"/><Relationship Id="rId4" Type="http://schemas.openxmlformats.org/officeDocument/2006/relationships/image" Target="../media/image4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2.png"/><Relationship Id="rId7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87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96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39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97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98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99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00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01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02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03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04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0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06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42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07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08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42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09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10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11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12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13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14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1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0.png"/><Relationship Id="rId5" Type="http://schemas.openxmlformats.org/officeDocument/2006/relationships/image" Target="../media/image4.png"/><Relationship Id="rId10" Type="http://schemas.openxmlformats.org/officeDocument/2006/relationships/image" Target="../media/image119.png"/><Relationship Id="rId4" Type="http://schemas.openxmlformats.org/officeDocument/2006/relationships/image" Target="../media/image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3" Type="http://schemas.openxmlformats.org/officeDocument/2006/relationships/image" Target="../media/image2.png"/><Relationship Id="rId21" Type="http://schemas.openxmlformats.org/officeDocument/2006/relationships/image" Target="../media/image138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5" Type="http://schemas.openxmlformats.org/officeDocument/2006/relationships/image" Target="../media/image142.png"/><Relationship Id="rId2" Type="http://schemas.openxmlformats.org/officeDocument/2006/relationships/image" Target="../media/image39.png"/><Relationship Id="rId16" Type="http://schemas.openxmlformats.org/officeDocument/2006/relationships/image" Target="../media/image133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28.png"/><Relationship Id="rId24" Type="http://schemas.openxmlformats.org/officeDocument/2006/relationships/image" Target="../media/image141.png"/><Relationship Id="rId5" Type="http://schemas.openxmlformats.org/officeDocument/2006/relationships/image" Target="../media/image4.png"/><Relationship Id="rId15" Type="http://schemas.openxmlformats.org/officeDocument/2006/relationships/image" Target="../media/image132.png"/><Relationship Id="rId23" Type="http://schemas.openxmlformats.org/officeDocument/2006/relationships/image" Target="../media/image140.png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4" Type="http://schemas.openxmlformats.org/officeDocument/2006/relationships/image" Target="../media/image3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Relationship Id="rId22" Type="http://schemas.openxmlformats.org/officeDocument/2006/relationships/image" Target="../media/image13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26" Type="http://schemas.openxmlformats.org/officeDocument/2006/relationships/image" Target="../media/image145.png"/><Relationship Id="rId3" Type="http://schemas.openxmlformats.org/officeDocument/2006/relationships/image" Target="../media/image2.png"/><Relationship Id="rId21" Type="http://schemas.openxmlformats.org/officeDocument/2006/relationships/image" Target="../media/image138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5" Type="http://schemas.openxmlformats.org/officeDocument/2006/relationships/image" Target="../media/image141.png"/><Relationship Id="rId2" Type="http://schemas.openxmlformats.org/officeDocument/2006/relationships/image" Target="../media/image39.png"/><Relationship Id="rId16" Type="http://schemas.openxmlformats.org/officeDocument/2006/relationships/image" Target="../media/image133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28.png"/><Relationship Id="rId24" Type="http://schemas.openxmlformats.org/officeDocument/2006/relationships/image" Target="../media/image140.png"/><Relationship Id="rId5" Type="http://schemas.openxmlformats.org/officeDocument/2006/relationships/image" Target="../media/image4.png"/><Relationship Id="rId15" Type="http://schemas.openxmlformats.org/officeDocument/2006/relationships/image" Target="../media/image132.png"/><Relationship Id="rId23" Type="http://schemas.openxmlformats.org/officeDocument/2006/relationships/image" Target="../media/image144.png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4" Type="http://schemas.openxmlformats.org/officeDocument/2006/relationships/image" Target="../media/image3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Relationship Id="rId22" Type="http://schemas.openxmlformats.org/officeDocument/2006/relationships/image" Target="../media/image14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26" Type="http://schemas.openxmlformats.org/officeDocument/2006/relationships/image" Target="../media/image164.png"/><Relationship Id="rId3" Type="http://schemas.openxmlformats.org/officeDocument/2006/relationships/image" Target="../media/image2.png"/><Relationship Id="rId21" Type="http://schemas.openxmlformats.org/officeDocument/2006/relationships/image" Target="../media/image159.png"/><Relationship Id="rId34" Type="http://schemas.openxmlformats.org/officeDocument/2006/relationships/image" Target="../media/image172.png"/><Relationship Id="rId7" Type="http://schemas.openxmlformats.org/officeDocument/2006/relationships/image" Target="../media/image146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5" Type="http://schemas.openxmlformats.org/officeDocument/2006/relationships/image" Target="../media/image163.png"/><Relationship Id="rId33" Type="http://schemas.openxmlformats.org/officeDocument/2006/relationships/image" Target="../media/image171.png"/><Relationship Id="rId2" Type="http://schemas.openxmlformats.org/officeDocument/2006/relationships/image" Target="../media/image42.png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29" Type="http://schemas.openxmlformats.org/officeDocument/2006/relationships/image" Target="../media/image16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49.png"/><Relationship Id="rId24" Type="http://schemas.openxmlformats.org/officeDocument/2006/relationships/image" Target="../media/image162.png"/><Relationship Id="rId32" Type="http://schemas.openxmlformats.org/officeDocument/2006/relationships/image" Target="../media/image170.png"/><Relationship Id="rId5" Type="http://schemas.openxmlformats.org/officeDocument/2006/relationships/image" Target="../media/image4.png"/><Relationship Id="rId15" Type="http://schemas.openxmlformats.org/officeDocument/2006/relationships/image" Target="../media/image153.png"/><Relationship Id="rId23" Type="http://schemas.openxmlformats.org/officeDocument/2006/relationships/image" Target="../media/image161.png"/><Relationship Id="rId28" Type="http://schemas.openxmlformats.org/officeDocument/2006/relationships/image" Target="../media/image166.png"/><Relationship Id="rId10" Type="http://schemas.openxmlformats.org/officeDocument/2006/relationships/image" Target="../media/image148.png"/><Relationship Id="rId19" Type="http://schemas.openxmlformats.org/officeDocument/2006/relationships/image" Target="../media/image157.png"/><Relationship Id="rId31" Type="http://schemas.openxmlformats.org/officeDocument/2006/relationships/image" Target="../media/image169.png"/><Relationship Id="rId4" Type="http://schemas.openxmlformats.org/officeDocument/2006/relationships/image" Target="../media/image3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Relationship Id="rId22" Type="http://schemas.openxmlformats.org/officeDocument/2006/relationships/image" Target="../media/image160.png"/><Relationship Id="rId27" Type="http://schemas.openxmlformats.org/officeDocument/2006/relationships/image" Target="../media/image165.png"/><Relationship Id="rId30" Type="http://schemas.openxmlformats.org/officeDocument/2006/relationships/image" Target="../media/image168.png"/><Relationship Id="rId35" Type="http://schemas.openxmlformats.org/officeDocument/2006/relationships/image" Target="../media/image17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2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51.png"/><Relationship Id="rId18" Type="http://schemas.openxmlformats.org/officeDocument/2006/relationships/image" Target="../media/image177.png"/><Relationship Id="rId26" Type="http://schemas.openxmlformats.org/officeDocument/2006/relationships/image" Target="../media/image162.png"/><Relationship Id="rId3" Type="http://schemas.openxmlformats.org/officeDocument/2006/relationships/image" Target="../media/image2.png"/><Relationship Id="rId21" Type="http://schemas.openxmlformats.org/officeDocument/2006/relationships/image" Target="../media/image157.png"/><Relationship Id="rId34" Type="http://schemas.openxmlformats.org/officeDocument/2006/relationships/image" Target="../media/image170.png"/><Relationship Id="rId7" Type="http://schemas.openxmlformats.org/officeDocument/2006/relationships/image" Target="../media/image146.png"/><Relationship Id="rId12" Type="http://schemas.openxmlformats.org/officeDocument/2006/relationships/image" Target="../media/image150.png"/><Relationship Id="rId17" Type="http://schemas.openxmlformats.org/officeDocument/2006/relationships/image" Target="../media/image154.png"/><Relationship Id="rId25" Type="http://schemas.openxmlformats.org/officeDocument/2006/relationships/image" Target="../media/image161.png"/><Relationship Id="rId33" Type="http://schemas.openxmlformats.org/officeDocument/2006/relationships/image" Target="../media/image169.png"/><Relationship Id="rId2" Type="http://schemas.openxmlformats.org/officeDocument/2006/relationships/image" Target="../media/image174.png"/><Relationship Id="rId16" Type="http://schemas.openxmlformats.org/officeDocument/2006/relationships/image" Target="../media/image153.png"/><Relationship Id="rId20" Type="http://schemas.openxmlformats.org/officeDocument/2006/relationships/image" Target="../media/image156.png"/><Relationship Id="rId29" Type="http://schemas.openxmlformats.org/officeDocument/2006/relationships/image" Target="../media/image1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49.png"/><Relationship Id="rId24" Type="http://schemas.openxmlformats.org/officeDocument/2006/relationships/image" Target="../media/image160.png"/><Relationship Id="rId32" Type="http://schemas.openxmlformats.org/officeDocument/2006/relationships/image" Target="../media/image168.png"/><Relationship Id="rId37" Type="http://schemas.openxmlformats.org/officeDocument/2006/relationships/image" Target="../media/image173.png"/><Relationship Id="rId5" Type="http://schemas.openxmlformats.org/officeDocument/2006/relationships/image" Target="../media/image4.png"/><Relationship Id="rId15" Type="http://schemas.openxmlformats.org/officeDocument/2006/relationships/image" Target="../media/image176.png"/><Relationship Id="rId23" Type="http://schemas.openxmlformats.org/officeDocument/2006/relationships/image" Target="../media/image159.png"/><Relationship Id="rId28" Type="http://schemas.openxmlformats.org/officeDocument/2006/relationships/image" Target="../media/image164.png"/><Relationship Id="rId36" Type="http://schemas.openxmlformats.org/officeDocument/2006/relationships/image" Target="../media/image172.png"/><Relationship Id="rId10" Type="http://schemas.openxmlformats.org/officeDocument/2006/relationships/image" Target="../media/image148.png"/><Relationship Id="rId19" Type="http://schemas.openxmlformats.org/officeDocument/2006/relationships/image" Target="../media/image155.png"/><Relationship Id="rId31" Type="http://schemas.openxmlformats.org/officeDocument/2006/relationships/image" Target="../media/image167.png"/><Relationship Id="rId4" Type="http://schemas.openxmlformats.org/officeDocument/2006/relationships/image" Target="../media/image3.png"/><Relationship Id="rId9" Type="http://schemas.openxmlformats.org/officeDocument/2006/relationships/image" Target="../media/image147.png"/><Relationship Id="rId14" Type="http://schemas.openxmlformats.org/officeDocument/2006/relationships/image" Target="../media/image175.png"/><Relationship Id="rId22" Type="http://schemas.openxmlformats.org/officeDocument/2006/relationships/image" Target="../media/image158.png"/><Relationship Id="rId27" Type="http://schemas.openxmlformats.org/officeDocument/2006/relationships/image" Target="../media/image163.png"/><Relationship Id="rId30" Type="http://schemas.openxmlformats.org/officeDocument/2006/relationships/image" Target="../media/image166.png"/><Relationship Id="rId35" Type="http://schemas.openxmlformats.org/officeDocument/2006/relationships/image" Target="../media/image17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82.png"/><Relationship Id="rId18" Type="http://schemas.openxmlformats.org/officeDocument/2006/relationships/image" Target="../media/image156.png"/><Relationship Id="rId26" Type="http://schemas.openxmlformats.org/officeDocument/2006/relationships/image" Target="../media/image164.png"/><Relationship Id="rId3" Type="http://schemas.openxmlformats.org/officeDocument/2006/relationships/image" Target="../media/image2.png"/><Relationship Id="rId21" Type="http://schemas.openxmlformats.org/officeDocument/2006/relationships/image" Target="../media/image159.png"/><Relationship Id="rId34" Type="http://schemas.openxmlformats.org/officeDocument/2006/relationships/image" Target="../media/image172.png"/><Relationship Id="rId7" Type="http://schemas.openxmlformats.org/officeDocument/2006/relationships/image" Target="../media/image146.png"/><Relationship Id="rId12" Type="http://schemas.openxmlformats.org/officeDocument/2006/relationships/image" Target="../media/image181.png"/><Relationship Id="rId17" Type="http://schemas.openxmlformats.org/officeDocument/2006/relationships/image" Target="../media/image155.png"/><Relationship Id="rId25" Type="http://schemas.openxmlformats.org/officeDocument/2006/relationships/image" Target="../media/image163.png"/><Relationship Id="rId33" Type="http://schemas.openxmlformats.org/officeDocument/2006/relationships/image" Target="../media/image171.png"/><Relationship Id="rId2" Type="http://schemas.openxmlformats.org/officeDocument/2006/relationships/image" Target="../media/image178.png"/><Relationship Id="rId16" Type="http://schemas.openxmlformats.org/officeDocument/2006/relationships/image" Target="../media/image185.png"/><Relationship Id="rId20" Type="http://schemas.openxmlformats.org/officeDocument/2006/relationships/image" Target="../media/image158.png"/><Relationship Id="rId29" Type="http://schemas.openxmlformats.org/officeDocument/2006/relationships/image" Target="../media/image16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80.png"/><Relationship Id="rId24" Type="http://schemas.openxmlformats.org/officeDocument/2006/relationships/image" Target="../media/image162.png"/><Relationship Id="rId32" Type="http://schemas.openxmlformats.org/officeDocument/2006/relationships/image" Target="../media/image170.png"/><Relationship Id="rId37" Type="http://schemas.openxmlformats.org/officeDocument/2006/relationships/image" Target="../media/image187.png"/><Relationship Id="rId5" Type="http://schemas.openxmlformats.org/officeDocument/2006/relationships/image" Target="../media/image4.png"/><Relationship Id="rId15" Type="http://schemas.openxmlformats.org/officeDocument/2006/relationships/image" Target="../media/image184.png"/><Relationship Id="rId23" Type="http://schemas.openxmlformats.org/officeDocument/2006/relationships/image" Target="../media/image161.png"/><Relationship Id="rId28" Type="http://schemas.openxmlformats.org/officeDocument/2006/relationships/image" Target="../media/image166.png"/><Relationship Id="rId36" Type="http://schemas.openxmlformats.org/officeDocument/2006/relationships/image" Target="../media/image186.png"/><Relationship Id="rId10" Type="http://schemas.openxmlformats.org/officeDocument/2006/relationships/image" Target="../media/image179.png"/><Relationship Id="rId19" Type="http://schemas.openxmlformats.org/officeDocument/2006/relationships/image" Target="../media/image157.png"/><Relationship Id="rId31" Type="http://schemas.openxmlformats.org/officeDocument/2006/relationships/image" Target="../media/image169.png"/><Relationship Id="rId4" Type="http://schemas.openxmlformats.org/officeDocument/2006/relationships/image" Target="../media/image3.png"/><Relationship Id="rId9" Type="http://schemas.openxmlformats.org/officeDocument/2006/relationships/image" Target="../media/image147.png"/><Relationship Id="rId14" Type="http://schemas.openxmlformats.org/officeDocument/2006/relationships/image" Target="../media/image183.png"/><Relationship Id="rId22" Type="http://schemas.openxmlformats.org/officeDocument/2006/relationships/image" Target="../media/image160.png"/><Relationship Id="rId27" Type="http://schemas.openxmlformats.org/officeDocument/2006/relationships/image" Target="../media/image165.png"/><Relationship Id="rId30" Type="http://schemas.openxmlformats.org/officeDocument/2006/relationships/image" Target="../media/image168.png"/><Relationship Id="rId35" Type="http://schemas.openxmlformats.org/officeDocument/2006/relationships/image" Target="../media/image17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82.png"/><Relationship Id="rId18" Type="http://schemas.openxmlformats.org/officeDocument/2006/relationships/image" Target="../media/image156.png"/><Relationship Id="rId26" Type="http://schemas.openxmlformats.org/officeDocument/2006/relationships/image" Target="../media/image191.png"/><Relationship Id="rId39" Type="http://schemas.openxmlformats.org/officeDocument/2006/relationships/image" Target="../media/image173.png"/><Relationship Id="rId3" Type="http://schemas.openxmlformats.org/officeDocument/2006/relationships/image" Target="../media/image2.png"/><Relationship Id="rId21" Type="http://schemas.openxmlformats.org/officeDocument/2006/relationships/image" Target="../media/image189.png"/><Relationship Id="rId34" Type="http://schemas.openxmlformats.org/officeDocument/2006/relationships/image" Target="../media/image192.png"/><Relationship Id="rId7" Type="http://schemas.openxmlformats.org/officeDocument/2006/relationships/image" Target="../media/image146.png"/><Relationship Id="rId12" Type="http://schemas.openxmlformats.org/officeDocument/2006/relationships/image" Target="../media/image181.png"/><Relationship Id="rId17" Type="http://schemas.openxmlformats.org/officeDocument/2006/relationships/image" Target="../media/image155.png"/><Relationship Id="rId25" Type="http://schemas.openxmlformats.org/officeDocument/2006/relationships/image" Target="../media/image162.png"/><Relationship Id="rId33" Type="http://schemas.openxmlformats.org/officeDocument/2006/relationships/image" Target="../media/image169.png"/><Relationship Id="rId38" Type="http://schemas.openxmlformats.org/officeDocument/2006/relationships/image" Target="../media/image194.png"/><Relationship Id="rId2" Type="http://schemas.openxmlformats.org/officeDocument/2006/relationships/image" Target="../media/image188.png"/><Relationship Id="rId16" Type="http://schemas.openxmlformats.org/officeDocument/2006/relationships/image" Target="../media/image185.png"/><Relationship Id="rId20" Type="http://schemas.openxmlformats.org/officeDocument/2006/relationships/image" Target="../media/image158.png"/><Relationship Id="rId29" Type="http://schemas.openxmlformats.org/officeDocument/2006/relationships/image" Target="../media/image165.png"/><Relationship Id="rId41" Type="http://schemas.openxmlformats.org/officeDocument/2006/relationships/image" Target="../media/image1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80.png"/><Relationship Id="rId24" Type="http://schemas.openxmlformats.org/officeDocument/2006/relationships/image" Target="../media/image161.png"/><Relationship Id="rId32" Type="http://schemas.openxmlformats.org/officeDocument/2006/relationships/image" Target="../media/image168.png"/><Relationship Id="rId37" Type="http://schemas.openxmlformats.org/officeDocument/2006/relationships/image" Target="../media/image172.png"/><Relationship Id="rId40" Type="http://schemas.openxmlformats.org/officeDocument/2006/relationships/image" Target="../media/image186.png"/><Relationship Id="rId5" Type="http://schemas.openxmlformats.org/officeDocument/2006/relationships/image" Target="../media/image4.png"/><Relationship Id="rId15" Type="http://schemas.openxmlformats.org/officeDocument/2006/relationships/image" Target="../media/image184.png"/><Relationship Id="rId23" Type="http://schemas.openxmlformats.org/officeDocument/2006/relationships/image" Target="../media/image160.png"/><Relationship Id="rId28" Type="http://schemas.openxmlformats.org/officeDocument/2006/relationships/image" Target="../media/image164.png"/><Relationship Id="rId36" Type="http://schemas.openxmlformats.org/officeDocument/2006/relationships/image" Target="../media/image171.png"/><Relationship Id="rId10" Type="http://schemas.openxmlformats.org/officeDocument/2006/relationships/image" Target="../media/image179.png"/><Relationship Id="rId19" Type="http://schemas.openxmlformats.org/officeDocument/2006/relationships/image" Target="../media/image157.png"/><Relationship Id="rId31" Type="http://schemas.openxmlformats.org/officeDocument/2006/relationships/image" Target="../media/image167.png"/><Relationship Id="rId4" Type="http://schemas.openxmlformats.org/officeDocument/2006/relationships/image" Target="../media/image3.png"/><Relationship Id="rId9" Type="http://schemas.openxmlformats.org/officeDocument/2006/relationships/image" Target="../media/image147.png"/><Relationship Id="rId14" Type="http://schemas.openxmlformats.org/officeDocument/2006/relationships/image" Target="../media/image183.png"/><Relationship Id="rId22" Type="http://schemas.openxmlformats.org/officeDocument/2006/relationships/image" Target="../media/image190.png"/><Relationship Id="rId27" Type="http://schemas.openxmlformats.org/officeDocument/2006/relationships/image" Target="../media/image163.png"/><Relationship Id="rId30" Type="http://schemas.openxmlformats.org/officeDocument/2006/relationships/image" Target="../media/image166.png"/><Relationship Id="rId35" Type="http://schemas.openxmlformats.org/officeDocument/2006/relationships/image" Target="../media/image19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82.png"/><Relationship Id="rId18" Type="http://schemas.openxmlformats.org/officeDocument/2006/relationships/image" Target="../media/image199.png"/><Relationship Id="rId26" Type="http://schemas.openxmlformats.org/officeDocument/2006/relationships/image" Target="../media/image205.png"/><Relationship Id="rId3" Type="http://schemas.openxmlformats.org/officeDocument/2006/relationships/image" Target="../media/image2.png"/><Relationship Id="rId21" Type="http://schemas.openxmlformats.org/officeDocument/2006/relationships/image" Target="../media/image202.png"/><Relationship Id="rId34" Type="http://schemas.openxmlformats.org/officeDocument/2006/relationships/image" Target="../media/image211.png"/><Relationship Id="rId7" Type="http://schemas.openxmlformats.org/officeDocument/2006/relationships/image" Target="../media/image146.png"/><Relationship Id="rId12" Type="http://schemas.openxmlformats.org/officeDocument/2006/relationships/image" Target="../media/image196.png"/><Relationship Id="rId17" Type="http://schemas.openxmlformats.org/officeDocument/2006/relationships/image" Target="../media/image198.png"/><Relationship Id="rId25" Type="http://schemas.openxmlformats.org/officeDocument/2006/relationships/image" Target="../media/image165.png"/><Relationship Id="rId33" Type="http://schemas.openxmlformats.org/officeDocument/2006/relationships/image" Target="../media/image210.png"/><Relationship Id="rId2" Type="http://schemas.openxmlformats.org/officeDocument/2006/relationships/image" Target="../media/image195.png"/><Relationship Id="rId16" Type="http://schemas.openxmlformats.org/officeDocument/2006/relationships/image" Target="../media/image197.png"/><Relationship Id="rId20" Type="http://schemas.openxmlformats.org/officeDocument/2006/relationships/image" Target="../media/image201.png"/><Relationship Id="rId29" Type="http://schemas.openxmlformats.org/officeDocument/2006/relationships/image" Target="../media/image20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80.png"/><Relationship Id="rId24" Type="http://schemas.openxmlformats.org/officeDocument/2006/relationships/image" Target="../media/image164.png"/><Relationship Id="rId32" Type="http://schemas.openxmlformats.org/officeDocument/2006/relationships/image" Target="../media/image187.png"/><Relationship Id="rId5" Type="http://schemas.openxmlformats.org/officeDocument/2006/relationships/image" Target="../media/image4.png"/><Relationship Id="rId15" Type="http://schemas.openxmlformats.org/officeDocument/2006/relationships/image" Target="../media/image184.png"/><Relationship Id="rId23" Type="http://schemas.openxmlformats.org/officeDocument/2006/relationships/image" Target="../media/image204.png"/><Relationship Id="rId28" Type="http://schemas.openxmlformats.org/officeDocument/2006/relationships/image" Target="../media/image207.png"/><Relationship Id="rId36" Type="http://schemas.openxmlformats.org/officeDocument/2006/relationships/image" Target="../media/image213.png"/><Relationship Id="rId10" Type="http://schemas.openxmlformats.org/officeDocument/2006/relationships/image" Target="../media/image179.png"/><Relationship Id="rId19" Type="http://schemas.openxmlformats.org/officeDocument/2006/relationships/image" Target="../media/image200.png"/><Relationship Id="rId31" Type="http://schemas.openxmlformats.org/officeDocument/2006/relationships/image" Target="../media/image186.png"/><Relationship Id="rId4" Type="http://schemas.openxmlformats.org/officeDocument/2006/relationships/image" Target="../media/image3.png"/><Relationship Id="rId9" Type="http://schemas.openxmlformats.org/officeDocument/2006/relationships/image" Target="../media/image147.png"/><Relationship Id="rId14" Type="http://schemas.openxmlformats.org/officeDocument/2006/relationships/image" Target="../media/image183.png"/><Relationship Id="rId22" Type="http://schemas.openxmlformats.org/officeDocument/2006/relationships/image" Target="../media/image203.png"/><Relationship Id="rId27" Type="http://schemas.openxmlformats.org/officeDocument/2006/relationships/image" Target="../media/image206.png"/><Relationship Id="rId30" Type="http://schemas.openxmlformats.org/officeDocument/2006/relationships/image" Target="../media/image209.png"/><Relationship Id="rId35" Type="http://schemas.openxmlformats.org/officeDocument/2006/relationships/image" Target="../media/image21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82.png"/><Relationship Id="rId18" Type="http://schemas.openxmlformats.org/officeDocument/2006/relationships/image" Target="../media/image217.png"/><Relationship Id="rId26" Type="http://schemas.openxmlformats.org/officeDocument/2006/relationships/image" Target="../media/image164.png"/><Relationship Id="rId3" Type="http://schemas.openxmlformats.org/officeDocument/2006/relationships/image" Target="../media/image2.png"/><Relationship Id="rId21" Type="http://schemas.openxmlformats.org/officeDocument/2006/relationships/image" Target="../media/image200.png"/><Relationship Id="rId34" Type="http://schemas.openxmlformats.org/officeDocument/2006/relationships/image" Target="../media/image187.png"/><Relationship Id="rId7" Type="http://schemas.openxmlformats.org/officeDocument/2006/relationships/image" Target="../media/image146.png"/><Relationship Id="rId12" Type="http://schemas.openxmlformats.org/officeDocument/2006/relationships/image" Target="../media/image196.png"/><Relationship Id="rId17" Type="http://schemas.openxmlformats.org/officeDocument/2006/relationships/image" Target="../media/image197.png"/><Relationship Id="rId25" Type="http://schemas.openxmlformats.org/officeDocument/2006/relationships/image" Target="../media/image204.png"/><Relationship Id="rId33" Type="http://schemas.openxmlformats.org/officeDocument/2006/relationships/image" Target="../media/image186.png"/><Relationship Id="rId38" Type="http://schemas.openxmlformats.org/officeDocument/2006/relationships/image" Target="../media/image213.png"/><Relationship Id="rId2" Type="http://schemas.openxmlformats.org/officeDocument/2006/relationships/image" Target="../media/image214.png"/><Relationship Id="rId16" Type="http://schemas.openxmlformats.org/officeDocument/2006/relationships/image" Target="../media/image184.png"/><Relationship Id="rId20" Type="http://schemas.openxmlformats.org/officeDocument/2006/relationships/image" Target="../media/image199.png"/><Relationship Id="rId29" Type="http://schemas.openxmlformats.org/officeDocument/2006/relationships/image" Target="../media/image20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80.png"/><Relationship Id="rId24" Type="http://schemas.openxmlformats.org/officeDocument/2006/relationships/image" Target="../media/image203.png"/><Relationship Id="rId32" Type="http://schemas.openxmlformats.org/officeDocument/2006/relationships/image" Target="../media/image209.png"/><Relationship Id="rId37" Type="http://schemas.openxmlformats.org/officeDocument/2006/relationships/image" Target="../media/image212.png"/><Relationship Id="rId5" Type="http://schemas.openxmlformats.org/officeDocument/2006/relationships/image" Target="../media/image4.png"/><Relationship Id="rId15" Type="http://schemas.openxmlformats.org/officeDocument/2006/relationships/image" Target="../media/image216.png"/><Relationship Id="rId23" Type="http://schemas.openxmlformats.org/officeDocument/2006/relationships/image" Target="../media/image202.png"/><Relationship Id="rId28" Type="http://schemas.openxmlformats.org/officeDocument/2006/relationships/image" Target="../media/image205.png"/><Relationship Id="rId36" Type="http://schemas.openxmlformats.org/officeDocument/2006/relationships/image" Target="../media/image211.png"/><Relationship Id="rId10" Type="http://schemas.openxmlformats.org/officeDocument/2006/relationships/image" Target="../media/image179.png"/><Relationship Id="rId19" Type="http://schemas.openxmlformats.org/officeDocument/2006/relationships/image" Target="../media/image198.png"/><Relationship Id="rId31" Type="http://schemas.openxmlformats.org/officeDocument/2006/relationships/image" Target="../media/image208.png"/><Relationship Id="rId4" Type="http://schemas.openxmlformats.org/officeDocument/2006/relationships/image" Target="../media/image3.png"/><Relationship Id="rId9" Type="http://schemas.openxmlformats.org/officeDocument/2006/relationships/image" Target="../media/image147.png"/><Relationship Id="rId14" Type="http://schemas.openxmlformats.org/officeDocument/2006/relationships/image" Target="../media/image215.png"/><Relationship Id="rId22" Type="http://schemas.openxmlformats.org/officeDocument/2006/relationships/image" Target="../media/image201.png"/><Relationship Id="rId27" Type="http://schemas.openxmlformats.org/officeDocument/2006/relationships/image" Target="../media/image165.png"/><Relationship Id="rId30" Type="http://schemas.openxmlformats.org/officeDocument/2006/relationships/image" Target="../media/image207.png"/><Relationship Id="rId35" Type="http://schemas.openxmlformats.org/officeDocument/2006/relationships/image" Target="../media/image21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221.png"/><Relationship Id="rId18" Type="http://schemas.openxmlformats.org/officeDocument/2006/relationships/image" Target="../media/image198.png"/><Relationship Id="rId26" Type="http://schemas.openxmlformats.org/officeDocument/2006/relationships/image" Target="../media/image165.png"/><Relationship Id="rId39" Type="http://schemas.openxmlformats.org/officeDocument/2006/relationships/image" Target="../media/image227.png"/><Relationship Id="rId3" Type="http://schemas.openxmlformats.org/officeDocument/2006/relationships/image" Target="../media/image2.png"/><Relationship Id="rId21" Type="http://schemas.openxmlformats.org/officeDocument/2006/relationships/image" Target="../media/image201.png"/><Relationship Id="rId34" Type="http://schemas.openxmlformats.org/officeDocument/2006/relationships/image" Target="../media/image210.png"/><Relationship Id="rId7" Type="http://schemas.openxmlformats.org/officeDocument/2006/relationships/image" Target="../media/image146.png"/><Relationship Id="rId12" Type="http://schemas.openxmlformats.org/officeDocument/2006/relationships/image" Target="../media/image220.png"/><Relationship Id="rId17" Type="http://schemas.openxmlformats.org/officeDocument/2006/relationships/image" Target="../media/image225.png"/><Relationship Id="rId25" Type="http://schemas.openxmlformats.org/officeDocument/2006/relationships/image" Target="../media/image164.png"/><Relationship Id="rId33" Type="http://schemas.openxmlformats.org/officeDocument/2006/relationships/image" Target="../media/image187.png"/><Relationship Id="rId38" Type="http://schemas.openxmlformats.org/officeDocument/2006/relationships/image" Target="../media/image226.png"/><Relationship Id="rId2" Type="http://schemas.openxmlformats.org/officeDocument/2006/relationships/image" Target="../media/image42.png"/><Relationship Id="rId16" Type="http://schemas.openxmlformats.org/officeDocument/2006/relationships/image" Target="../media/image224.png"/><Relationship Id="rId20" Type="http://schemas.openxmlformats.org/officeDocument/2006/relationships/image" Target="../media/image200.png"/><Relationship Id="rId29" Type="http://schemas.openxmlformats.org/officeDocument/2006/relationships/image" Target="../media/image20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219.png"/><Relationship Id="rId24" Type="http://schemas.openxmlformats.org/officeDocument/2006/relationships/image" Target="../media/image204.png"/><Relationship Id="rId32" Type="http://schemas.openxmlformats.org/officeDocument/2006/relationships/image" Target="../media/image186.png"/><Relationship Id="rId37" Type="http://schemas.openxmlformats.org/officeDocument/2006/relationships/image" Target="../media/image213.png"/><Relationship Id="rId5" Type="http://schemas.openxmlformats.org/officeDocument/2006/relationships/image" Target="../media/image4.png"/><Relationship Id="rId15" Type="http://schemas.openxmlformats.org/officeDocument/2006/relationships/image" Target="../media/image223.png"/><Relationship Id="rId23" Type="http://schemas.openxmlformats.org/officeDocument/2006/relationships/image" Target="../media/image203.png"/><Relationship Id="rId28" Type="http://schemas.openxmlformats.org/officeDocument/2006/relationships/image" Target="../media/image206.png"/><Relationship Id="rId36" Type="http://schemas.openxmlformats.org/officeDocument/2006/relationships/image" Target="../media/image212.png"/><Relationship Id="rId10" Type="http://schemas.openxmlformats.org/officeDocument/2006/relationships/image" Target="../media/image218.png"/><Relationship Id="rId19" Type="http://schemas.openxmlformats.org/officeDocument/2006/relationships/image" Target="../media/image199.png"/><Relationship Id="rId31" Type="http://schemas.openxmlformats.org/officeDocument/2006/relationships/image" Target="../media/image209.png"/><Relationship Id="rId4" Type="http://schemas.openxmlformats.org/officeDocument/2006/relationships/image" Target="../media/image3.png"/><Relationship Id="rId9" Type="http://schemas.openxmlformats.org/officeDocument/2006/relationships/image" Target="../media/image147.png"/><Relationship Id="rId14" Type="http://schemas.openxmlformats.org/officeDocument/2006/relationships/image" Target="../media/image222.png"/><Relationship Id="rId22" Type="http://schemas.openxmlformats.org/officeDocument/2006/relationships/image" Target="../media/image202.png"/><Relationship Id="rId27" Type="http://schemas.openxmlformats.org/officeDocument/2006/relationships/image" Target="../media/image205.png"/><Relationship Id="rId30" Type="http://schemas.openxmlformats.org/officeDocument/2006/relationships/image" Target="../media/image208.png"/><Relationship Id="rId35" Type="http://schemas.openxmlformats.org/officeDocument/2006/relationships/image" Target="../media/image21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221.png"/><Relationship Id="rId18" Type="http://schemas.openxmlformats.org/officeDocument/2006/relationships/image" Target="../media/image198.png"/><Relationship Id="rId26" Type="http://schemas.openxmlformats.org/officeDocument/2006/relationships/image" Target="../media/image165.png"/><Relationship Id="rId39" Type="http://schemas.openxmlformats.org/officeDocument/2006/relationships/image" Target="../media/image227.png"/><Relationship Id="rId3" Type="http://schemas.openxmlformats.org/officeDocument/2006/relationships/image" Target="../media/image2.png"/><Relationship Id="rId21" Type="http://schemas.openxmlformats.org/officeDocument/2006/relationships/image" Target="../media/image201.png"/><Relationship Id="rId34" Type="http://schemas.openxmlformats.org/officeDocument/2006/relationships/image" Target="../media/image210.png"/><Relationship Id="rId7" Type="http://schemas.openxmlformats.org/officeDocument/2006/relationships/image" Target="../media/image146.png"/><Relationship Id="rId12" Type="http://schemas.openxmlformats.org/officeDocument/2006/relationships/image" Target="../media/image220.png"/><Relationship Id="rId17" Type="http://schemas.openxmlformats.org/officeDocument/2006/relationships/image" Target="../media/image225.png"/><Relationship Id="rId25" Type="http://schemas.openxmlformats.org/officeDocument/2006/relationships/image" Target="../media/image164.png"/><Relationship Id="rId33" Type="http://schemas.openxmlformats.org/officeDocument/2006/relationships/image" Target="../media/image187.png"/><Relationship Id="rId38" Type="http://schemas.openxmlformats.org/officeDocument/2006/relationships/image" Target="../media/image226.png"/><Relationship Id="rId2" Type="http://schemas.openxmlformats.org/officeDocument/2006/relationships/image" Target="../media/image228.png"/><Relationship Id="rId16" Type="http://schemas.openxmlformats.org/officeDocument/2006/relationships/image" Target="../media/image224.png"/><Relationship Id="rId20" Type="http://schemas.openxmlformats.org/officeDocument/2006/relationships/image" Target="../media/image200.png"/><Relationship Id="rId29" Type="http://schemas.openxmlformats.org/officeDocument/2006/relationships/image" Target="../media/image20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219.png"/><Relationship Id="rId24" Type="http://schemas.openxmlformats.org/officeDocument/2006/relationships/image" Target="../media/image229.png"/><Relationship Id="rId32" Type="http://schemas.openxmlformats.org/officeDocument/2006/relationships/image" Target="../media/image186.png"/><Relationship Id="rId37" Type="http://schemas.openxmlformats.org/officeDocument/2006/relationships/image" Target="../media/image213.png"/><Relationship Id="rId5" Type="http://schemas.openxmlformats.org/officeDocument/2006/relationships/image" Target="../media/image4.png"/><Relationship Id="rId15" Type="http://schemas.openxmlformats.org/officeDocument/2006/relationships/image" Target="../media/image223.png"/><Relationship Id="rId23" Type="http://schemas.openxmlformats.org/officeDocument/2006/relationships/image" Target="../media/image203.png"/><Relationship Id="rId28" Type="http://schemas.openxmlformats.org/officeDocument/2006/relationships/image" Target="../media/image206.png"/><Relationship Id="rId36" Type="http://schemas.openxmlformats.org/officeDocument/2006/relationships/image" Target="../media/image212.png"/><Relationship Id="rId10" Type="http://schemas.openxmlformats.org/officeDocument/2006/relationships/image" Target="../media/image218.png"/><Relationship Id="rId19" Type="http://schemas.openxmlformats.org/officeDocument/2006/relationships/image" Target="../media/image199.png"/><Relationship Id="rId31" Type="http://schemas.openxmlformats.org/officeDocument/2006/relationships/image" Target="../media/image209.png"/><Relationship Id="rId4" Type="http://schemas.openxmlformats.org/officeDocument/2006/relationships/image" Target="../media/image3.png"/><Relationship Id="rId9" Type="http://schemas.openxmlformats.org/officeDocument/2006/relationships/image" Target="../media/image147.png"/><Relationship Id="rId14" Type="http://schemas.openxmlformats.org/officeDocument/2006/relationships/image" Target="../media/image222.png"/><Relationship Id="rId22" Type="http://schemas.openxmlformats.org/officeDocument/2006/relationships/image" Target="../media/image202.png"/><Relationship Id="rId27" Type="http://schemas.openxmlformats.org/officeDocument/2006/relationships/image" Target="../media/image205.png"/><Relationship Id="rId30" Type="http://schemas.openxmlformats.org/officeDocument/2006/relationships/image" Target="../media/image208.png"/><Relationship Id="rId35" Type="http://schemas.openxmlformats.org/officeDocument/2006/relationships/image" Target="../media/image21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221.png"/><Relationship Id="rId18" Type="http://schemas.openxmlformats.org/officeDocument/2006/relationships/image" Target="../media/image164.png"/><Relationship Id="rId26" Type="http://schemas.openxmlformats.org/officeDocument/2006/relationships/image" Target="../media/image187.png"/><Relationship Id="rId3" Type="http://schemas.openxmlformats.org/officeDocument/2006/relationships/image" Target="../media/image2.png"/><Relationship Id="rId21" Type="http://schemas.openxmlformats.org/officeDocument/2006/relationships/image" Target="../media/image206.png"/><Relationship Id="rId34" Type="http://schemas.openxmlformats.org/officeDocument/2006/relationships/image" Target="../media/image232.png"/><Relationship Id="rId7" Type="http://schemas.openxmlformats.org/officeDocument/2006/relationships/image" Target="../media/image146.png"/><Relationship Id="rId12" Type="http://schemas.openxmlformats.org/officeDocument/2006/relationships/image" Target="../media/image220.png"/><Relationship Id="rId17" Type="http://schemas.openxmlformats.org/officeDocument/2006/relationships/image" Target="../media/image225.png"/><Relationship Id="rId25" Type="http://schemas.openxmlformats.org/officeDocument/2006/relationships/image" Target="../media/image186.png"/><Relationship Id="rId33" Type="http://schemas.openxmlformats.org/officeDocument/2006/relationships/image" Target="../media/image231.png"/><Relationship Id="rId2" Type="http://schemas.openxmlformats.org/officeDocument/2006/relationships/image" Target="../media/image230.png"/><Relationship Id="rId16" Type="http://schemas.openxmlformats.org/officeDocument/2006/relationships/image" Target="../media/image224.png"/><Relationship Id="rId20" Type="http://schemas.openxmlformats.org/officeDocument/2006/relationships/image" Target="../media/image205.png"/><Relationship Id="rId29" Type="http://schemas.openxmlformats.org/officeDocument/2006/relationships/image" Target="../media/image2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219.png"/><Relationship Id="rId24" Type="http://schemas.openxmlformats.org/officeDocument/2006/relationships/image" Target="../media/image209.png"/><Relationship Id="rId32" Type="http://schemas.openxmlformats.org/officeDocument/2006/relationships/image" Target="../media/image227.png"/><Relationship Id="rId5" Type="http://schemas.openxmlformats.org/officeDocument/2006/relationships/image" Target="../media/image4.png"/><Relationship Id="rId15" Type="http://schemas.openxmlformats.org/officeDocument/2006/relationships/image" Target="../media/image223.png"/><Relationship Id="rId23" Type="http://schemas.openxmlformats.org/officeDocument/2006/relationships/image" Target="../media/image208.png"/><Relationship Id="rId28" Type="http://schemas.openxmlformats.org/officeDocument/2006/relationships/image" Target="../media/image211.png"/><Relationship Id="rId10" Type="http://schemas.openxmlformats.org/officeDocument/2006/relationships/image" Target="../media/image218.png"/><Relationship Id="rId19" Type="http://schemas.openxmlformats.org/officeDocument/2006/relationships/image" Target="../media/image165.png"/><Relationship Id="rId31" Type="http://schemas.openxmlformats.org/officeDocument/2006/relationships/image" Target="../media/image226.png"/><Relationship Id="rId4" Type="http://schemas.openxmlformats.org/officeDocument/2006/relationships/image" Target="../media/image3.png"/><Relationship Id="rId9" Type="http://schemas.openxmlformats.org/officeDocument/2006/relationships/image" Target="../media/image147.png"/><Relationship Id="rId14" Type="http://schemas.openxmlformats.org/officeDocument/2006/relationships/image" Target="../media/image222.png"/><Relationship Id="rId22" Type="http://schemas.openxmlformats.org/officeDocument/2006/relationships/image" Target="../media/image207.png"/><Relationship Id="rId27" Type="http://schemas.openxmlformats.org/officeDocument/2006/relationships/image" Target="../media/image210.png"/><Relationship Id="rId30" Type="http://schemas.openxmlformats.org/officeDocument/2006/relationships/image" Target="../media/image21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221.png"/><Relationship Id="rId18" Type="http://schemas.openxmlformats.org/officeDocument/2006/relationships/image" Target="../media/image164.png"/><Relationship Id="rId26" Type="http://schemas.openxmlformats.org/officeDocument/2006/relationships/image" Target="../media/image226.png"/><Relationship Id="rId3" Type="http://schemas.openxmlformats.org/officeDocument/2006/relationships/image" Target="../media/image2.png"/><Relationship Id="rId21" Type="http://schemas.openxmlformats.org/officeDocument/2006/relationships/image" Target="../media/image187.png"/><Relationship Id="rId7" Type="http://schemas.openxmlformats.org/officeDocument/2006/relationships/image" Target="../media/image146.png"/><Relationship Id="rId12" Type="http://schemas.openxmlformats.org/officeDocument/2006/relationships/image" Target="../media/image220.png"/><Relationship Id="rId17" Type="http://schemas.openxmlformats.org/officeDocument/2006/relationships/image" Target="../media/image234.png"/><Relationship Id="rId25" Type="http://schemas.openxmlformats.org/officeDocument/2006/relationships/image" Target="../media/image213.png"/><Relationship Id="rId2" Type="http://schemas.openxmlformats.org/officeDocument/2006/relationships/image" Target="../media/image233.png"/><Relationship Id="rId16" Type="http://schemas.openxmlformats.org/officeDocument/2006/relationships/image" Target="../media/image224.png"/><Relationship Id="rId20" Type="http://schemas.openxmlformats.org/officeDocument/2006/relationships/image" Target="../media/image186.png"/><Relationship Id="rId29" Type="http://schemas.openxmlformats.org/officeDocument/2006/relationships/image" Target="../media/image2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219.png"/><Relationship Id="rId24" Type="http://schemas.openxmlformats.org/officeDocument/2006/relationships/image" Target="../media/image212.png"/><Relationship Id="rId5" Type="http://schemas.openxmlformats.org/officeDocument/2006/relationships/image" Target="../media/image4.png"/><Relationship Id="rId15" Type="http://schemas.openxmlformats.org/officeDocument/2006/relationships/image" Target="../media/image223.png"/><Relationship Id="rId23" Type="http://schemas.openxmlformats.org/officeDocument/2006/relationships/image" Target="../media/image211.png"/><Relationship Id="rId28" Type="http://schemas.openxmlformats.org/officeDocument/2006/relationships/image" Target="../media/image235.png"/><Relationship Id="rId10" Type="http://schemas.openxmlformats.org/officeDocument/2006/relationships/image" Target="../media/image218.png"/><Relationship Id="rId19" Type="http://schemas.openxmlformats.org/officeDocument/2006/relationships/image" Target="../media/image165.png"/><Relationship Id="rId4" Type="http://schemas.openxmlformats.org/officeDocument/2006/relationships/image" Target="../media/image3.png"/><Relationship Id="rId9" Type="http://schemas.openxmlformats.org/officeDocument/2006/relationships/image" Target="../media/image147.png"/><Relationship Id="rId14" Type="http://schemas.openxmlformats.org/officeDocument/2006/relationships/image" Target="../media/image222.png"/><Relationship Id="rId22" Type="http://schemas.openxmlformats.org/officeDocument/2006/relationships/image" Target="../media/image210.png"/><Relationship Id="rId27" Type="http://schemas.openxmlformats.org/officeDocument/2006/relationships/image" Target="../media/image227.png"/><Relationship Id="rId30" Type="http://schemas.openxmlformats.org/officeDocument/2006/relationships/image" Target="../media/image23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87.png"/><Relationship Id="rId18" Type="http://schemas.openxmlformats.org/officeDocument/2006/relationships/image" Target="../media/image226.png"/><Relationship Id="rId3" Type="http://schemas.openxmlformats.org/officeDocument/2006/relationships/image" Target="../media/image2.png"/><Relationship Id="rId21" Type="http://schemas.openxmlformats.org/officeDocument/2006/relationships/image" Target="../media/image236.png"/><Relationship Id="rId7" Type="http://schemas.openxmlformats.org/officeDocument/2006/relationships/image" Target="../media/image238.png"/><Relationship Id="rId12" Type="http://schemas.openxmlformats.org/officeDocument/2006/relationships/image" Target="../media/image186.png"/><Relationship Id="rId17" Type="http://schemas.openxmlformats.org/officeDocument/2006/relationships/image" Target="../media/image213.png"/><Relationship Id="rId2" Type="http://schemas.openxmlformats.org/officeDocument/2006/relationships/image" Target="../media/image42.png"/><Relationship Id="rId16" Type="http://schemas.openxmlformats.org/officeDocument/2006/relationships/image" Target="../media/image212.png"/><Relationship Id="rId20" Type="http://schemas.openxmlformats.org/officeDocument/2006/relationships/image" Target="../media/image2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65.png"/><Relationship Id="rId24" Type="http://schemas.openxmlformats.org/officeDocument/2006/relationships/image" Target="../media/image240.png"/><Relationship Id="rId5" Type="http://schemas.openxmlformats.org/officeDocument/2006/relationships/image" Target="../media/image4.png"/><Relationship Id="rId15" Type="http://schemas.openxmlformats.org/officeDocument/2006/relationships/image" Target="../media/image211.png"/><Relationship Id="rId23" Type="http://schemas.openxmlformats.org/officeDocument/2006/relationships/image" Target="../media/image239.png"/><Relationship Id="rId10" Type="http://schemas.openxmlformats.org/officeDocument/2006/relationships/image" Target="../media/image164.png"/><Relationship Id="rId19" Type="http://schemas.openxmlformats.org/officeDocument/2006/relationships/image" Target="../media/image227.png"/><Relationship Id="rId4" Type="http://schemas.openxmlformats.org/officeDocument/2006/relationships/image" Target="../media/image3.png"/><Relationship Id="rId9" Type="http://schemas.openxmlformats.org/officeDocument/2006/relationships/image" Target="../media/image147.png"/><Relationship Id="rId14" Type="http://schemas.openxmlformats.org/officeDocument/2006/relationships/image" Target="../media/image210.png"/><Relationship Id="rId22" Type="http://schemas.openxmlformats.org/officeDocument/2006/relationships/image" Target="../media/image2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2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34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3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242.pn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7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9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2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4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6.png"/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2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3" Type="http://schemas.openxmlformats.org/officeDocument/2006/relationships/image" Target="../media/image2.png"/><Relationship Id="rId7" Type="http://schemas.openxmlformats.org/officeDocument/2006/relationships/image" Target="../media/image264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3" Type="http://schemas.openxmlformats.org/officeDocument/2006/relationships/image" Target="../media/image2.png"/><Relationship Id="rId7" Type="http://schemas.openxmlformats.org/officeDocument/2006/relationships/image" Target="../media/image267.pn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6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3" Type="http://schemas.openxmlformats.org/officeDocument/2006/relationships/image" Target="../media/image2.png"/><Relationship Id="rId7" Type="http://schemas.openxmlformats.org/officeDocument/2006/relationships/image" Target="../media/image26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6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80.png"/><Relationship Id="rId3" Type="http://schemas.openxmlformats.org/officeDocument/2006/relationships/image" Target="../media/image2.png"/><Relationship Id="rId7" Type="http://schemas.openxmlformats.org/officeDocument/2006/relationships/image" Target="../media/image275.png"/><Relationship Id="rId12" Type="http://schemas.openxmlformats.org/officeDocument/2006/relationships/image" Target="../media/image279.png"/><Relationship Id="rId2" Type="http://schemas.openxmlformats.org/officeDocument/2006/relationships/image" Target="../media/image274.png"/><Relationship Id="rId16" Type="http://schemas.openxmlformats.org/officeDocument/2006/relationships/image" Target="../media/image2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78.png"/><Relationship Id="rId5" Type="http://schemas.openxmlformats.org/officeDocument/2006/relationships/image" Target="../media/image4.png"/><Relationship Id="rId15" Type="http://schemas.openxmlformats.org/officeDocument/2006/relationships/image" Target="../media/image282.png"/><Relationship Id="rId10" Type="http://schemas.openxmlformats.org/officeDocument/2006/relationships/image" Target="../media/image277.png"/><Relationship Id="rId4" Type="http://schemas.openxmlformats.org/officeDocument/2006/relationships/image" Target="../media/image3.png"/><Relationship Id="rId9" Type="http://schemas.openxmlformats.org/officeDocument/2006/relationships/image" Target="../media/image276.png"/><Relationship Id="rId14" Type="http://schemas.openxmlformats.org/officeDocument/2006/relationships/image" Target="../media/image281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90.png"/><Relationship Id="rId3" Type="http://schemas.openxmlformats.org/officeDocument/2006/relationships/image" Target="../media/image2.png"/><Relationship Id="rId7" Type="http://schemas.openxmlformats.org/officeDocument/2006/relationships/image" Target="../media/image285.png"/><Relationship Id="rId12" Type="http://schemas.openxmlformats.org/officeDocument/2006/relationships/image" Target="../media/image289.png"/><Relationship Id="rId17" Type="http://schemas.openxmlformats.org/officeDocument/2006/relationships/image" Target="../media/image294.png"/><Relationship Id="rId2" Type="http://schemas.openxmlformats.org/officeDocument/2006/relationships/image" Target="../media/image284.png"/><Relationship Id="rId16" Type="http://schemas.openxmlformats.org/officeDocument/2006/relationships/image" Target="../media/image2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88.png"/><Relationship Id="rId5" Type="http://schemas.openxmlformats.org/officeDocument/2006/relationships/image" Target="../media/image4.png"/><Relationship Id="rId15" Type="http://schemas.openxmlformats.org/officeDocument/2006/relationships/image" Target="../media/image292.png"/><Relationship Id="rId10" Type="http://schemas.openxmlformats.org/officeDocument/2006/relationships/image" Target="../media/image287.png"/><Relationship Id="rId4" Type="http://schemas.openxmlformats.org/officeDocument/2006/relationships/image" Target="../media/image3.png"/><Relationship Id="rId9" Type="http://schemas.openxmlformats.org/officeDocument/2006/relationships/image" Target="../media/image286.png"/><Relationship Id="rId14" Type="http://schemas.openxmlformats.org/officeDocument/2006/relationships/image" Target="../media/image291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90.png"/><Relationship Id="rId3" Type="http://schemas.openxmlformats.org/officeDocument/2006/relationships/image" Target="../media/image2.png"/><Relationship Id="rId7" Type="http://schemas.openxmlformats.org/officeDocument/2006/relationships/image" Target="../media/image296.png"/><Relationship Id="rId12" Type="http://schemas.openxmlformats.org/officeDocument/2006/relationships/image" Target="../media/image289.png"/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88.png"/><Relationship Id="rId5" Type="http://schemas.openxmlformats.org/officeDocument/2006/relationships/image" Target="../media/image4.png"/><Relationship Id="rId15" Type="http://schemas.openxmlformats.org/officeDocument/2006/relationships/image" Target="../media/image298.png"/><Relationship Id="rId10" Type="http://schemas.openxmlformats.org/officeDocument/2006/relationships/image" Target="../media/image287.png"/><Relationship Id="rId4" Type="http://schemas.openxmlformats.org/officeDocument/2006/relationships/image" Target="../media/image3.png"/><Relationship Id="rId9" Type="http://schemas.openxmlformats.org/officeDocument/2006/relationships/image" Target="../media/image297.png"/><Relationship Id="rId14" Type="http://schemas.openxmlformats.org/officeDocument/2006/relationships/image" Target="../media/image29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0.png"/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2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5.png"/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7.png"/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0.png"/><Relationship Id="rId2" Type="http://schemas.openxmlformats.org/officeDocument/2006/relationships/image" Target="../media/image3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2" Type="http://schemas.openxmlformats.org/officeDocument/2006/relationships/image" Target="../media/image3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/>
        </p:nvSpPr>
        <p:spPr>
          <a:xfrm>
            <a:off x="8384985" y="5648766"/>
            <a:ext cx="77871" cy="14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45" rIns="0" bIns="0" anchor="t" anchorCtr="0">
            <a:noAutofit/>
          </a:bodyPr>
          <a:lstStyle/>
          <a:p>
            <a:pPr marL="6265"/>
            <a:r>
              <a:rPr lang="en-US" sz="902" dirty="0">
                <a:solidFill>
                  <a:srgbClr val="898989"/>
                </a:solidFill>
              </a:rPr>
              <a:t>1</a:t>
            </a:r>
            <a:endParaRPr sz="902">
              <a:solidFill>
                <a:schemeClr val="dk1"/>
              </a:solidFill>
            </a:endParaRPr>
          </a:p>
        </p:txBody>
      </p:sp>
      <p:grpSp>
        <p:nvGrpSpPr>
          <p:cNvPr id="50" name="Google Shape;50;p7"/>
          <p:cNvGrpSpPr/>
          <p:nvPr/>
        </p:nvGrpSpPr>
        <p:grpSpPr>
          <a:xfrm>
            <a:off x="0" y="0"/>
            <a:ext cx="9144000" cy="6857999"/>
            <a:chOff x="0" y="0"/>
            <a:chExt cx="16217900" cy="9118600"/>
          </a:xfrm>
        </p:grpSpPr>
        <p:sp>
          <p:nvSpPr>
            <p:cNvPr id="51" name="Google Shape;51;p7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7"/>
            <p:cNvSpPr/>
            <p:nvPr/>
          </p:nvSpPr>
          <p:spPr>
            <a:xfrm>
              <a:off x="939800" y="8458200"/>
              <a:ext cx="15278100" cy="660400"/>
            </a:xfrm>
            <a:custGeom>
              <a:avLst/>
              <a:gdLst/>
              <a:ahLst/>
              <a:cxnLst/>
              <a:rect l="l" t="t" r="r" b="b"/>
              <a:pathLst>
                <a:path w="15278100" h="660400" extrusionOk="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7"/>
          <p:cNvSpPr txBox="1"/>
          <p:nvPr/>
        </p:nvSpPr>
        <p:spPr>
          <a:xfrm>
            <a:off x="1091982" y="3343075"/>
            <a:ext cx="7819301" cy="161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84" tIns="25735" rIns="51484" bIns="25735" anchor="t" anchorCtr="0">
            <a:noAutofit/>
          </a:bodyPr>
          <a:lstStyle/>
          <a:p>
            <a:r>
              <a:rPr lang="en-US" sz="203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Year &amp; </a:t>
            </a:r>
            <a:r>
              <a:rPr lang="en-US" sz="203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</a:t>
            </a:r>
            <a:r>
              <a:rPr lang="en-US" sz="203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 II &amp; III  </a:t>
            </a:r>
          </a:p>
          <a:p>
            <a:r>
              <a:rPr lang="en-US" sz="203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Subject </a:t>
            </a:r>
            <a:r>
              <a:rPr lang="en-US" sz="203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Data Structures &amp; Algorithms</a:t>
            </a:r>
            <a:endParaRPr sz="203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203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 – </a:t>
            </a:r>
            <a:r>
              <a:rPr lang="en-US" sz="203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</a:t>
            </a:r>
            <a:endParaRPr sz="203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0503" y="1151951"/>
            <a:ext cx="1833992" cy="94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2380" y="1237877"/>
            <a:ext cx="1503712" cy="119670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/>
          <p:nvPr/>
        </p:nvSpPr>
        <p:spPr>
          <a:xfrm>
            <a:off x="748277" y="2612700"/>
            <a:ext cx="8034118" cy="32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40" tIns="25763" rIns="51540" bIns="25763" anchor="t" anchorCtr="0">
            <a:noAutofit/>
          </a:bodyPr>
          <a:lstStyle/>
          <a:p>
            <a:r>
              <a:rPr lang="en-US" sz="1804" dirty="0">
                <a:solidFill>
                  <a:schemeClr val="dk1"/>
                </a:solidFill>
              </a:rPr>
              <a:t>JAIPUR ENGINEERING COLLEGE AND RESEARCH CENTRE</a:t>
            </a:r>
            <a:endParaRPr sz="1804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040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577024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Linked</a:t>
            </a:r>
            <a:r>
              <a:rPr sz="5000" b="0" spc="-5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Representation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740" y="2487295"/>
            <a:ext cx="7301865" cy="157226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102235" indent="-274320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Each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binary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tree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node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represented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object  </a:t>
            </a:r>
            <a:r>
              <a:rPr sz="2600" spc="-5" dirty="0">
                <a:latin typeface="Constantia"/>
                <a:cs typeface="Constantia"/>
              </a:rPr>
              <a:t>whose data type is</a:t>
            </a:r>
            <a:r>
              <a:rPr sz="2600" spc="-390" dirty="0"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BinaryTreeNode.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ts val="281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space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required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E1D600"/>
                </a:solidFill>
                <a:latin typeface="Constantia"/>
                <a:cs typeface="Constantia"/>
              </a:rPr>
              <a:t>n</a:t>
            </a:r>
            <a:r>
              <a:rPr sz="2600" spc="-50" dirty="0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node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binary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tree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spc="-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*  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(space required by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one</a:t>
            </a:r>
            <a:r>
              <a:rPr sz="2600" spc="-31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node).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1190" y="3709670"/>
            <a:ext cx="289560" cy="219710"/>
          </a:xfrm>
          <a:custGeom>
            <a:avLst/>
            <a:gdLst/>
            <a:ahLst/>
            <a:cxnLst/>
            <a:rect l="l" t="t" r="r" b="b"/>
            <a:pathLst>
              <a:path w="289560" h="219710">
                <a:moveTo>
                  <a:pt x="224791" y="178814"/>
                </a:moveTo>
                <a:lnTo>
                  <a:pt x="205739" y="204215"/>
                </a:lnTo>
                <a:lnTo>
                  <a:pt x="289560" y="219455"/>
                </a:lnTo>
                <a:lnTo>
                  <a:pt x="273050" y="186435"/>
                </a:lnTo>
                <a:lnTo>
                  <a:pt x="234950" y="186435"/>
                </a:lnTo>
                <a:lnTo>
                  <a:pt x="224791" y="178814"/>
                </a:lnTo>
                <a:close/>
              </a:path>
              <a:path w="289560" h="219710">
                <a:moveTo>
                  <a:pt x="232411" y="168654"/>
                </a:moveTo>
                <a:lnTo>
                  <a:pt x="224791" y="178814"/>
                </a:lnTo>
                <a:lnTo>
                  <a:pt x="234950" y="186435"/>
                </a:lnTo>
                <a:lnTo>
                  <a:pt x="242570" y="176275"/>
                </a:lnTo>
                <a:lnTo>
                  <a:pt x="232411" y="168654"/>
                </a:lnTo>
                <a:close/>
              </a:path>
              <a:path w="289560" h="219710">
                <a:moveTo>
                  <a:pt x="251460" y="143255"/>
                </a:moveTo>
                <a:lnTo>
                  <a:pt x="232411" y="168654"/>
                </a:lnTo>
                <a:lnTo>
                  <a:pt x="242570" y="176275"/>
                </a:lnTo>
                <a:lnTo>
                  <a:pt x="234950" y="186435"/>
                </a:lnTo>
                <a:lnTo>
                  <a:pt x="273050" y="186435"/>
                </a:lnTo>
                <a:lnTo>
                  <a:pt x="251460" y="143255"/>
                </a:lnTo>
                <a:close/>
              </a:path>
              <a:path w="289560" h="219710">
                <a:moveTo>
                  <a:pt x="7620" y="0"/>
                </a:moveTo>
                <a:lnTo>
                  <a:pt x="0" y="10159"/>
                </a:lnTo>
                <a:lnTo>
                  <a:pt x="224791" y="178814"/>
                </a:lnTo>
                <a:lnTo>
                  <a:pt x="232411" y="168654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67401" y="3876675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5" y="231426"/>
                </a:lnTo>
                <a:lnTo>
                  <a:pt x="14317" y="188927"/>
                </a:lnTo>
                <a:lnTo>
                  <a:pt x="31347" y="149295"/>
                </a:lnTo>
                <a:lnTo>
                  <a:pt x="54189" y="113102"/>
                </a:lnTo>
                <a:lnTo>
                  <a:pt x="82264" y="80914"/>
                </a:lnTo>
                <a:lnTo>
                  <a:pt x="114994" y="53303"/>
                </a:lnTo>
                <a:lnTo>
                  <a:pt x="151803" y="30836"/>
                </a:lnTo>
                <a:lnTo>
                  <a:pt x="192113" y="14084"/>
                </a:lnTo>
                <a:lnTo>
                  <a:pt x="235345" y="3616"/>
                </a:lnTo>
                <a:lnTo>
                  <a:pt x="280924" y="0"/>
                </a:lnTo>
                <a:lnTo>
                  <a:pt x="326505" y="3616"/>
                </a:lnTo>
                <a:lnTo>
                  <a:pt x="369747" y="14084"/>
                </a:lnTo>
                <a:lnTo>
                  <a:pt x="410071" y="30836"/>
                </a:lnTo>
                <a:lnTo>
                  <a:pt x="446897" y="53303"/>
                </a:lnTo>
                <a:lnTo>
                  <a:pt x="479647" y="80914"/>
                </a:lnTo>
                <a:lnTo>
                  <a:pt x="507740" y="113102"/>
                </a:lnTo>
                <a:lnTo>
                  <a:pt x="530599" y="149295"/>
                </a:lnTo>
                <a:lnTo>
                  <a:pt x="547644" y="188927"/>
                </a:lnTo>
                <a:lnTo>
                  <a:pt x="558295" y="231426"/>
                </a:lnTo>
                <a:lnTo>
                  <a:pt x="561975" y="276225"/>
                </a:lnTo>
                <a:lnTo>
                  <a:pt x="558295" y="321023"/>
                </a:lnTo>
                <a:lnTo>
                  <a:pt x="547644" y="363522"/>
                </a:lnTo>
                <a:lnTo>
                  <a:pt x="530599" y="403154"/>
                </a:lnTo>
                <a:lnTo>
                  <a:pt x="507740" y="439347"/>
                </a:lnTo>
                <a:lnTo>
                  <a:pt x="479647" y="471535"/>
                </a:lnTo>
                <a:lnTo>
                  <a:pt x="446897" y="499146"/>
                </a:lnTo>
                <a:lnTo>
                  <a:pt x="410071" y="521613"/>
                </a:lnTo>
                <a:lnTo>
                  <a:pt x="369747" y="538365"/>
                </a:lnTo>
                <a:lnTo>
                  <a:pt x="326505" y="548833"/>
                </a:lnTo>
                <a:lnTo>
                  <a:pt x="280924" y="552450"/>
                </a:lnTo>
                <a:lnTo>
                  <a:pt x="235345" y="548833"/>
                </a:lnTo>
                <a:lnTo>
                  <a:pt x="192113" y="538365"/>
                </a:lnTo>
                <a:lnTo>
                  <a:pt x="151803" y="521613"/>
                </a:lnTo>
                <a:lnTo>
                  <a:pt x="114994" y="499146"/>
                </a:lnTo>
                <a:lnTo>
                  <a:pt x="82264" y="471535"/>
                </a:lnTo>
                <a:lnTo>
                  <a:pt x="54189" y="439347"/>
                </a:lnTo>
                <a:lnTo>
                  <a:pt x="31347" y="403154"/>
                </a:lnTo>
                <a:lnTo>
                  <a:pt x="14317" y="363522"/>
                </a:lnTo>
                <a:lnTo>
                  <a:pt x="3675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23357" y="4023486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0936" y="3709796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70" y="248091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90" y="256031"/>
                </a:lnTo>
                <a:lnTo>
                  <a:pt x="307593" y="256031"/>
                </a:lnTo>
                <a:lnTo>
                  <a:pt x="297670" y="248091"/>
                </a:lnTo>
                <a:close/>
              </a:path>
              <a:path w="361314" h="290829">
                <a:moveTo>
                  <a:pt x="305633" y="238154"/>
                </a:moveTo>
                <a:lnTo>
                  <a:pt x="297670" y="248091"/>
                </a:lnTo>
                <a:lnTo>
                  <a:pt x="307593" y="256031"/>
                </a:lnTo>
                <a:lnTo>
                  <a:pt x="315595" y="246125"/>
                </a:lnTo>
                <a:lnTo>
                  <a:pt x="305633" y="238154"/>
                </a:lnTo>
                <a:close/>
              </a:path>
              <a:path w="361314" h="290829">
                <a:moveTo>
                  <a:pt x="325500" y="213359"/>
                </a:moveTo>
                <a:lnTo>
                  <a:pt x="305633" y="238154"/>
                </a:lnTo>
                <a:lnTo>
                  <a:pt x="315595" y="246125"/>
                </a:lnTo>
                <a:lnTo>
                  <a:pt x="307593" y="256031"/>
                </a:lnTo>
                <a:lnTo>
                  <a:pt x="345190" y="256031"/>
                </a:lnTo>
                <a:lnTo>
                  <a:pt x="325500" y="213359"/>
                </a:lnTo>
                <a:close/>
              </a:path>
              <a:path w="361314" h="290829">
                <a:moveTo>
                  <a:pt x="8000" y="0"/>
                </a:moveTo>
                <a:lnTo>
                  <a:pt x="0" y="9905"/>
                </a:lnTo>
                <a:lnTo>
                  <a:pt x="297670" y="248091"/>
                </a:lnTo>
                <a:lnTo>
                  <a:pt x="305633" y="238154"/>
                </a:lnTo>
                <a:lnTo>
                  <a:pt x="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38775" y="394817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65978" y="4088638"/>
            <a:ext cx="911860" cy="1022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225"/>
              </a:spcBef>
            </a:pP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215126" y="4786376"/>
            <a:ext cx="571500" cy="500380"/>
          </a:xfrm>
          <a:custGeom>
            <a:avLst/>
            <a:gdLst/>
            <a:ahLst/>
            <a:cxnLst/>
            <a:rect l="l" t="t" r="r" b="b"/>
            <a:pathLst>
              <a:path w="571500" h="500379">
                <a:moveTo>
                  <a:pt x="0" y="249936"/>
                </a:moveTo>
                <a:lnTo>
                  <a:pt x="4602" y="205006"/>
                </a:lnTo>
                <a:lnTo>
                  <a:pt x="17871" y="162719"/>
                </a:lnTo>
                <a:lnTo>
                  <a:pt x="39003" y="123782"/>
                </a:lnTo>
                <a:lnTo>
                  <a:pt x="67189" y="88899"/>
                </a:lnTo>
                <a:lnTo>
                  <a:pt x="101626" y="58777"/>
                </a:lnTo>
                <a:lnTo>
                  <a:pt x="141506" y="34120"/>
                </a:lnTo>
                <a:lnTo>
                  <a:pt x="186024" y="15635"/>
                </a:lnTo>
                <a:lnTo>
                  <a:pt x="234374" y="4026"/>
                </a:lnTo>
                <a:lnTo>
                  <a:pt x="285750" y="0"/>
                </a:lnTo>
                <a:lnTo>
                  <a:pt x="337092" y="4026"/>
                </a:lnTo>
                <a:lnTo>
                  <a:pt x="385424" y="15635"/>
                </a:lnTo>
                <a:lnTo>
                  <a:pt x="429937" y="34120"/>
                </a:lnTo>
                <a:lnTo>
                  <a:pt x="469821" y="58777"/>
                </a:lnTo>
                <a:lnTo>
                  <a:pt x="504268" y="88900"/>
                </a:lnTo>
                <a:lnTo>
                  <a:pt x="532468" y="123782"/>
                </a:lnTo>
                <a:lnTo>
                  <a:pt x="553613" y="162719"/>
                </a:lnTo>
                <a:lnTo>
                  <a:pt x="566893" y="205006"/>
                </a:lnTo>
                <a:lnTo>
                  <a:pt x="571500" y="249936"/>
                </a:lnTo>
                <a:lnTo>
                  <a:pt x="566893" y="294903"/>
                </a:lnTo>
                <a:lnTo>
                  <a:pt x="553613" y="337219"/>
                </a:lnTo>
                <a:lnTo>
                  <a:pt x="532468" y="376178"/>
                </a:lnTo>
                <a:lnTo>
                  <a:pt x="504268" y="411077"/>
                </a:lnTo>
                <a:lnTo>
                  <a:pt x="469821" y="441210"/>
                </a:lnTo>
                <a:lnTo>
                  <a:pt x="429937" y="465873"/>
                </a:lnTo>
                <a:lnTo>
                  <a:pt x="385424" y="484362"/>
                </a:lnTo>
                <a:lnTo>
                  <a:pt x="337092" y="495972"/>
                </a:lnTo>
                <a:lnTo>
                  <a:pt x="285750" y="499999"/>
                </a:lnTo>
                <a:lnTo>
                  <a:pt x="234374" y="495972"/>
                </a:lnTo>
                <a:lnTo>
                  <a:pt x="186024" y="484362"/>
                </a:lnTo>
                <a:lnTo>
                  <a:pt x="141506" y="465873"/>
                </a:lnTo>
                <a:lnTo>
                  <a:pt x="101626" y="441210"/>
                </a:lnTo>
                <a:lnTo>
                  <a:pt x="67189" y="411077"/>
                </a:lnTo>
                <a:lnTo>
                  <a:pt x="39003" y="376178"/>
                </a:lnTo>
                <a:lnTo>
                  <a:pt x="17871" y="337219"/>
                </a:lnTo>
                <a:lnTo>
                  <a:pt x="4602" y="294903"/>
                </a:lnTo>
                <a:lnTo>
                  <a:pt x="0" y="2499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24803" y="4424679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303339" y="312229"/>
                </a:moveTo>
                <a:lnTo>
                  <a:pt x="280924" y="334645"/>
                </a:lnTo>
                <a:lnTo>
                  <a:pt x="361696" y="361696"/>
                </a:lnTo>
                <a:lnTo>
                  <a:pt x="348212" y="321183"/>
                </a:lnTo>
                <a:lnTo>
                  <a:pt x="312293" y="321183"/>
                </a:lnTo>
                <a:lnTo>
                  <a:pt x="303339" y="312229"/>
                </a:lnTo>
                <a:close/>
              </a:path>
              <a:path w="361950" h="361950">
                <a:moveTo>
                  <a:pt x="312293" y="303276"/>
                </a:moveTo>
                <a:lnTo>
                  <a:pt x="303339" y="312229"/>
                </a:lnTo>
                <a:lnTo>
                  <a:pt x="312293" y="321183"/>
                </a:lnTo>
                <a:lnTo>
                  <a:pt x="321310" y="312293"/>
                </a:lnTo>
                <a:lnTo>
                  <a:pt x="312293" y="303276"/>
                </a:lnTo>
                <a:close/>
              </a:path>
              <a:path w="361950" h="361950">
                <a:moveTo>
                  <a:pt x="334772" y="280797"/>
                </a:moveTo>
                <a:lnTo>
                  <a:pt x="312293" y="303276"/>
                </a:lnTo>
                <a:lnTo>
                  <a:pt x="321310" y="312293"/>
                </a:lnTo>
                <a:lnTo>
                  <a:pt x="312293" y="321183"/>
                </a:lnTo>
                <a:lnTo>
                  <a:pt x="348212" y="321183"/>
                </a:lnTo>
                <a:lnTo>
                  <a:pt x="334772" y="280797"/>
                </a:lnTo>
                <a:close/>
              </a:path>
              <a:path w="361950" h="361950">
                <a:moveTo>
                  <a:pt x="9017" y="0"/>
                </a:moveTo>
                <a:lnTo>
                  <a:pt x="0" y="8890"/>
                </a:lnTo>
                <a:lnTo>
                  <a:pt x="303339" y="312229"/>
                </a:lnTo>
                <a:lnTo>
                  <a:pt x="312293" y="303276"/>
                </a:lnTo>
                <a:lnTo>
                  <a:pt x="90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0936" y="3709796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70" y="248091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90" y="256031"/>
                </a:lnTo>
                <a:lnTo>
                  <a:pt x="307593" y="256031"/>
                </a:lnTo>
                <a:lnTo>
                  <a:pt x="297670" y="248091"/>
                </a:lnTo>
                <a:close/>
              </a:path>
              <a:path w="361314" h="290829">
                <a:moveTo>
                  <a:pt x="305633" y="238154"/>
                </a:moveTo>
                <a:lnTo>
                  <a:pt x="297670" y="248091"/>
                </a:lnTo>
                <a:lnTo>
                  <a:pt x="307593" y="256031"/>
                </a:lnTo>
                <a:lnTo>
                  <a:pt x="315595" y="246125"/>
                </a:lnTo>
                <a:lnTo>
                  <a:pt x="305633" y="238154"/>
                </a:lnTo>
                <a:close/>
              </a:path>
              <a:path w="361314" h="290829">
                <a:moveTo>
                  <a:pt x="325500" y="213359"/>
                </a:moveTo>
                <a:lnTo>
                  <a:pt x="305633" y="238154"/>
                </a:lnTo>
                <a:lnTo>
                  <a:pt x="315595" y="246125"/>
                </a:lnTo>
                <a:lnTo>
                  <a:pt x="307593" y="256031"/>
                </a:lnTo>
                <a:lnTo>
                  <a:pt x="345190" y="256031"/>
                </a:lnTo>
                <a:lnTo>
                  <a:pt x="325500" y="213359"/>
                </a:lnTo>
                <a:close/>
              </a:path>
              <a:path w="361314" h="290829">
                <a:moveTo>
                  <a:pt x="8000" y="0"/>
                </a:moveTo>
                <a:lnTo>
                  <a:pt x="0" y="9905"/>
                </a:lnTo>
                <a:lnTo>
                  <a:pt x="297670" y="248091"/>
                </a:lnTo>
                <a:lnTo>
                  <a:pt x="305633" y="238154"/>
                </a:lnTo>
                <a:lnTo>
                  <a:pt x="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38775" y="394817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65978" y="4088638"/>
            <a:ext cx="911860" cy="1022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225"/>
              </a:spcBef>
            </a:pP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215126" y="4786376"/>
            <a:ext cx="571500" cy="500380"/>
          </a:xfrm>
          <a:custGeom>
            <a:avLst/>
            <a:gdLst/>
            <a:ahLst/>
            <a:cxnLst/>
            <a:rect l="l" t="t" r="r" b="b"/>
            <a:pathLst>
              <a:path w="571500" h="500379">
                <a:moveTo>
                  <a:pt x="0" y="249936"/>
                </a:moveTo>
                <a:lnTo>
                  <a:pt x="4602" y="205006"/>
                </a:lnTo>
                <a:lnTo>
                  <a:pt x="17871" y="162719"/>
                </a:lnTo>
                <a:lnTo>
                  <a:pt x="39003" y="123782"/>
                </a:lnTo>
                <a:lnTo>
                  <a:pt x="67189" y="88899"/>
                </a:lnTo>
                <a:lnTo>
                  <a:pt x="101626" y="58777"/>
                </a:lnTo>
                <a:lnTo>
                  <a:pt x="141506" y="34120"/>
                </a:lnTo>
                <a:lnTo>
                  <a:pt x="186024" y="15635"/>
                </a:lnTo>
                <a:lnTo>
                  <a:pt x="234374" y="4026"/>
                </a:lnTo>
                <a:lnTo>
                  <a:pt x="285750" y="0"/>
                </a:lnTo>
                <a:lnTo>
                  <a:pt x="337092" y="4026"/>
                </a:lnTo>
                <a:lnTo>
                  <a:pt x="385424" y="15635"/>
                </a:lnTo>
                <a:lnTo>
                  <a:pt x="429937" y="34120"/>
                </a:lnTo>
                <a:lnTo>
                  <a:pt x="469821" y="58777"/>
                </a:lnTo>
                <a:lnTo>
                  <a:pt x="504268" y="88900"/>
                </a:lnTo>
                <a:lnTo>
                  <a:pt x="532468" y="123782"/>
                </a:lnTo>
                <a:lnTo>
                  <a:pt x="553613" y="162719"/>
                </a:lnTo>
                <a:lnTo>
                  <a:pt x="566893" y="205006"/>
                </a:lnTo>
                <a:lnTo>
                  <a:pt x="571500" y="249936"/>
                </a:lnTo>
                <a:lnTo>
                  <a:pt x="566893" y="294903"/>
                </a:lnTo>
                <a:lnTo>
                  <a:pt x="553613" y="337219"/>
                </a:lnTo>
                <a:lnTo>
                  <a:pt x="532468" y="376178"/>
                </a:lnTo>
                <a:lnTo>
                  <a:pt x="504268" y="411077"/>
                </a:lnTo>
                <a:lnTo>
                  <a:pt x="469821" y="441210"/>
                </a:lnTo>
                <a:lnTo>
                  <a:pt x="429937" y="465873"/>
                </a:lnTo>
                <a:lnTo>
                  <a:pt x="385424" y="484362"/>
                </a:lnTo>
                <a:lnTo>
                  <a:pt x="337092" y="495972"/>
                </a:lnTo>
                <a:lnTo>
                  <a:pt x="285750" y="499999"/>
                </a:lnTo>
                <a:lnTo>
                  <a:pt x="234374" y="495972"/>
                </a:lnTo>
                <a:lnTo>
                  <a:pt x="186024" y="484362"/>
                </a:lnTo>
                <a:lnTo>
                  <a:pt x="141506" y="465873"/>
                </a:lnTo>
                <a:lnTo>
                  <a:pt x="101626" y="441210"/>
                </a:lnTo>
                <a:lnTo>
                  <a:pt x="67189" y="411077"/>
                </a:lnTo>
                <a:lnTo>
                  <a:pt x="39003" y="376178"/>
                </a:lnTo>
                <a:lnTo>
                  <a:pt x="17871" y="337219"/>
                </a:lnTo>
                <a:lnTo>
                  <a:pt x="4602" y="294903"/>
                </a:lnTo>
                <a:lnTo>
                  <a:pt x="0" y="2499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24803" y="4424679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303339" y="312229"/>
                </a:moveTo>
                <a:lnTo>
                  <a:pt x="280924" y="334645"/>
                </a:lnTo>
                <a:lnTo>
                  <a:pt x="361696" y="361696"/>
                </a:lnTo>
                <a:lnTo>
                  <a:pt x="348212" y="321183"/>
                </a:lnTo>
                <a:lnTo>
                  <a:pt x="312293" y="321183"/>
                </a:lnTo>
                <a:lnTo>
                  <a:pt x="303339" y="312229"/>
                </a:lnTo>
                <a:close/>
              </a:path>
              <a:path w="361950" h="361950">
                <a:moveTo>
                  <a:pt x="312293" y="303276"/>
                </a:moveTo>
                <a:lnTo>
                  <a:pt x="303339" y="312229"/>
                </a:lnTo>
                <a:lnTo>
                  <a:pt x="312293" y="321183"/>
                </a:lnTo>
                <a:lnTo>
                  <a:pt x="321310" y="312293"/>
                </a:lnTo>
                <a:lnTo>
                  <a:pt x="312293" y="303276"/>
                </a:lnTo>
                <a:close/>
              </a:path>
              <a:path w="361950" h="361950">
                <a:moveTo>
                  <a:pt x="334772" y="280797"/>
                </a:moveTo>
                <a:lnTo>
                  <a:pt x="312293" y="303276"/>
                </a:lnTo>
                <a:lnTo>
                  <a:pt x="321310" y="312293"/>
                </a:lnTo>
                <a:lnTo>
                  <a:pt x="312293" y="321183"/>
                </a:lnTo>
                <a:lnTo>
                  <a:pt x="348212" y="321183"/>
                </a:lnTo>
                <a:lnTo>
                  <a:pt x="334772" y="280797"/>
                </a:lnTo>
                <a:close/>
              </a:path>
              <a:path w="361950" h="361950">
                <a:moveTo>
                  <a:pt x="9017" y="0"/>
                </a:moveTo>
                <a:lnTo>
                  <a:pt x="0" y="8890"/>
                </a:lnTo>
                <a:lnTo>
                  <a:pt x="303339" y="312229"/>
                </a:lnTo>
                <a:lnTo>
                  <a:pt x="312293" y="303276"/>
                </a:lnTo>
                <a:lnTo>
                  <a:pt x="90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580379" y="2947161"/>
            <a:ext cx="1476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Constantia"/>
                <a:cs typeface="Constantia"/>
              </a:rPr>
              <a:t>Single</a:t>
            </a:r>
            <a:r>
              <a:rPr sz="1800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onstantia"/>
                <a:cs typeface="Constantia"/>
              </a:rPr>
              <a:t>rotation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0936" y="3709796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70" y="248091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90" y="256031"/>
                </a:lnTo>
                <a:lnTo>
                  <a:pt x="307593" y="256031"/>
                </a:lnTo>
                <a:lnTo>
                  <a:pt x="297670" y="248091"/>
                </a:lnTo>
                <a:close/>
              </a:path>
              <a:path w="361314" h="290829">
                <a:moveTo>
                  <a:pt x="305633" y="238154"/>
                </a:moveTo>
                <a:lnTo>
                  <a:pt x="297670" y="248091"/>
                </a:lnTo>
                <a:lnTo>
                  <a:pt x="307593" y="256031"/>
                </a:lnTo>
                <a:lnTo>
                  <a:pt x="315595" y="246125"/>
                </a:lnTo>
                <a:lnTo>
                  <a:pt x="305633" y="238154"/>
                </a:lnTo>
                <a:close/>
              </a:path>
              <a:path w="361314" h="290829">
                <a:moveTo>
                  <a:pt x="325500" y="213359"/>
                </a:moveTo>
                <a:lnTo>
                  <a:pt x="305633" y="238154"/>
                </a:lnTo>
                <a:lnTo>
                  <a:pt x="315595" y="246125"/>
                </a:lnTo>
                <a:lnTo>
                  <a:pt x="307593" y="256031"/>
                </a:lnTo>
                <a:lnTo>
                  <a:pt x="345190" y="256031"/>
                </a:lnTo>
                <a:lnTo>
                  <a:pt x="325500" y="213359"/>
                </a:lnTo>
                <a:close/>
              </a:path>
              <a:path w="361314" h="290829">
                <a:moveTo>
                  <a:pt x="8000" y="0"/>
                </a:moveTo>
                <a:lnTo>
                  <a:pt x="0" y="9905"/>
                </a:lnTo>
                <a:lnTo>
                  <a:pt x="297670" y="248091"/>
                </a:lnTo>
                <a:lnTo>
                  <a:pt x="305633" y="238154"/>
                </a:lnTo>
                <a:lnTo>
                  <a:pt x="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38775" y="394817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65978" y="4088638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37126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14748" y="4000500"/>
            <a:ext cx="572135" cy="500380"/>
          </a:xfrm>
          <a:custGeom>
            <a:avLst/>
            <a:gdLst/>
            <a:ahLst/>
            <a:cxnLst/>
            <a:rect l="l" t="t" r="r" b="b"/>
            <a:pathLst>
              <a:path w="572135" h="500379">
                <a:moveTo>
                  <a:pt x="0" y="250062"/>
                </a:moveTo>
                <a:lnTo>
                  <a:pt x="4606" y="205095"/>
                </a:lnTo>
                <a:lnTo>
                  <a:pt x="17886" y="162779"/>
                </a:lnTo>
                <a:lnTo>
                  <a:pt x="39031" y="123820"/>
                </a:lnTo>
                <a:lnTo>
                  <a:pt x="67231" y="88921"/>
                </a:lnTo>
                <a:lnTo>
                  <a:pt x="101678" y="58788"/>
                </a:lnTo>
                <a:lnTo>
                  <a:pt x="141562" y="34125"/>
                </a:lnTo>
                <a:lnTo>
                  <a:pt x="186075" y="15636"/>
                </a:lnTo>
                <a:lnTo>
                  <a:pt x="234407" y="4026"/>
                </a:lnTo>
                <a:lnTo>
                  <a:pt x="285750" y="0"/>
                </a:lnTo>
                <a:lnTo>
                  <a:pt x="337130" y="4026"/>
                </a:lnTo>
                <a:lnTo>
                  <a:pt x="385491" y="15636"/>
                </a:lnTo>
                <a:lnTo>
                  <a:pt x="430026" y="34125"/>
                </a:lnTo>
                <a:lnTo>
                  <a:pt x="469926" y="58788"/>
                </a:lnTo>
                <a:lnTo>
                  <a:pt x="504384" y="88921"/>
                </a:lnTo>
                <a:lnTo>
                  <a:pt x="532590" y="123820"/>
                </a:lnTo>
                <a:lnTo>
                  <a:pt x="553738" y="162779"/>
                </a:lnTo>
                <a:lnTo>
                  <a:pt x="567020" y="205095"/>
                </a:lnTo>
                <a:lnTo>
                  <a:pt x="571626" y="250062"/>
                </a:lnTo>
                <a:lnTo>
                  <a:pt x="567020" y="294997"/>
                </a:lnTo>
                <a:lnTo>
                  <a:pt x="553738" y="337295"/>
                </a:lnTo>
                <a:lnTo>
                  <a:pt x="532590" y="376249"/>
                </a:lnTo>
                <a:lnTo>
                  <a:pt x="504384" y="411151"/>
                </a:lnTo>
                <a:lnTo>
                  <a:pt x="469926" y="441295"/>
                </a:lnTo>
                <a:lnTo>
                  <a:pt x="430026" y="465972"/>
                </a:lnTo>
                <a:lnTo>
                  <a:pt x="385491" y="484474"/>
                </a:lnTo>
                <a:lnTo>
                  <a:pt x="337130" y="496095"/>
                </a:lnTo>
                <a:lnTo>
                  <a:pt x="285750" y="500125"/>
                </a:lnTo>
                <a:lnTo>
                  <a:pt x="234407" y="496095"/>
                </a:lnTo>
                <a:lnTo>
                  <a:pt x="186075" y="484474"/>
                </a:lnTo>
                <a:lnTo>
                  <a:pt x="141562" y="465972"/>
                </a:lnTo>
                <a:lnTo>
                  <a:pt x="101678" y="441295"/>
                </a:lnTo>
                <a:lnTo>
                  <a:pt x="67231" y="411151"/>
                </a:lnTo>
                <a:lnTo>
                  <a:pt x="39031" y="376249"/>
                </a:lnTo>
                <a:lnTo>
                  <a:pt x="17886" y="337295"/>
                </a:lnTo>
                <a:lnTo>
                  <a:pt x="4606" y="294997"/>
                </a:lnTo>
                <a:lnTo>
                  <a:pt x="0" y="2500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3501" y="3710940"/>
            <a:ext cx="219710" cy="289560"/>
          </a:xfrm>
          <a:custGeom>
            <a:avLst/>
            <a:gdLst/>
            <a:ahLst/>
            <a:cxnLst/>
            <a:rect l="l" t="t" r="r" b="b"/>
            <a:pathLst>
              <a:path w="219710" h="289560">
                <a:moveTo>
                  <a:pt x="15239" y="205740"/>
                </a:moveTo>
                <a:lnTo>
                  <a:pt x="0" y="289560"/>
                </a:lnTo>
                <a:lnTo>
                  <a:pt x="76200" y="251460"/>
                </a:lnTo>
                <a:lnTo>
                  <a:pt x="64346" y="242570"/>
                </a:lnTo>
                <a:lnTo>
                  <a:pt x="43052" y="242570"/>
                </a:lnTo>
                <a:lnTo>
                  <a:pt x="33020" y="234950"/>
                </a:lnTo>
                <a:lnTo>
                  <a:pt x="40638" y="224788"/>
                </a:lnTo>
                <a:lnTo>
                  <a:pt x="15239" y="205740"/>
                </a:lnTo>
                <a:close/>
              </a:path>
              <a:path w="219710" h="289560">
                <a:moveTo>
                  <a:pt x="40638" y="224788"/>
                </a:moveTo>
                <a:lnTo>
                  <a:pt x="33020" y="234950"/>
                </a:lnTo>
                <a:lnTo>
                  <a:pt x="43052" y="242570"/>
                </a:lnTo>
                <a:lnTo>
                  <a:pt x="50720" y="232350"/>
                </a:lnTo>
                <a:lnTo>
                  <a:pt x="40638" y="224788"/>
                </a:lnTo>
                <a:close/>
              </a:path>
              <a:path w="219710" h="289560">
                <a:moveTo>
                  <a:pt x="50720" y="232350"/>
                </a:moveTo>
                <a:lnTo>
                  <a:pt x="43052" y="242570"/>
                </a:lnTo>
                <a:lnTo>
                  <a:pt x="64346" y="242570"/>
                </a:lnTo>
                <a:lnTo>
                  <a:pt x="50720" y="232350"/>
                </a:lnTo>
                <a:close/>
              </a:path>
              <a:path w="219710" h="289560">
                <a:moveTo>
                  <a:pt x="209169" y="0"/>
                </a:moveTo>
                <a:lnTo>
                  <a:pt x="40638" y="224788"/>
                </a:lnTo>
                <a:lnTo>
                  <a:pt x="50720" y="232350"/>
                </a:lnTo>
                <a:lnTo>
                  <a:pt x="219328" y="7620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0936" y="3709796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70" y="248091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90" y="256031"/>
                </a:lnTo>
                <a:lnTo>
                  <a:pt x="307593" y="256031"/>
                </a:lnTo>
                <a:lnTo>
                  <a:pt x="297670" y="248091"/>
                </a:lnTo>
                <a:close/>
              </a:path>
              <a:path w="361314" h="290829">
                <a:moveTo>
                  <a:pt x="305633" y="238154"/>
                </a:moveTo>
                <a:lnTo>
                  <a:pt x="297670" y="248091"/>
                </a:lnTo>
                <a:lnTo>
                  <a:pt x="307593" y="256031"/>
                </a:lnTo>
                <a:lnTo>
                  <a:pt x="315595" y="246125"/>
                </a:lnTo>
                <a:lnTo>
                  <a:pt x="305633" y="238154"/>
                </a:lnTo>
                <a:close/>
              </a:path>
              <a:path w="361314" h="290829">
                <a:moveTo>
                  <a:pt x="325500" y="213359"/>
                </a:moveTo>
                <a:lnTo>
                  <a:pt x="305633" y="238154"/>
                </a:lnTo>
                <a:lnTo>
                  <a:pt x="315595" y="246125"/>
                </a:lnTo>
                <a:lnTo>
                  <a:pt x="307593" y="256031"/>
                </a:lnTo>
                <a:lnTo>
                  <a:pt x="345190" y="256031"/>
                </a:lnTo>
                <a:lnTo>
                  <a:pt x="325500" y="213359"/>
                </a:lnTo>
                <a:close/>
              </a:path>
              <a:path w="361314" h="290829">
                <a:moveTo>
                  <a:pt x="8000" y="0"/>
                </a:moveTo>
                <a:lnTo>
                  <a:pt x="0" y="9905"/>
                </a:lnTo>
                <a:lnTo>
                  <a:pt x="297670" y="248091"/>
                </a:lnTo>
                <a:lnTo>
                  <a:pt x="305633" y="238154"/>
                </a:lnTo>
                <a:lnTo>
                  <a:pt x="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38775" y="394817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65978" y="4088638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37126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14748" y="4000500"/>
            <a:ext cx="572135" cy="500380"/>
          </a:xfrm>
          <a:custGeom>
            <a:avLst/>
            <a:gdLst/>
            <a:ahLst/>
            <a:cxnLst/>
            <a:rect l="l" t="t" r="r" b="b"/>
            <a:pathLst>
              <a:path w="572135" h="500379">
                <a:moveTo>
                  <a:pt x="0" y="250062"/>
                </a:moveTo>
                <a:lnTo>
                  <a:pt x="4606" y="205095"/>
                </a:lnTo>
                <a:lnTo>
                  <a:pt x="17886" y="162779"/>
                </a:lnTo>
                <a:lnTo>
                  <a:pt x="39031" y="123820"/>
                </a:lnTo>
                <a:lnTo>
                  <a:pt x="67231" y="88921"/>
                </a:lnTo>
                <a:lnTo>
                  <a:pt x="101678" y="58788"/>
                </a:lnTo>
                <a:lnTo>
                  <a:pt x="141562" y="34125"/>
                </a:lnTo>
                <a:lnTo>
                  <a:pt x="186075" y="15636"/>
                </a:lnTo>
                <a:lnTo>
                  <a:pt x="234407" y="4026"/>
                </a:lnTo>
                <a:lnTo>
                  <a:pt x="285750" y="0"/>
                </a:lnTo>
                <a:lnTo>
                  <a:pt x="337130" y="4026"/>
                </a:lnTo>
                <a:lnTo>
                  <a:pt x="385491" y="15636"/>
                </a:lnTo>
                <a:lnTo>
                  <a:pt x="430026" y="34125"/>
                </a:lnTo>
                <a:lnTo>
                  <a:pt x="469926" y="58788"/>
                </a:lnTo>
                <a:lnTo>
                  <a:pt x="504384" y="88921"/>
                </a:lnTo>
                <a:lnTo>
                  <a:pt x="532590" y="123820"/>
                </a:lnTo>
                <a:lnTo>
                  <a:pt x="553738" y="162779"/>
                </a:lnTo>
                <a:lnTo>
                  <a:pt x="567020" y="205095"/>
                </a:lnTo>
                <a:lnTo>
                  <a:pt x="571626" y="250062"/>
                </a:lnTo>
                <a:lnTo>
                  <a:pt x="567020" y="294997"/>
                </a:lnTo>
                <a:lnTo>
                  <a:pt x="553738" y="337295"/>
                </a:lnTo>
                <a:lnTo>
                  <a:pt x="532590" y="376249"/>
                </a:lnTo>
                <a:lnTo>
                  <a:pt x="504384" y="411151"/>
                </a:lnTo>
                <a:lnTo>
                  <a:pt x="469926" y="441295"/>
                </a:lnTo>
                <a:lnTo>
                  <a:pt x="430026" y="465972"/>
                </a:lnTo>
                <a:lnTo>
                  <a:pt x="385491" y="484474"/>
                </a:lnTo>
                <a:lnTo>
                  <a:pt x="337130" y="496095"/>
                </a:lnTo>
                <a:lnTo>
                  <a:pt x="285750" y="500125"/>
                </a:lnTo>
                <a:lnTo>
                  <a:pt x="234407" y="496095"/>
                </a:lnTo>
                <a:lnTo>
                  <a:pt x="186075" y="484474"/>
                </a:lnTo>
                <a:lnTo>
                  <a:pt x="141562" y="465972"/>
                </a:lnTo>
                <a:lnTo>
                  <a:pt x="101678" y="441295"/>
                </a:lnTo>
                <a:lnTo>
                  <a:pt x="67231" y="411151"/>
                </a:lnTo>
                <a:lnTo>
                  <a:pt x="39031" y="376249"/>
                </a:lnTo>
                <a:lnTo>
                  <a:pt x="17886" y="337295"/>
                </a:lnTo>
                <a:lnTo>
                  <a:pt x="4606" y="294997"/>
                </a:lnTo>
                <a:lnTo>
                  <a:pt x="0" y="2500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3501" y="3710940"/>
            <a:ext cx="219710" cy="289560"/>
          </a:xfrm>
          <a:custGeom>
            <a:avLst/>
            <a:gdLst/>
            <a:ahLst/>
            <a:cxnLst/>
            <a:rect l="l" t="t" r="r" b="b"/>
            <a:pathLst>
              <a:path w="219710" h="289560">
                <a:moveTo>
                  <a:pt x="15239" y="205740"/>
                </a:moveTo>
                <a:lnTo>
                  <a:pt x="0" y="289560"/>
                </a:lnTo>
                <a:lnTo>
                  <a:pt x="76200" y="251460"/>
                </a:lnTo>
                <a:lnTo>
                  <a:pt x="64346" y="242570"/>
                </a:lnTo>
                <a:lnTo>
                  <a:pt x="43052" y="242570"/>
                </a:lnTo>
                <a:lnTo>
                  <a:pt x="33020" y="234950"/>
                </a:lnTo>
                <a:lnTo>
                  <a:pt x="40638" y="224788"/>
                </a:lnTo>
                <a:lnTo>
                  <a:pt x="15239" y="205740"/>
                </a:lnTo>
                <a:close/>
              </a:path>
              <a:path w="219710" h="289560">
                <a:moveTo>
                  <a:pt x="40638" y="224788"/>
                </a:moveTo>
                <a:lnTo>
                  <a:pt x="33020" y="234950"/>
                </a:lnTo>
                <a:lnTo>
                  <a:pt x="43052" y="242570"/>
                </a:lnTo>
                <a:lnTo>
                  <a:pt x="50720" y="232350"/>
                </a:lnTo>
                <a:lnTo>
                  <a:pt x="40638" y="224788"/>
                </a:lnTo>
                <a:close/>
              </a:path>
              <a:path w="219710" h="289560">
                <a:moveTo>
                  <a:pt x="50720" y="232350"/>
                </a:moveTo>
                <a:lnTo>
                  <a:pt x="43052" y="242570"/>
                </a:lnTo>
                <a:lnTo>
                  <a:pt x="64346" y="242570"/>
                </a:lnTo>
                <a:lnTo>
                  <a:pt x="50720" y="232350"/>
                </a:lnTo>
                <a:close/>
              </a:path>
              <a:path w="219710" h="289560">
                <a:moveTo>
                  <a:pt x="209169" y="0"/>
                </a:moveTo>
                <a:lnTo>
                  <a:pt x="40638" y="224788"/>
                </a:lnTo>
                <a:lnTo>
                  <a:pt x="50720" y="232350"/>
                </a:lnTo>
                <a:lnTo>
                  <a:pt x="219328" y="7620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25311" y="4424171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70" y="248091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90" y="256031"/>
                </a:lnTo>
                <a:lnTo>
                  <a:pt x="307593" y="256031"/>
                </a:lnTo>
                <a:lnTo>
                  <a:pt x="297670" y="248091"/>
                </a:lnTo>
                <a:close/>
              </a:path>
              <a:path w="361314" h="290829">
                <a:moveTo>
                  <a:pt x="305633" y="238154"/>
                </a:moveTo>
                <a:lnTo>
                  <a:pt x="297670" y="248091"/>
                </a:lnTo>
                <a:lnTo>
                  <a:pt x="307593" y="256031"/>
                </a:lnTo>
                <a:lnTo>
                  <a:pt x="315595" y="246125"/>
                </a:lnTo>
                <a:lnTo>
                  <a:pt x="305633" y="238154"/>
                </a:lnTo>
                <a:close/>
              </a:path>
              <a:path w="361314" h="290829">
                <a:moveTo>
                  <a:pt x="325500" y="213359"/>
                </a:moveTo>
                <a:lnTo>
                  <a:pt x="305633" y="238154"/>
                </a:lnTo>
                <a:lnTo>
                  <a:pt x="315595" y="246125"/>
                </a:lnTo>
                <a:lnTo>
                  <a:pt x="307593" y="256031"/>
                </a:lnTo>
                <a:lnTo>
                  <a:pt x="345190" y="256031"/>
                </a:lnTo>
                <a:lnTo>
                  <a:pt x="325500" y="213359"/>
                </a:lnTo>
                <a:close/>
              </a:path>
              <a:path w="361314" h="290829">
                <a:moveTo>
                  <a:pt x="8000" y="0"/>
                </a:moveTo>
                <a:lnTo>
                  <a:pt x="0" y="9905"/>
                </a:lnTo>
                <a:lnTo>
                  <a:pt x="297670" y="248091"/>
                </a:lnTo>
                <a:lnTo>
                  <a:pt x="305633" y="238154"/>
                </a:lnTo>
                <a:lnTo>
                  <a:pt x="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53150" y="4662551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380734" y="480314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10936" y="3709796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70" y="248091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90" y="256031"/>
                </a:lnTo>
                <a:lnTo>
                  <a:pt x="307593" y="256031"/>
                </a:lnTo>
                <a:lnTo>
                  <a:pt x="297670" y="248091"/>
                </a:lnTo>
                <a:close/>
              </a:path>
              <a:path w="361314" h="290829">
                <a:moveTo>
                  <a:pt x="305633" y="238154"/>
                </a:moveTo>
                <a:lnTo>
                  <a:pt x="297670" y="248091"/>
                </a:lnTo>
                <a:lnTo>
                  <a:pt x="307593" y="256031"/>
                </a:lnTo>
                <a:lnTo>
                  <a:pt x="315595" y="246125"/>
                </a:lnTo>
                <a:lnTo>
                  <a:pt x="305633" y="238154"/>
                </a:lnTo>
                <a:close/>
              </a:path>
              <a:path w="361314" h="290829">
                <a:moveTo>
                  <a:pt x="325500" y="213359"/>
                </a:moveTo>
                <a:lnTo>
                  <a:pt x="305633" y="238154"/>
                </a:lnTo>
                <a:lnTo>
                  <a:pt x="315595" y="246125"/>
                </a:lnTo>
                <a:lnTo>
                  <a:pt x="307593" y="256031"/>
                </a:lnTo>
                <a:lnTo>
                  <a:pt x="345190" y="256031"/>
                </a:lnTo>
                <a:lnTo>
                  <a:pt x="325500" y="213359"/>
                </a:lnTo>
                <a:close/>
              </a:path>
              <a:path w="361314" h="290829">
                <a:moveTo>
                  <a:pt x="8000" y="0"/>
                </a:moveTo>
                <a:lnTo>
                  <a:pt x="0" y="9905"/>
                </a:lnTo>
                <a:lnTo>
                  <a:pt x="297670" y="248091"/>
                </a:lnTo>
                <a:lnTo>
                  <a:pt x="305633" y="238154"/>
                </a:lnTo>
                <a:lnTo>
                  <a:pt x="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38775" y="394817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665978" y="4088638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37126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14748" y="4000500"/>
            <a:ext cx="572135" cy="500380"/>
          </a:xfrm>
          <a:custGeom>
            <a:avLst/>
            <a:gdLst/>
            <a:ahLst/>
            <a:cxnLst/>
            <a:rect l="l" t="t" r="r" b="b"/>
            <a:pathLst>
              <a:path w="572135" h="500379">
                <a:moveTo>
                  <a:pt x="0" y="250062"/>
                </a:moveTo>
                <a:lnTo>
                  <a:pt x="4606" y="205095"/>
                </a:lnTo>
                <a:lnTo>
                  <a:pt x="17886" y="162779"/>
                </a:lnTo>
                <a:lnTo>
                  <a:pt x="39031" y="123820"/>
                </a:lnTo>
                <a:lnTo>
                  <a:pt x="67231" y="88921"/>
                </a:lnTo>
                <a:lnTo>
                  <a:pt x="101678" y="58788"/>
                </a:lnTo>
                <a:lnTo>
                  <a:pt x="141562" y="34125"/>
                </a:lnTo>
                <a:lnTo>
                  <a:pt x="186075" y="15636"/>
                </a:lnTo>
                <a:lnTo>
                  <a:pt x="234407" y="4026"/>
                </a:lnTo>
                <a:lnTo>
                  <a:pt x="285750" y="0"/>
                </a:lnTo>
                <a:lnTo>
                  <a:pt x="337130" y="4026"/>
                </a:lnTo>
                <a:lnTo>
                  <a:pt x="385491" y="15636"/>
                </a:lnTo>
                <a:lnTo>
                  <a:pt x="430026" y="34125"/>
                </a:lnTo>
                <a:lnTo>
                  <a:pt x="469926" y="58788"/>
                </a:lnTo>
                <a:lnTo>
                  <a:pt x="504384" y="88921"/>
                </a:lnTo>
                <a:lnTo>
                  <a:pt x="532590" y="123820"/>
                </a:lnTo>
                <a:lnTo>
                  <a:pt x="553738" y="162779"/>
                </a:lnTo>
                <a:lnTo>
                  <a:pt x="567020" y="205095"/>
                </a:lnTo>
                <a:lnTo>
                  <a:pt x="571626" y="250062"/>
                </a:lnTo>
                <a:lnTo>
                  <a:pt x="567020" y="294997"/>
                </a:lnTo>
                <a:lnTo>
                  <a:pt x="553738" y="337295"/>
                </a:lnTo>
                <a:lnTo>
                  <a:pt x="532590" y="376249"/>
                </a:lnTo>
                <a:lnTo>
                  <a:pt x="504384" y="411151"/>
                </a:lnTo>
                <a:lnTo>
                  <a:pt x="469926" y="441295"/>
                </a:lnTo>
                <a:lnTo>
                  <a:pt x="430026" y="465972"/>
                </a:lnTo>
                <a:lnTo>
                  <a:pt x="385491" y="484474"/>
                </a:lnTo>
                <a:lnTo>
                  <a:pt x="337130" y="496095"/>
                </a:lnTo>
                <a:lnTo>
                  <a:pt x="285750" y="500125"/>
                </a:lnTo>
                <a:lnTo>
                  <a:pt x="234407" y="496095"/>
                </a:lnTo>
                <a:lnTo>
                  <a:pt x="186075" y="484474"/>
                </a:lnTo>
                <a:lnTo>
                  <a:pt x="141562" y="465972"/>
                </a:lnTo>
                <a:lnTo>
                  <a:pt x="101678" y="441295"/>
                </a:lnTo>
                <a:lnTo>
                  <a:pt x="67231" y="411151"/>
                </a:lnTo>
                <a:lnTo>
                  <a:pt x="39031" y="376249"/>
                </a:lnTo>
                <a:lnTo>
                  <a:pt x="17886" y="337295"/>
                </a:lnTo>
                <a:lnTo>
                  <a:pt x="4606" y="294997"/>
                </a:lnTo>
                <a:lnTo>
                  <a:pt x="0" y="2500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43501" y="3710940"/>
            <a:ext cx="219710" cy="289560"/>
          </a:xfrm>
          <a:custGeom>
            <a:avLst/>
            <a:gdLst/>
            <a:ahLst/>
            <a:cxnLst/>
            <a:rect l="l" t="t" r="r" b="b"/>
            <a:pathLst>
              <a:path w="219710" h="289560">
                <a:moveTo>
                  <a:pt x="15239" y="205740"/>
                </a:moveTo>
                <a:lnTo>
                  <a:pt x="0" y="289560"/>
                </a:lnTo>
                <a:lnTo>
                  <a:pt x="76200" y="251460"/>
                </a:lnTo>
                <a:lnTo>
                  <a:pt x="64346" y="242570"/>
                </a:lnTo>
                <a:lnTo>
                  <a:pt x="43052" y="242570"/>
                </a:lnTo>
                <a:lnTo>
                  <a:pt x="33020" y="234950"/>
                </a:lnTo>
                <a:lnTo>
                  <a:pt x="40638" y="224788"/>
                </a:lnTo>
                <a:lnTo>
                  <a:pt x="15239" y="205740"/>
                </a:lnTo>
                <a:close/>
              </a:path>
              <a:path w="219710" h="289560">
                <a:moveTo>
                  <a:pt x="40638" y="224788"/>
                </a:moveTo>
                <a:lnTo>
                  <a:pt x="33020" y="234950"/>
                </a:lnTo>
                <a:lnTo>
                  <a:pt x="43052" y="242570"/>
                </a:lnTo>
                <a:lnTo>
                  <a:pt x="50720" y="232350"/>
                </a:lnTo>
                <a:lnTo>
                  <a:pt x="40638" y="224788"/>
                </a:lnTo>
                <a:close/>
              </a:path>
              <a:path w="219710" h="289560">
                <a:moveTo>
                  <a:pt x="50720" y="232350"/>
                </a:moveTo>
                <a:lnTo>
                  <a:pt x="43052" y="242570"/>
                </a:lnTo>
                <a:lnTo>
                  <a:pt x="64346" y="242570"/>
                </a:lnTo>
                <a:lnTo>
                  <a:pt x="50720" y="232350"/>
                </a:lnTo>
                <a:close/>
              </a:path>
              <a:path w="219710" h="289560">
                <a:moveTo>
                  <a:pt x="209169" y="0"/>
                </a:moveTo>
                <a:lnTo>
                  <a:pt x="40638" y="224788"/>
                </a:lnTo>
                <a:lnTo>
                  <a:pt x="50720" y="232350"/>
                </a:lnTo>
                <a:lnTo>
                  <a:pt x="219328" y="7620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25311" y="4424171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70" y="248091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90" y="256031"/>
                </a:lnTo>
                <a:lnTo>
                  <a:pt x="307593" y="256031"/>
                </a:lnTo>
                <a:lnTo>
                  <a:pt x="297670" y="248091"/>
                </a:lnTo>
                <a:close/>
              </a:path>
              <a:path w="361314" h="290829">
                <a:moveTo>
                  <a:pt x="305633" y="238154"/>
                </a:moveTo>
                <a:lnTo>
                  <a:pt x="297670" y="248091"/>
                </a:lnTo>
                <a:lnTo>
                  <a:pt x="307593" y="256031"/>
                </a:lnTo>
                <a:lnTo>
                  <a:pt x="315595" y="246125"/>
                </a:lnTo>
                <a:lnTo>
                  <a:pt x="305633" y="238154"/>
                </a:lnTo>
                <a:close/>
              </a:path>
              <a:path w="361314" h="290829">
                <a:moveTo>
                  <a:pt x="325500" y="213359"/>
                </a:moveTo>
                <a:lnTo>
                  <a:pt x="305633" y="238154"/>
                </a:lnTo>
                <a:lnTo>
                  <a:pt x="315595" y="246125"/>
                </a:lnTo>
                <a:lnTo>
                  <a:pt x="307593" y="256031"/>
                </a:lnTo>
                <a:lnTo>
                  <a:pt x="345190" y="256031"/>
                </a:lnTo>
                <a:lnTo>
                  <a:pt x="325500" y="213359"/>
                </a:lnTo>
                <a:close/>
              </a:path>
              <a:path w="361314" h="290829">
                <a:moveTo>
                  <a:pt x="8000" y="0"/>
                </a:moveTo>
                <a:lnTo>
                  <a:pt x="0" y="9905"/>
                </a:lnTo>
                <a:lnTo>
                  <a:pt x="297670" y="248091"/>
                </a:lnTo>
                <a:lnTo>
                  <a:pt x="305633" y="238154"/>
                </a:lnTo>
                <a:lnTo>
                  <a:pt x="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53150" y="4662551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380734" y="480314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75303" y="2083689"/>
            <a:ext cx="2052955" cy="72961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588645">
              <a:lnSpc>
                <a:spcPct val="100000"/>
              </a:lnSpc>
              <a:spcBef>
                <a:spcPts val="710"/>
              </a:spcBef>
            </a:pPr>
            <a:r>
              <a:rPr sz="1800" spc="-10" dirty="0">
                <a:solidFill>
                  <a:srgbClr val="FF0000"/>
                </a:solidFill>
                <a:latin typeface="Constantia"/>
                <a:cs typeface="Constantia"/>
              </a:rPr>
              <a:t>Single</a:t>
            </a:r>
            <a:r>
              <a:rPr sz="1800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onstantia"/>
                <a:cs typeface="Constantia"/>
              </a:rPr>
              <a:t>rotation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58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35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39563" y="3709796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38" y="248066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33" y="256031"/>
                </a:lnTo>
                <a:lnTo>
                  <a:pt x="307594" y="256031"/>
                </a:lnTo>
                <a:lnTo>
                  <a:pt x="297638" y="248066"/>
                </a:lnTo>
                <a:close/>
              </a:path>
              <a:path w="361314" h="290829">
                <a:moveTo>
                  <a:pt x="305538" y="238180"/>
                </a:moveTo>
                <a:lnTo>
                  <a:pt x="297638" y="248066"/>
                </a:lnTo>
                <a:lnTo>
                  <a:pt x="307594" y="256031"/>
                </a:lnTo>
                <a:lnTo>
                  <a:pt x="315467" y="246125"/>
                </a:lnTo>
                <a:lnTo>
                  <a:pt x="305538" y="238180"/>
                </a:lnTo>
                <a:close/>
              </a:path>
              <a:path w="361314" h="290829">
                <a:moveTo>
                  <a:pt x="325374" y="213359"/>
                </a:moveTo>
                <a:lnTo>
                  <a:pt x="305538" y="238180"/>
                </a:lnTo>
                <a:lnTo>
                  <a:pt x="315467" y="246125"/>
                </a:lnTo>
                <a:lnTo>
                  <a:pt x="307594" y="256031"/>
                </a:lnTo>
                <a:lnTo>
                  <a:pt x="345133" y="256031"/>
                </a:lnTo>
                <a:lnTo>
                  <a:pt x="325374" y="213359"/>
                </a:lnTo>
                <a:close/>
              </a:path>
              <a:path w="361314" h="290829">
                <a:moveTo>
                  <a:pt x="7874" y="0"/>
                </a:moveTo>
                <a:lnTo>
                  <a:pt x="0" y="9905"/>
                </a:lnTo>
                <a:lnTo>
                  <a:pt x="297638" y="248066"/>
                </a:lnTo>
                <a:lnTo>
                  <a:pt x="305538" y="238180"/>
                </a:lnTo>
                <a:lnTo>
                  <a:pt x="7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29250" y="392912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598" y="3612"/>
                </a:lnTo>
                <a:lnTo>
                  <a:pt x="369812" y="14072"/>
                </a:lnTo>
                <a:lnTo>
                  <a:pt x="410115" y="30812"/>
                </a:lnTo>
                <a:lnTo>
                  <a:pt x="446925" y="53266"/>
                </a:lnTo>
                <a:lnTo>
                  <a:pt x="479663" y="80867"/>
                </a:lnTo>
                <a:lnTo>
                  <a:pt x="507749" y="113047"/>
                </a:lnTo>
                <a:lnTo>
                  <a:pt x="530603" y="149239"/>
                </a:lnTo>
                <a:lnTo>
                  <a:pt x="547645" y="188878"/>
                </a:lnTo>
                <a:lnTo>
                  <a:pt x="558295" y="231395"/>
                </a:lnTo>
                <a:lnTo>
                  <a:pt x="561975" y="276225"/>
                </a:lnTo>
                <a:lnTo>
                  <a:pt x="558295" y="321023"/>
                </a:lnTo>
                <a:lnTo>
                  <a:pt x="547645" y="363522"/>
                </a:lnTo>
                <a:lnTo>
                  <a:pt x="530603" y="403154"/>
                </a:lnTo>
                <a:lnTo>
                  <a:pt x="507749" y="439347"/>
                </a:lnTo>
                <a:lnTo>
                  <a:pt x="479663" y="471535"/>
                </a:lnTo>
                <a:lnTo>
                  <a:pt x="446925" y="499146"/>
                </a:lnTo>
                <a:lnTo>
                  <a:pt x="410115" y="521613"/>
                </a:lnTo>
                <a:lnTo>
                  <a:pt x="369812" y="538365"/>
                </a:lnTo>
                <a:lnTo>
                  <a:pt x="326598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56579" y="406946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23539" y="3640073"/>
            <a:ext cx="219710" cy="360680"/>
          </a:xfrm>
          <a:custGeom>
            <a:avLst/>
            <a:gdLst/>
            <a:ahLst/>
            <a:cxnLst/>
            <a:rect l="l" t="t" r="r" b="b"/>
            <a:pathLst>
              <a:path w="219710" h="360679">
                <a:moveTo>
                  <a:pt x="175078" y="298355"/>
                </a:moveTo>
                <a:lnTo>
                  <a:pt x="147827" y="314706"/>
                </a:lnTo>
                <a:lnTo>
                  <a:pt x="219710" y="360425"/>
                </a:lnTo>
                <a:lnTo>
                  <a:pt x="215808" y="309244"/>
                </a:lnTo>
                <a:lnTo>
                  <a:pt x="181610" y="309244"/>
                </a:lnTo>
                <a:lnTo>
                  <a:pt x="175078" y="298355"/>
                </a:lnTo>
                <a:close/>
              </a:path>
              <a:path w="219710" h="360679">
                <a:moveTo>
                  <a:pt x="185966" y="291822"/>
                </a:moveTo>
                <a:lnTo>
                  <a:pt x="175078" y="298355"/>
                </a:lnTo>
                <a:lnTo>
                  <a:pt x="181610" y="309244"/>
                </a:lnTo>
                <a:lnTo>
                  <a:pt x="192532" y="302768"/>
                </a:lnTo>
                <a:lnTo>
                  <a:pt x="185966" y="291822"/>
                </a:lnTo>
                <a:close/>
              </a:path>
              <a:path w="219710" h="360679">
                <a:moveTo>
                  <a:pt x="213233" y="275463"/>
                </a:moveTo>
                <a:lnTo>
                  <a:pt x="185966" y="291822"/>
                </a:lnTo>
                <a:lnTo>
                  <a:pt x="192532" y="302768"/>
                </a:lnTo>
                <a:lnTo>
                  <a:pt x="181610" y="309244"/>
                </a:lnTo>
                <a:lnTo>
                  <a:pt x="215808" y="309244"/>
                </a:lnTo>
                <a:lnTo>
                  <a:pt x="213233" y="275463"/>
                </a:lnTo>
                <a:close/>
              </a:path>
              <a:path w="219710" h="360679">
                <a:moveTo>
                  <a:pt x="10922" y="0"/>
                </a:moveTo>
                <a:lnTo>
                  <a:pt x="0" y="6476"/>
                </a:lnTo>
                <a:lnTo>
                  <a:pt x="175078" y="298355"/>
                </a:lnTo>
                <a:lnTo>
                  <a:pt x="185966" y="291822"/>
                </a:lnTo>
                <a:lnTo>
                  <a:pt x="10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00373" y="394817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28875" y="4000500"/>
            <a:ext cx="571500" cy="500380"/>
          </a:xfrm>
          <a:custGeom>
            <a:avLst/>
            <a:gdLst/>
            <a:ahLst/>
            <a:cxnLst/>
            <a:rect l="l" t="t" r="r" b="b"/>
            <a:pathLst>
              <a:path w="571500" h="500379">
                <a:moveTo>
                  <a:pt x="0" y="250062"/>
                </a:moveTo>
                <a:lnTo>
                  <a:pt x="4602" y="205095"/>
                </a:lnTo>
                <a:lnTo>
                  <a:pt x="17871" y="162779"/>
                </a:lnTo>
                <a:lnTo>
                  <a:pt x="39003" y="123820"/>
                </a:lnTo>
                <a:lnTo>
                  <a:pt x="67189" y="88921"/>
                </a:lnTo>
                <a:lnTo>
                  <a:pt x="101626" y="58788"/>
                </a:lnTo>
                <a:lnTo>
                  <a:pt x="141506" y="34125"/>
                </a:lnTo>
                <a:lnTo>
                  <a:pt x="186024" y="15636"/>
                </a:lnTo>
                <a:lnTo>
                  <a:pt x="234374" y="4026"/>
                </a:lnTo>
                <a:lnTo>
                  <a:pt x="285750" y="0"/>
                </a:lnTo>
                <a:lnTo>
                  <a:pt x="337125" y="4026"/>
                </a:lnTo>
                <a:lnTo>
                  <a:pt x="385475" y="15636"/>
                </a:lnTo>
                <a:lnTo>
                  <a:pt x="429993" y="34125"/>
                </a:lnTo>
                <a:lnTo>
                  <a:pt x="469873" y="58788"/>
                </a:lnTo>
                <a:lnTo>
                  <a:pt x="504310" y="88921"/>
                </a:lnTo>
                <a:lnTo>
                  <a:pt x="532496" y="123820"/>
                </a:lnTo>
                <a:lnTo>
                  <a:pt x="553628" y="162779"/>
                </a:lnTo>
                <a:lnTo>
                  <a:pt x="566897" y="205095"/>
                </a:lnTo>
                <a:lnTo>
                  <a:pt x="571500" y="250062"/>
                </a:lnTo>
                <a:lnTo>
                  <a:pt x="566897" y="294997"/>
                </a:lnTo>
                <a:lnTo>
                  <a:pt x="553628" y="337295"/>
                </a:lnTo>
                <a:lnTo>
                  <a:pt x="532496" y="376249"/>
                </a:lnTo>
                <a:lnTo>
                  <a:pt x="504310" y="411151"/>
                </a:lnTo>
                <a:lnTo>
                  <a:pt x="469873" y="441295"/>
                </a:lnTo>
                <a:lnTo>
                  <a:pt x="429993" y="465972"/>
                </a:lnTo>
                <a:lnTo>
                  <a:pt x="385475" y="484474"/>
                </a:lnTo>
                <a:lnTo>
                  <a:pt x="337125" y="496095"/>
                </a:lnTo>
                <a:lnTo>
                  <a:pt x="285750" y="500125"/>
                </a:lnTo>
                <a:lnTo>
                  <a:pt x="234374" y="496095"/>
                </a:lnTo>
                <a:lnTo>
                  <a:pt x="186024" y="484474"/>
                </a:lnTo>
                <a:lnTo>
                  <a:pt x="141506" y="465972"/>
                </a:lnTo>
                <a:lnTo>
                  <a:pt x="101626" y="441295"/>
                </a:lnTo>
                <a:lnTo>
                  <a:pt x="67189" y="411151"/>
                </a:lnTo>
                <a:lnTo>
                  <a:pt x="39003" y="376249"/>
                </a:lnTo>
                <a:lnTo>
                  <a:pt x="17871" y="337295"/>
                </a:lnTo>
                <a:lnTo>
                  <a:pt x="4602" y="294997"/>
                </a:lnTo>
                <a:lnTo>
                  <a:pt x="0" y="2500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57500" y="3639311"/>
            <a:ext cx="290830" cy="361315"/>
          </a:xfrm>
          <a:custGeom>
            <a:avLst/>
            <a:gdLst/>
            <a:ahLst/>
            <a:cxnLst/>
            <a:rect l="l" t="t" r="r" b="b"/>
            <a:pathLst>
              <a:path w="290830" h="361314">
                <a:moveTo>
                  <a:pt x="17780" y="277875"/>
                </a:moveTo>
                <a:lnTo>
                  <a:pt x="0" y="361188"/>
                </a:lnTo>
                <a:lnTo>
                  <a:pt x="77343" y="325500"/>
                </a:lnTo>
                <a:lnTo>
                  <a:pt x="64953" y="315594"/>
                </a:lnTo>
                <a:lnTo>
                  <a:pt x="44576" y="315594"/>
                </a:lnTo>
                <a:lnTo>
                  <a:pt x="34670" y="307594"/>
                </a:lnTo>
                <a:lnTo>
                  <a:pt x="42582" y="297707"/>
                </a:lnTo>
                <a:lnTo>
                  <a:pt x="17780" y="277875"/>
                </a:lnTo>
                <a:close/>
              </a:path>
              <a:path w="290830" h="361314">
                <a:moveTo>
                  <a:pt x="42582" y="297707"/>
                </a:moveTo>
                <a:lnTo>
                  <a:pt x="34670" y="307594"/>
                </a:lnTo>
                <a:lnTo>
                  <a:pt x="44576" y="315594"/>
                </a:lnTo>
                <a:lnTo>
                  <a:pt x="52527" y="305659"/>
                </a:lnTo>
                <a:lnTo>
                  <a:pt x="42582" y="297707"/>
                </a:lnTo>
                <a:close/>
              </a:path>
              <a:path w="290830" h="361314">
                <a:moveTo>
                  <a:pt x="52527" y="305659"/>
                </a:moveTo>
                <a:lnTo>
                  <a:pt x="44576" y="315594"/>
                </a:lnTo>
                <a:lnTo>
                  <a:pt x="64953" y="315594"/>
                </a:lnTo>
                <a:lnTo>
                  <a:pt x="52527" y="305659"/>
                </a:lnTo>
                <a:close/>
              </a:path>
              <a:path w="290830" h="361314">
                <a:moveTo>
                  <a:pt x="280797" y="0"/>
                </a:moveTo>
                <a:lnTo>
                  <a:pt x="42582" y="297707"/>
                </a:lnTo>
                <a:lnTo>
                  <a:pt x="52527" y="305659"/>
                </a:lnTo>
                <a:lnTo>
                  <a:pt x="290702" y="8000"/>
                </a:lnTo>
                <a:lnTo>
                  <a:pt x="280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741546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69794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39563" y="3709796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38" y="248066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33" y="256031"/>
                </a:lnTo>
                <a:lnTo>
                  <a:pt x="307594" y="256031"/>
                </a:lnTo>
                <a:lnTo>
                  <a:pt x="297638" y="248066"/>
                </a:lnTo>
                <a:close/>
              </a:path>
              <a:path w="361314" h="290829">
                <a:moveTo>
                  <a:pt x="305538" y="238180"/>
                </a:moveTo>
                <a:lnTo>
                  <a:pt x="297638" y="248066"/>
                </a:lnTo>
                <a:lnTo>
                  <a:pt x="307594" y="256031"/>
                </a:lnTo>
                <a:lnTo>
                  <a:pt x="315467" y="246125"/>
                </a:lnTo>
                <a:lnTo>
                  <a:pt x="305538" y="238180"/>
                </a:lnTo>
                <a:close/>
              </a:path>
              <a:path w="361314" h="290829">
                <a:moveTo>
                  <a:pt x="325374" y="213359"/>
                </a:moveTo>
                <a:lnTo>
                  <a:pt x="305538" y="238180"/>
                </a:lnTo>
                <a:lnTo>
                  <a:pt x="315467" y="246125"/>
                </a:lnTo>
                <a:lnTo>
                  <a:pt x="307594" y="256031"/>
                </a:lnTo>
                <a:lnTo>
                  <a:pt x="345133" y="256031"/>
                </a:lnTo>
                <a:lnTo>
                  <a:pt x="325374" y="213359"/>
                </a:lnTo>
                <a:close/>
              </a:path>
              <a:path w="361314" h="290829">
                <a:moveTo>
                  <a:pt x="7874" y="0"/>
                </a:moveTo>
                <a:lnTo>
                  <a:pt x="0" y="9905"/>
                </a:lnTo>
                <a:lnTo>
                  <a:pt x="297638" y="248066"/>
                </a:lnTo>
                <a:lnTo>
                  <a:pt x="305538" y="238180"/>
                </a:lnTo>
                <a:lnTo>
                  <a:pt x="7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29250" y="392912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598" y="3612"/>
                </a:lnTo>
                <a:lnTo>
                  <a:pt x="369812" y="14072"/>
                </a:lnTo>
                <a:lnTo>
                  <a:pt x="410115" y="30812"/>
                </a:lnTo>
                <a:lnTo>
                  <a:pt x="446925" y="53266"/>
                </a:lnTo>
                <a:lnTo>
                  <a:pt x="479663" y="80867"/>
                </a:lnTo>
                <a:lnTo>
                  <a:pt x="507749" y="113047"/>
                </a:lnTo>
                <a:lnTo>
                  <a:pt x="530603" y="149239"/>
                </a:lnTo>
                <a:lnTo>
                  <a:pt x="547645" y="188878"/>
                </a:lnTo>
                <a:lnTo>
                  <a:pt x="558295" y="231395"/>
                </a:lnTo>
                <a:lnTo>
                  <a:pt x="561975" y="276225"/>
                </a:lnTo>
                <a:lnTo>
                  <a:pt x="558295" y="321023"/>
                </a:lnTo>
                <a:lnTo>
                  <a:pt x="547645" y="363522"/>
                </a:lnTo>
                <a:lnTo>
                  <a:pt x="530603" y="403154"/>
                </a:lnTo>
                <a:lnTo>
                  <a:pt x="507749" y="439347"/>
                </a:lnTo>
                <a:lnTo>
                  <a:pt x="479663" y="471535"/>
                </a:lnTo>
                <a:lnTo>
                  <a:pt x="446925" y="499146"/>
                </a:lnTo>
                <a:lnTo>
                  <a:pt x="410115" y="521613"/>
                </a:lnTo>
                <a:lnTo>
                  <a:pt x="369812" y="538365"/>
                </a:lnTo>
                <a:lnTo>
                  <a:pt x="326598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56579" y="406946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23539" y="3640073"/>
            <a:ext cx="219710" cy="360680"/>
          </a:xfrm>
          <a:custGeom>
            <a:avLst/>
            <a:gdLst/>
            <a:ahLst/>
            <a:cxnLst/>
            <a:rect l="l" t="t" r="r" b="b"/>
            <a:pathLst>
              <a:path w="219710" h="360679">
                <a:moveTo>
                  <a:pt x="175078" y="298355"/>
                </a:moveTo>
                <a:lnTo>
                  <a:pt x="147827" y="314706"/>
                </a:lnTo>
                <a:lnTo>
                  <a:pt x="219710" y="360425"/>
                </a:lnTo>
                <a:lnTo>
                  <a:pt x="215808" y="309244"/>
                </a:lnTo>
                <a:lnTo>
                  <a:pt x="181610" y="309244"/>
                </a:lnTo>
                <a:lnTo>
                  <a:pt x="175078" y="298355"/>
                </a:lnTo>
                <a:close/>
              </a:path>
              <a:path w="219710" h="360679">
                <a:moveTo>
                  <a:pt x="185966" y="291822"/>
                </a:moveTo>
                <a:lnTo>
                  <a:pt x="175078" y="298355"/>
                </a:lnTo>
                <a:lnTo>
                  <a:pt x="181610" y="309244"/>
                </a:lnTo>
                <a:lnTo>
                  <a:pt x="192532" y="302768"/>
                </a:lnTo>
                <a:lnTo>
                  <a:pt x="185966" y="291822"/>
                </a:lnTo>
                <a:close/>
              </a:path>
              <a:path w="219710" h="360679">
                <a:moveTo>
                  <a:pt x="213233" y="275463"/>
                </a:moveTo>
                <a:lnTo>
                  <a:pt x="185966" y="291822"/>
                </a:lnTo>
                <a:lnTo>
                  <a:pt x="192532" y="302768"/>
                </a:lnTo>
                <a:lnTo>
                  <a:pt x="181610" y="309244"/>
                </a:lnTo>
                <a:lnTo>
                  <a:pt x="215808" y="309244"/>
                </a:lnTo>
                <a:lnTo>
                  <a:pt x="213233" y="275463"/>
                </a:lnTo>
                <a:close/>
              </a:path>
              <a:path w="219710" h="360679">
                <a:moveTo>
                  <a:pt x="10922" y="0"/>
                </a:moveTo>
                <a:lnTo>
                  <a:pt x="0" y="6476"/>
                </a:lnTo>
                <a:lnTo>
                  <a:pt x="175078" y="298355"/>
                </a:lnTo>
                <a:lnTo>
                  <a:pt x="185966" y="291822"/>
                </a:lnTo>
                <a:lnTo>
                  <a:pt x="10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00373" y="394817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28875" y="4000500"/>
            <a:ext cx="571500" cy="500380"/>
          </a:xfrm>
          <a:custGeom>
            <a:avLst/>
            <a:gdLst/>
            <a:ahLst/>
            <a:cxnLst/>
            <a:rect l="l" t="t" r="r" b="b"/>
            <a:pathLst>
              <a:path w="571500" h="500379">
                <a:moveTo>
                  <a:pt x="0" y="250062"/>
                </a:moveTo>
                <a:lnTo>
                  <a:pt x="4602" y="205095"/>
                </a:lnTo>
                <a:lnTo>
                  <a:pt x="17871" y="162779"/>
                </a:lnTo>
                <a:lnTo>
                  <a:pt x="39003" y="123820"/>
                </a:lnTo>
                <a:lnTo>
                  <a:pt x="67189" y="88921"/>
                </a:lnTo>
                <a:lnTo>
                  <a:pt x="101626" y="58788"/>
                </a:lnTo>
                <a:lnTo>
                  <a:pt x="141506" y="34125"/>
                </a:lnTo>
                <a:lnTo>
                  <a:pt x="186024" y="15636"/>
                </a:lnTo>
                <a:lnTo>
                  <a:pt x="234374" y="4026"/>
                </a:lnTo>
                <a:lnTo>
                  <a:pt x="285750" y="0"/>
                </a:lnTo>
                <a:lnTo>
                  <a:pt x="337125" y="4026"/>
                </a:lnTo>
                <a:lnTo>
                  <a:pt x="385475" y="15636"/>
                </a:lnTo>
                <a:lnTo>
                  <a:pt x="429993" y="34125"/>
                </a:lnTo>
                <a:lnTo>
                  <a:pt x="469873" y="58788"/>
                </a:lnTo>
                <a:lnTo>
                  <a:pt x="504310" y="88921"/>
                </a:lnTo>
                <a:lnTo>
                  <a:pt x="532496" y="123820"/>
                </a:lnTo>
                <a:lnTo>
                  <a:pt x="553628" y="162779"/>
                </a:lnTo>
                <a:lnTo>
                  <a:pt x="566897" y="205095"/>
                </a:lnTo>
                <a:lnTo>
                  <a:pt x="571500" y="250062"/>
                </a:lnTo>
                <a:lnTo>
                  <a:pt x="566897" y="294997"/>
                </a:lnTo>
                <a:lnTo>
                  <a:pt x="553628" y="337295"/>
                </a:lnTo>
                <a:lnTo>
                  <a:pt x="532496" y="376249"/>
                </a:lnTo>
                <a:lnTo>
                  <a:pt x="504310" y="411151"/>
                </a:lnTo>
                <a:lnTo>
                  <a:pt x="469873" y="441295"/>
                </a:lnTo>
                <a:lnTo>
                  <a:pt x="429993" y="465972"/>
                </a:lnTo>
                <a:lnTo>
                  <a:pt x="385475" y="484474"/>
                </a:lnTo>
                <a:lnTo>
                  <a:pt x="337125" y="496095"/>
                </a:lnTo>
                <a:lnTo>
                  <a:pt x="285750" y="500125"/>
                </a:lnTo>
                <a:lnTo>
                  <a:pt x="234374" y="496095"/>
                </a:lnTo>
                <a:lnTo>
                  <a:pt x="186024" y="484474"/>
                </a:lnTo>
                <a:lnTo>
                  <a:pt x="141506" y="465972"/>
                </a:lnTo>
                <a:lnTo>
                  <a:pt x="101626" y="441295"/>
                </a:lnTo>
                <a:lnTo>
                  <a:pt x="67189" y="411151"/>
                </a:lnTo>
                <a:lnTo>
                  <a:pt x="39003" y="376249"/>
                </a:lnTo>
                <a:lnTo>
                  <a:pt x="17871" y="337295"/>
                </a:lnTo>
                <a:lnTo>
                  <a:pt x="4602" y="294997"/>
                </a:lnTo>
                <a:lnTo>
                  <a:pt x="0" y="2500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57500" y="3639311"/>
            <a:ext cx="290830" cy="361315"/>
          </a:xfrm>
          <a:custGeom>
            <a:avLst/>
            <a:gdLst/>
            <a:ahLst/>
            <a:cxnLst/>
            <a:rect l="l" t="t" r="r" b="b"/>
            <a:pathLst>
              <a:path w="290830" h="361314">
                <a:moveTo>
                  <a:pt x="17780" y="277875"/>
                </a:moveTo>
                <a:lnTo>
                  <a:pt x="0" y="361188"/>
                </a:lnTo>
                <a:lnTo>
                  <a:pt x="77343" y="325500"/>
                </a:lnTo>
                <a:lnTo>
                  <a:pt x="64953" y="315594"/>
                </a:lnTo>
                <a:lnTo>
                  <a:pt x="44576" y="315594"/>
                </a:lnTo>
                <a:lnTo>
                  <a:pt x="34670" y="307594"/>
                </a:lnTo>
                <a:lnTo>
                  <a:pt x="42582" y="297707"/>
                </a:lnTo>
                <a:lnTo>
                  <a:pt x="17780" y="277875"/>
                </a:lnTo>
                <a:close/>
              </a:path>
              <a:path w="290830" h="361314">
                <a:moveTo>
                  <a:pt x="42582" y="297707"/>
                </a:moveTo>
                <a:lnTo>
                  <a:pt x="34670" y="307594"/>
                </a:lnTo>
                <a:lnTo>
                  <a:pt x="44576" y="315594"/>
                </a:lnTo>
                <a:lnTo>
                  <a:pt x="52527" y="305659"/>
                </a:lnTo>
                <a:lnTo>
                  <a:pt x="42582" y="297707"/>
                </a:lnTo>
                <a:close/>
              </a:path>
              <a:path w="290830" h="361314">
                <a:moveTo>
                  <a:pt x="52527" y="305659"/>
                </a:moveTo>
                <a:lnTo>
                  <a:pt x="44576" y="315594"/>
                </a:lnTo>
                <a:lnTo>
                  <a:pt x="64953" y="315594"/>
                </a:lnTo>
                <a:lnTo>
                  <a:pt x="52527" y="305659"/>
                </a:lnTo>
                <a:close/>
              </a:path>
              <a:path w="290830" h="361314">
                <a:moveTo>
                  <a:pt x="280797" y="0"/>
                </a:moveTo>
                <a:lnTo>
                  <a:pt x="42582" y="297707"/>
                </a:lnTo>
                <a:lnTo>
                  <a:pt x="52527" y="305659"/>
                </a:lnTo>
                <a:lnTo>
                  <a:pt x="290702" y="8000"/>
                </a:lnTo>
                <a:lnTo>
                  <a:pt x="280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741546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69794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853938" y="4424171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38" y="248066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33" y="256031"/>
                </a:lnTo>
                <a:lnTo>
                  <a:pt x="307594" y="256031"/>
                </a:lnTo>
                <a:lnTo>
                  <a:pt x="297638" y="248066"/>
                </a:lnTo>
                <a:close/>
              </a:path>
              <a:path w="361314" h="290829">
                <a:moveTo>
                  <a:pt x="305538" y="238180"/>
                </a:moveTo>
                <a:lnTo>
                  <a:pt x="297638" y="248066"/>
                </a:lnTo>
                <a:lnTo>
                  <a:pt x="307594" y="256031"/>
                </a:lnTo>
                <a:lnTo>
                  <a:pt x="315467" y="246125"/>
                </a:lnTo>
                <a:lnTo>
                  <a:pt x="305538" y="238180"/>
                </a:lnTo>
                <a:close/>
              </a:path>
              <a:path w="361314" h="290829">
                <a:moveTo>
                  <a:pt x="325374" y="213359"/>
                </a:moveTo>
                <a:lnTo>
                  <a:pt x="305538" y="238180"/>
                </a:lnTo>
                <a:lnTo>
                  <a:pt x="315467" y="246125"/>
                </a:lnTo>
                <a:lnTo>
                  <a:pt x="307594" y="256031"/>
                </a:lnTo>
                <a:lnTo>
                  <a:pt x="345133" y="256031"/>
                </a:lnTo>
                <a:lnTo>
                  <a:pt x="325374" y="213359"/>
                </a:lnTo>
                <a:close/>
              </a:path>
              <a:path w="361314" h="290829">
                <a:moveTo>
                  <a:pt x="7874" y="0"/>
                </a:moveTo>
                <a:lnTo>
                  <a:pt x="0" y="9905"/>
                </a:lnTo>
                <a:lnTo>
                  <a:pt x="297638" y="248066"/>
                </a:lnTo>
                <a:lnTo>
                  <a:pt x="305538" y="238180"/>
                </a:lnTo>
                <a:lnTo>
                  <a:pt x="7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43625" y="4643501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598" y="3612"/>
                </a:lnTo>
                <a:lnTo>
                  <a:pt x="369812" y="14072"/>
                </a:lnTo>
                <a:lnTo>
                  <a:pt x="410115" y="30812"/>
                </a:lnTo>
                <a:lnTo>
                  <a:pt x="446925" y="53266"/>
                </a:lnTo>
                <a:lnTo>
                  <a:pt x="479663" y="80867"/>
                </a:lnTo>
                <a:lnTo>
                  <a:pt x="507749" y="113047"/>
                </a:lnTo>
                <a:lnTo>
                  <a:pt x="530603" y="149239"/>
                </a:lnTo>
                <a:lnTo>
                  <a:pt x="547645" y="188878"/>
                </a:lnTo>
                <a:lnTo>
                  <a:pt x="558295" y="231395"/>
                </a:lnTo>
                <a:lnTo>
                  <a:pt x="561975" y="276225"/>
                </a:lnTo>
                <a:lnTo>
                  <a:pt x="558295" y="321023"/>
                </a:lnTo>
                <a:lnTo>
                  <a:pt x="547645" y="363522"/>
                </a:lnTo>
                <a:lnTo>
                  <a:pt x="530603" y="403154"/>
                </a:lnTo>
                <a:lnTo>
                  <a:pt x="507749" y="439347"/>
                </a:lnTo>
                <a:lnTo>
                  <a:pt x="479663" y="471535"/>
                </a:lnTo>
                <a:lnTo>
                  <a:pt x="446925" y="499146"/>
                </a:lnTo>
                <a:lnTo>
                  <a:pt x="410115" y="521613"/>
                </a:lnTo>
                <a:lnTo>
                  <a:pt x="369812" y="538365"/>
                </a:lnTo>
                <a:lnTo>
                  <a:pt x="326598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371082" y="478421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39563" y="3709796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38" y="248066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33" y="256031"/>
                </a:lnTo>
                <a:lnTo>
                  <a:pt x="307594" y="256031"/>
                </a:lnTo>
                <a:lnTo>
                  <a:pt x="297638" y="248066"/>
                </a:lnTo>
                <a:close/>
              </a:path>
              <a:path w="361314" h="290829">
                <a:moveTo>
                  <a:pt x="305538" y="238180"/>
                </a:moveTo>
                <a:lnTo>
                  <a:pt x="297638" y="248066"/>
                </a:lnTo>
                <a:lnTo>
                  <a:pt x="307594" y="256031"/>
                </a:lnTo>
                <a:lnTo>
                  <a:pt x="315467" y="246125"/>
                </a:lnTo>
                <a:lnTo>
                  <a:pt x="305538" y="238180"/>
                </a:lnTo>
                <a:close/>
              </a:path>
              <a:path w="361314" h="290829">
                <a:moveTo>
                  <a:pt x="325374" y="213359"/>
                </a:moveTo>
                <a:lnTo>
                  <a:pt x="305538" y="238180"/>
                </a:lnTo>
                <a:lnTo>
                  <a:pt x="315467" y="246125"/>
                </a:lnTo>
                <a:lnTo>
                  <a:pt x="307594" y="256031"/>
                </a:lnTo>
                <a:lnTo>
                  <a:pt x="345133" y="256031"/>
                </a:lnTo>
                <a:lnTo>
                  <a:pt x="325374" y="213359"/>
                </a:lnTo>
                <a:close/>
              </a:path>
              <a:path w="361314" h="290829">
                <a:moveTo>
                  <a:pt x="7874" y="0"/>
                </a:moveTo>
                <a:lnTo>
                  <a:pt x="0" y="9905"/>
                </a:lnTo>
                <a:lnTo>
                  <a:pt x="297638" y="248066"/>
                </a:lnTo>
                <a:lnTo>
                  <a:pt x="305538" y="238180"/>
                </a:lnTo>
                <a:lnTo>
                  <a:pt x="7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29250" y="392912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598" y="3612"/>
                </a:lnTo>
                <a:lnTo>
                  <a:pt x="369812" y="14072"/>
                </a:lnTo>
                <a:lnTo>
                  <a:pt x="410115" y="30812"/>
                </a:lnTo>
                <a:lnTo>
                  <a:pt x="446925" y="53266"/>
                </a:lnTo>
                <a:lnTo>
                  <a:pt x="479663" y="80867"/>
                </a:lnTo>
                <a:lnTo>
                  <a:pt x="507749" y="113047"/>
                </a:lnTo>
                <a:lnTo>
                  <a:pt x="530603" y="149239"/>
                </a:lnTo>
                <a:lnTo>
                  <a:pt x="547645" y="188878"/>
                </a:lnTo>
                <a:lnTo>
                  <a:pt x="558295" y="231395"/>
                </a:lnTo>
                <a:lnTo>
                  <a:pt x="561975" y="276225"/>
                </a:lnTo>
                <a:lnTo>
                  <a:pt x="558295" y="321023"/>
                </a:lnTo>
                <a:lnTo>
                  <a:pt x="547645" y="363522"/>
                </a:lnTo>
                <a:lnTo>
                  <a:pt x="530603" y="403154"/>
                </a:lnTo>
                <a:lnTo>
                  <a:pt x="507749" y="439347"/>
                </a:lnTo>
                <a:lnTo>
                  <a:pt x="479663" y="471535"/>
                </a:lnTo>
                <a:lnTo>
                  <a:pt x="446925" y="499146"/>
                </a:lnTo>
                <a:lnTo>
                  <a:pt x="410115" y="521613"/>
                </a:lnTo>
                <a:lnTo>
                  <a:pt x="369812" y="538365"/>
                </a:lnTo>
                <a:lnTo>
                  <a:pt x="326598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56579" y="406946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23539" y="3640073"/>
            <a:ext cx="219710" cy="360680"/>
          </a:xfrm>
          <a:custGeom>
            <a:avLst/>
            <a:gdLst/>
            <a:ahLst/>
            <a:cxnLst/>
            <a:rect l="l" t="t" r="r" b="b"/>
            <a:pathLst>
              <a:path w="219710" h="360679">
                <a:moveTo>
                  <a:pt x="175078" y="298355"/>
                </a:moveTo>
                <a:lnTo>
                  <a:pt x="147827" y="314706"/>
                </a:lnTo>
                <a:lnTo>
                  <a:pt x="219710" y="360425"/>
                </a:lnTo>
                <a:lnTo>
                  <a:pt x="215808" y="309244"/>
                </a:lnTo>
                <a:lnTo>
                  <a:pt x="181610" y="309244"/>
                </a:lnTo>
                <a:lnTo>
                  <a:pt x="175078" y="298355"/>
                </a:lnTo>
                <a:close/>
              </a:path>
              <a:path w="219710" h="360679">
                <a:moveTo>
                  <a:pt x="185966" y="291822"/>
                </a:moveTo>
                <a:lnTo>
                  <a:pt x="175078" y="298355"/>
                </a:lnTo>
                <a:lnTo>
                  <a:pt x="181610" y="309244"/>
                </a:lnTo>
                <a:lnTo>
                  <a:pt x="192532" y="302768"/>
                </a:lnTo>
                <a:lnTo>
                  <a:pt x="185966" y="291822"/>
                </a:lnTo>
                <a:close/>
              </a:path>
              <a:path w="219710" h="360679">
                <a:moveTo>
                  <a:pt x="213233" y="275463"/>
                </a:moveTo>
                <a:lnTo>
                  <a:pt x="185966" y="291822"/>
                </a:lnTo>
                <a:lnTo>
                  <a:pt x="192532" y="302768"/>
                </a:lnTo>
                <a:lnTo>
                  <a:pt x="181610" y="309244"/>
                </a:lnTo>
                <a:lnTo>
                  <a:pt x="215808" y="309244"/>
                </a:lnTo>
                <a:lnTo>
                  <a:pt x="213233" y="275463"/>
                </a:lnTo>
                <a:close/>
              </a:path>
              <a:path w="219710" h="360679">
                <a:moveTo>
                  <a:pt x="10922" y="0"/>
                </a:moveTo>
                <a:lnTo>
                  <a:pt x="0" y="6476"/>
                </a:lnTo>
                <a:lnTo>
                  <a:pt x="175078" y="298355"/>
                </a:lnTo>
                <a:lnTo>
                  <a:pt x="185966" y="291822"/>
                </a:lnTo>
                <a:lnTo>
                  <a:pt x="10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00373" y="394817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28875" y="4000500"/>
            <a:ext cx="571500" cy="500380"/>
          </a:xfrm>
          <a:custGeom>
            <a:avLst/>
            <a:gdLst/>
            <a:ahLst/>
            <a:cxnLst/>
            <a:rect l="l" t="t" r="r" b="b"/>
            <a:pathLst>
              <a:path w="571500" h="500379">
                <a:moveTo>
                  <a:pt x="0" y="250062"/>
                </a:moveTo>
                <a:lnTo>
                  <a:pt x="4602" y="205095"/>
                </a:lnTo>
                <a:lnTo>
                  <a:pt x="17871" y="162779"/>
                </a:lnTo>
                <a:lnTo>
                  <a:pt x="39003" y="123820"/>
                </a:lnTo>
                <a:lnTo>
                  <a:pt x="67189" y="88921"/>
                </a:lnTo>
                <a:lnTo>
                  <a:pt x="101626" y="58788"/>
                </a:lnTo>
                <a:lnTo>
                  <a:pt x="141506" y="34125"/>
                </a:lnTo>
                <a:lnTo>
                  <a:pt x="186024" y="15636"/>
                </a:lnTo>
                <a:lnTo>
                  <a:pt x="234374" y="4026"/>
                </a:lnTo>
                <a:lnTo>
                  <a:pt x="285750" y="0"/>
                </a:lnTo>
                <a:lnTo>
                  <a:pt x="337125" y="4026"/>
                </a:lnTo>
                <a:lnTo>
                  <a:pt x="385475" y="15636"/>
                </a:lnTo>
                <a:lnTo>
                  <a:pt x="429993" y="34125"/>
                </a:lnTo>
                <a:lnTo>
                  <a:pt x="469873" y="58788"/>
                </a:lnTo>
                <a:lnTo>
                  <a:pt x="504310" y="88921"/>
                </a:lnTo>
                <a:lnTo>
                  <a:pt x="532496" y="123820"/>
                </a:lnTo>
                <a:lnTo>
                  <a:pt x="553628" y="162779"/>
                </a:lnTo>
                <a:lnTo>
                  <a:pt x="566897" y="205095"/>
                </a:lnTo>
                <a:lnTo>
                  <a:pt x="571500" y="250062"/>
                </a:lnTo>
                <a:lnTo>
                  <a:pt x="566897" y="294997"/>
                </a:lnTo>
                <a:lnTo>
                  <a:pt x="553628" y="337295"/>
                </a:lnTo>
                <a:lnTo>
                  <a:pt x="532496" y="376249"/>
                </a:lnTo>
                <a:lnTo>
                  <a:pt x="504310" y="411151"/>
                </a:lnTo>
                <a:lnTo>
                  <a:pt x="469873" y="441295"/>
                </a:lnTo>
                <a:lnTo>
                  <a:pt x="429993" y="465972"/>
                </a:lnTo>
                <a:lnTo>
                  <a:pt x="385475" y="484474"/>
                </a:lnTo>
                <a:lnTo>
                  <a:pt x="337125" y="496095"/>
                </a:lnTo>
                <a:lnTo>
                  <a:pt x="285750" y="500125"/>
                </a:lnTo>
                <a:lnTo>
                  <a:pt x="234374" y="496095"/>
                </a:lnTo>
                <a:lnTo>
                  <a:pt x="186024" y="484474"/>
                </a:lnTo>
                <a:lnTo>
                  <a:pt x="141506" y="465972"/>
                </a:lnTo>
                <a:lnTo>
                  <a:pt x="101626" y="441295"/>
                </a:lnTo>
                <a:lnTo>
                  <a:pt x="67189" y="411151"/>
                </a:lnTo>
                <a:lnTo>
                  <a:pt x="39003" y="376249"/>
                </a:lnTo>
                <a:lnTo>
                  <a:pt x="17871" y="337295"/>
                </a:lnTo>
                <a:lnTo>
                  <a:pt x="4602" y="294997"/>
                </a:lnTo>
                <a:lnTo>
                  <a:pt x="0" y="2500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57500" y="3639311"/>
            <a:ext cx="290830" cy="361315"/>
          </a:xfrm>
          <a:custGeom>
            <a:avLst/>
            <a:gdLst/>
            <a:ahLst/>
            <a:cxnLst/>
            <a:rect l="l" t="t" r="r" b="b"/>
            <a:pathLst>
              <a:path w="290830" h="361314">
                <a:moveTo>
                  <a:pt x="17780" y="277875"/>
                </a:moveTo>
                <a:lnTo>
                  <a:pt x="0" y="361188"/>
                </a:lnTo>
                <a:lnTo>
                  <a:pt x="77343" y="325500"/>
                </a:lnTo>
                <a:lnTo>
                  <a:pt x="64953" y="315594"/>
                </a:lnTo>
                <a:lnTo>
                  <a:pt x="44576" y="315594"/>
                </a:lnTo>
                <a:lnTo>
                  <a:pt x="34670" y="307594"/>
                </a:lnTo>
                <a:lnTo>
                  <a:pt x="42582" y="297707"/>
                </a:lnTo>
                <a:lnTo>
                  <a:pt x="17780" y="277875"/>
                </a:lnTo>
                <a:close/>
              </a:path>
              <a:path w="290830" h="361314">
                <a:moveTo>
                  <a:pt x="42582" y="297707"/>
                </a:moveTo>
                <a:lnTo>
                  <a:pt x="34670" y="307594"/>
                </a:lnTo>
                <a:lnTo>
                  <a:pt x="44576" y="315594"/>
                </a:lnTo>
                <a:lnTo>
                  <a:pt x="52527" y="305659"/>
                </a:lnTo>
                <a:lnTo>
                  <a:pt x="42582" y="297707"/>
                </a:lnTo>
                <a:close/>
              </a:path>
              <a:path w="290830" h="361314">
                <a:moveTo>
                  <a:pt x="52527" y="305659"/>
                </a:moveTo>
                <a:lnTo>
                  <a:pt x="44576" y="315594"/>
                </a:lnTo>
                <a:lnTo>
                  <a:pt x="64953" y="315594"/>
                </a:lnTo>
                <a:lnTo>
                  <a:pt x="52527" y="305659"/>
                </a:lnTo>
                <a:close/>
              </a:path>
              <a:path w="290830" h="361314">
                <a:moveTo>
                  <a:pt x="280797" y="0"/>
                </a:moveTo>
                <a:lnTo>
                  <a:pt x="42582" y="297707"/>
                </a:lnTo>
                <a:lnTo>
                  <a:pt x="52527" y="305659"/>
                </a:lnTo>
                <a:lnTo>
                  <a:pt x="290702" y="8000"/>
                </a:lnTo>
                <a:lnTo>
                  <a:pt x="280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741546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69794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853938" y="4424171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38" y="248066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33" y="256031"/>
                </a:lnTo>
                <a:lnTo>
                  <a:pt x="307594" y="256031"/>
                </a:lnTo>
                <a:lnTo>
                  <a:pt x="297638" y="248066"/>
                </a:lnTo>
                <a:close/>
              </a:path>
              <a:path w="361314" h="290829">
                <a:moveTo>
                  <a:pt x="305538" y="238180"/>
                </a:moveTo>
                <a:lnTo>
                  <a:pt x="297638" y="248066"/>
                </a:lnTo>
                <a:lnTo>
                  <a:pt x="307594" y="256031"/>
                </a:lnTo>
                <a:lnTo>
                  <a:pt x="315467" y="246125"/>
                </a:lnTo>
                <a:lnTo>
                  <a:pt x="305538" y="238180"/>
                </a:lnTo>
                <a:close/>
              </a:path>
              <a:path w="361314" h="290829">
                <a:moveTo>
                  <a:pt x="325374" y="213359"/>
                </a:moveTo>
                <a:lnTo>
                  <a:pt x="305538" y="238180"/>
                </a:lnTo>
                <a:lnTo>
                  <a:pt x="315467" y="246125"/>
                </a:lnTo>
                <a:lnTo>
                  <a:pt x="307594" y="256031"/>
                </a:lnTo>
                <a:lnTo>
                  <a:pt x="345133" y="256031"/>
                </a:lnTo>
                <a:lnTo>
                  <a:pt x="325374" y="213359"/>
                </a:lnTo>
                <a:close/>
              </a:path>
              <a:path w="361314" h="290829">
                <a:moveTo>
                  <a:pt x="7874" y="0"/>
                </a:moveTo>
                <a:lnTo>
                  <a:pt x="0" y="9905"/>
                </a:lnTo>
                <a:lnTo>
                  <a:pt x="297638" y="248066"/>
                </a:lnTo>
                <a:lnTo>
                  <a:pt x="305538" y="238180"/>
                </a:lnTo>
                <a:lnTo>
                  <a:pt x="7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43625" y="4643501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598" y="3612"/>
                </a:lnTo>
                <a:lnTo>
                  <a:pt x="369812" y="14072"/>
                </a:lnTo>
                <a:lnTo>
                  <a:pt x="410115" y="30812"/>
                </a:lnTo>
                <a:lnTo>
                  <a:pt x="446925" y="53266"/>
                </a:lnTo>
                <a:lnTo>
                  <a:pt x="479663" y="80867"/>
                </a:lnTo>
                <a:lnTo>
                  <a:pt x="507749" y="113047"/>
                </a:lnTo>
                <a:lnTo>
                  <a:pt x="530603" y="149239"/>
                </a:lnTo>
                <a:lnTo>
                  <a:pt x="547645" y="188878"/>
                </a:lnTo>
                <a:lnTo>
                  <a:pt x="558295" y="231395"/>
                </a:lnTo>
                <a:lnTo>
                  <a:pt x="561975" y="276225"/>
                </a:lnTo>
                <a:lnTo>
                  <a:pt x="558295" y="321023"/>
                </a:lnTo>
                <a:lnTo>
                  <a:pt x="547645" y="363522"/>
                </a:lnTo>
                <a:lnTo>
                  <a:pt x="530603" y="403154"/>
                </a:lnTo>
                <a:lnTo>
                  <a:pt x="507749" y="439347"/>
                </a:lnTo>
                <a:lnTo>
                  <a:pt x="479663" y="471535"/>
                </a:lnTo>
                <a:lnTo>
                  <a:pt x="446925" y="499146"/>
                </a:lnTo>
                <a:lnTo>
                  <a:pt x="410115" y="521613"/>
                </a:lnTo>
                <a:lnTo>
                  <a:pt x="369812" y="538365"/>
                </a:lnTo>
                <a:lnTo>
                  <a:pt x="326598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371082" y="478421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66130" y="3090164"/>
            <a:ext cx="1476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Constantia"/>
                <a:cs typeface="Constantia"/>
              </a:rPr>
              <a:t>Single</a:t>
            </a:r>
            <a:r>
              <a:rPr sz="1800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onstantia"/>
                <a:cs typeface="Constantia"/>
              </a:rPr>
              <a:t>rotation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7288" y="1919477"/>
            <a:ext cx="384873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onstantia"/>
                <a:cs typeface="Constantia"/>
              </a:rPr>
              <a:t>typedef </a:t>
            </a:r>
            <a:r>
              <a:rPr sz="3200" dirty="0">
                <a:latin typeface="Constantia"/>
                <a:cs typeface="Constantia"/>
              </a:rPr>
              <a:t>struct</a:t>
            </a:r>
            <a:r>
              <a:rPr sz="3200" spc="-14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node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onstantia"/>
                <a:cs typeface="Constantia"/>
              </a:rPr>
              <a:t>{</a:t>
            </a:r>
            <a:endParaRPr sz="3200">
              <a:latin typeface="Constantia"/>
              <a:cs typeface="Constantia"/>
            </a:endParaRPr>
          </a:p>
          <a:p>
            <a:pPr marL="546100">
              <a:lnSpc>
                <a:spcPct val="100000"/>
              </a:lnSpc>
            </a:pPr>
            <a:r>
              <a:rPr sz="3200" spc="-5" dirty="0">
                <a:latin typeface="Constantia"/>
                <a:cs typeface="Constantia"/>
              </a:rPr>
              <a:t>int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data;</a:t>
            </a:r>
            <a:endParaRPr sz="3200">
              <a:latin typeface="Constantia"/>
              <a:cs typeface="Constantia"/>
            </a:endParaRPr>
          </a:p>
          <a:p>
            <a:pPr marL="546100">
              <a:lnSpc>
                <a:spcPct val="100000"/>
              </a:lnSpc>
            </a:pPr>
            <a:r>
              <a:rPr sz="3200" dirty="0">
                <a:latin typeface="Constantia"/>
                <a:cs typeface="Constantia"/>
              </a:rPr>
              <a:t>struct </a:t>
            </a:r>
            <a:r>
              <a:rPr sz="3200" spc="-5" dirty="0">
                <a:latin typeface="Constantia"/>
                <a:cs typeface="Constantia"/>
              </a:rPr>
              <a:t>node</a:t>
            </a:r>
            <a:r>
              <a:rPr sz="3200" spc="-24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*lc,*rc;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onstantia"/>
                <a:cs typeface="Constantia"/>
              </a:rPr>
              <a:t>};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4255" y="233172"/>
            <a:ext cx="4942332" cy="1287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87476" y="25730"/>
            <a:ext cx="5033010" cy="151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900" b="0" spc="-5" dirty="0">
                <a:solidFill>
                  <a:srgbClr val="04607A"/>
                </a:solidFill>
                <a:latin typeface="Calibri"/>
                <a:cs typeface="Calibri"/>
              </a:rPr>
              <a:t>Link</a:t>
            </a:r>
            <a:r>
              <a:rPr sz="4900" b="0" spc="-8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4900" b="0" spc="-25" dirty="0">
                <a:solidFill>
                  <a:srgbClr val="04607A"/>
                </a:solidFill>
                <a:latin typeface="Calibri"/>
                <a:cs typeface="Calibri"/>
              </a:rPr>
              <a:t>Representation  </a:t>
            </a:r>
            <a:r>
              <a:rPr sz="4900" b="0" spc="-5" dirty="0">
                <a:solidFill>
                  <a:srgbClr val="04607A"/>
                </a:solidFill>
                <a:latin typeface="Calibri"/>
                <a:cs typeface="Calibri"/>
              </a:rPr>
              <a:t>of Binary</a:t>
            </a:r>
            <a:r>
              <a:rPr sz="4900" b="0" spc="1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4900" b="0" spc="-9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4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39563" y="3709796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38" y="248066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33" y="256031"/>
                </a:lnTo>
                <a:lnTo>
                  <a:pt x="307594" y="256031"/>
                </a:lnTo>
                <a:lnTo>
                  <a:pt x="297638" y="248066"/>
                </a:lnTo>
                <a:close/>
              </a:path>
              <a:path w="361314" h="290829">
                <a:moveTo>
                  <a:pt x="305538" y="238180"/>
                </a:moveTo>
                <a:lnTo>
                  <a:pt x="297638" y="248066"/>
                </a:lnTo>
                <a:lnTo>
                  <a:pt x="307594" y="256031"/>
                </a:lnTo>
                <a:lnTo>
                  <a:pt x="315467" y="246125"/>
                </a:lnTo>
                <a:lnTo>
                  <a:pt x="305538" y="238180"/>
                </a:lnTo>
                <a:close/>
              </a:path>
              <a:path w="361314" h="290829">
                <a:moveTo>
                  <a:pt x="325374" y="213359"/>
                </a:moveTo>
                <a:lnTo>
                  <a:pt x="305538" y="238180"/>
                </a:lnTo>
                <a:lnTo>
                  <a:pt x="315467" y="246125"/>
                </a:lnTo>
                <a:lnTo>
                  <a:pt x="307594" y="256031"/>
                </a:lnTo>
                <a:lnTo>
                  <a:pt x="345133" y="256031"/>
                </a:lnTo>
                <a:lnTo>
                  <a:pt x="325374" y="213359"/>
                </a:lnTo>
                <a:close/>
              </a:path>
              <a:path w="361314" h="290829">
                <a:moveTo>
                  <a:pt x="7874" y="0"/>
                </a:moveTo>
                <a:lnTo>
                  <a:pt x="0" y="9905"/>
                </a:lnTo>
                <a:lnTo>
                  <a:pt x="297638" y="248066"/>
                </a:lnTo>
                <a:lnTo>
                  <a:pt x="305538" y="238180"/>
                </a:lnTo>
                <a:lnTo>
                  <a:pt x="7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29250" y="392912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598" y="3612"/>
                </a:lnTo>
                <a:lnTo>
                  <a:pt x="369812" y="14072"/>
                </a:lnTo>
                <a:lnTo>
                  <a:pt x="410115" y="30812"/>
                </a:lnTo>
                <a:lnTo>
                  <a:pt x="446925" y="53266"/>
                </a:lnTo>
                <a:lnTo>
                  <a:pt x="479663" y="80867"/>
                </a:lnTo>
                <a:lnTo>
                  <a:pt x="507749" y="113047"/>
                </a:lnTo>
                <a:lnTo>
                  <a:pt x="530603" y="149239"/>
                </a:lnTo>
                <a:lnTo>
                  <a:pt x="547645" y="188878"/>
                </a:lnTo>
                <a:lnTo>
                  <a:pt x="558295" y="231395"/>
                </a:lnTo>
                <a:lnTo>
                  <a:pt x="561975" y="276225"/>
                </a:lnTo>
                <a:lnTo>
                  <a:pt x="558295" y="321023"/>
                </a:lnTo>
                <a:lnTo>
                  <a:pt x="547645" y="363522"/>
                </a:lnTo>
                <a:lnTo>
                  <a:pt x="530603" y="403154"/>
                </a:lnTo>
                <a:lnTo>
                  <a:pt x="507749" y="439347"/>
                </a:lnTo>
                <a:lnTo>
                  <a:pt x="479663" y="471535"/>
                </a:lnTo>
                <a:lnTo>
                  <a:pt x="446925" y="499146"/>
                </a:lnTo>
                <a:lnTo>
                  <a:pt x="410115" y="521613"/>
                </a:lnTo>
                <a:lnTo>
                  <a:pt x="369812" y="538365"/>
                </a:lnTo>
                <a:lnTo>
                  <a:pt x="326598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56579" y="406946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23539" y="3640073"/>
            <a:ext cx="219710" cy="360680"/>
          </a:xfrm>
          <a:custGeom>
            <a:avLst/>
            <a:gdLst/>
            <a:ahLst/>
            <a:cxnLst/>
            <a:rect l="l" t="t" r="r" b="b"/>
            <a:pathLst>
              <a:path w="219710" h="360679">
                <a:moveTo>
                  <a:pt x="175078" y="298355"/>
                </a:moveTo>
                <a:lnTo>
                  <a:pt x="147827" y="314706"/>
                </a:lnTo>
                <a:lnTo>
                  <a:pt x="219710" y="360425"/>
                </a:lnTo>
                <a:lnTo>
                  <a:pt x="215808" y="309244"/>
                </a:lnTo>
                <a:lnTo>
                  <a:pt x="181610" y="309244"/>
                </a:lnTo>
                <a:lnTo>
                  <a:pt x="175078" y="298355"/>
                </a:lnTo>
                <a:close/>
              </a:path>
              <a:path w="219710" h="360679">
                <a:moveTo>
                  <a:pt x="185966" y="291822"/>
                </a:moveTo>
                <a:lnTo>
                  <a:pt x="175078" y="298355"/>
                </a:lnTo>
                <a:lnTo>
                  <a:pt x="181610" y="309244"/>
                </a:lnTo>
                <a:lnTo>
                  <a:pt x="192532" y="302768"/>
                </a:lnTo>
                <a:lnTo>
                  <a:pt x="185966" y="291822"/>
                </a:lnTo>
                <a:close/>
              </a:path>
              <a:path w="219710" h="360679">
                <a:moveTo>
                  <a:pt x="213233" y="275463"/>
                </a:moveTo>
                <a:lnTo>
                  <a:pt x="185966" y="291822"/>
                </a:lnTo>
                <a:lnTo>
                  <a:pt x="192532" y="302768"/>
                </a:lnTo>
                <a:lnTo>
                  <a:pt x="181610" y="309244"/>
                </a:lnTo>
                <a:lnTo>
                  <a:pt x="215808" y="309244"/>
                </a:lnTo>
                <a:lnTo>
                  <a:pt x="213233" y="275463"/>
                </a:lnTo>
                <a:close/>
              </a:path>
              <a:path w="219710" h="360679">
                <a:moveTo>
                  <a:pt x="10922" y="0"/>
                </a:moveTo>
                <a:lnTo>
                  <a:pt x="0" y="6476"/>
                </a:lnTo>
                <a:lnTo>
                  <a:pt x="175078" y="298355"/>
                </a:lnTo>
                <a:lnTo>
                  <a:pt x="185966" y="291822"/>
                </a:lnTo>
                <a:lnTo>
                  <a:pt x="10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00373" y="394817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28875" y="4000500"/>
            <a:ext cx="571500" cy="500380"/>
          </a:xfrm>
          <a:custGeom>
            <a:avLst/>
            <a:gdLst/>
            <a:ahLst/>
            <a:cxnLst/>
            <a:rect l="l" t="t" r="r" b="b"/>
            <a:pathLst>
              <a:path w="571500" h="500379">
                <a:moveTo>
                  <a:pt x="0" y="250062"/>
                </a:moveTo>
                <a:lnTo>
                  <a:pt x="4602" y="205095"/>
                </a:lnTo>
                <a:lnTo>
                  <a:pt x="17871" y="162779"/>
                </a:lnTo>
                <a:lnTo>
                  <a:pt x="39003" y="123820"/>
                </a:lnTo>
                <a:lnTo>
                  <a:pt x="67189" y="88921"/>
                </a:lnTo>
                <a:lnTo>
                  <a:pt x="101626" y="58788"/>
                </a:lnTo>
                <a:lnTo>
                  <a:pt x="141506" y="34125"/>
                </a:lnTo>
                <a:lnTo>
                  <a:pt x="186024" y="15636"/>
                </a:lnTo>
                <a:lnTo>
                  <a:pt x="234374" y="4026"/>
                </a:lnTo>
                <a:lnTo>
                  <a:pt x="285750" y="0"/>
                </a:lnTo>
                <a:lnTo>
                  <a:pt x="337125" y="4026"/>
                </a:lnTo>
                <a:lnTo>
                  <a:pt x="385475" y="15636"/>
                </a:lnTo>
                <a:lnTo>
                  <a:pt x="429993" y="34125"/>
                </a:lnTo>
                <a:lnTo>
                  <a:pt x="469873" y="58788"/>
                </a:lnTo>
                <a:lnTo>
                  <a:pt x="504310" y="88921"/>
                </a:lnTo>
                <a:lnTo>
                  <a:pt x="532496" y="123820"/>
                </a:lnTo>
                <a:lnTo>
                  <a:pt x="553628" y="162779"/>
                </a:lnTo>
                <a:lnTo>
                  <a:pt x="566897" y="205095"/>
                </a:lnTo>
                <a:lnTo>
                  <a:pt x="571500" y="250062"/>
                </a:lnTo>
                <a:lnTo>
                  <a:pt x="566897" y="294997"/>
                </a:lnTo>
                <a:lnTo>
                  <a:pt x="553628" y="337295"/>
                </a:lnTo>
                <a:lnTo>
                  <a:pt x="532496" y="376249"/>
                </a:lnTo>
                <a:lnTo>
                  <a:pt x="504310" y="411151"/>
                </a:lnTo>
                <a:lnTo>
                  <a:pt x="469873" y="441295"/>
                </a:lnTo>
                <a:lnTo>
                  <a:pt x="429993" y="465972"/>
                </a:lnTo>
                <a:lnTo>
                  <a:pt x="385475" y="484474"/>
                </a:lnTo>
                <a:lnTo>
                  <a:pt x="337125" y="496095"/>
                </a:lnTo>
                <a:lnTo>
                  <a:pt x="285750" y="500125"/>
                </a:lnTo>
                <a:lnTo>
                  <a:pt x="234374" y="496095"/>
                </a:lnTo>
                <a:lnTo>
                  <a:pt x="186024" y="484474"/>
                </a:lnTo>
                <a:lnTo>
                  <a:pt x="141506" y="465972"/>
                </a:lnTo>
                <a:lnTo>
                  <a:pt x="101626" y="441295"/>
                </a:lnTo>
                <a:lnTo>
                  <a:pt x="67189" y="411151"/>
                </a:lnTo>
                <a:lnTo>
                  <a:pt x="39003" y="376249"/>
                </a:lnTo>
                <a:lnTo>
                  <a:pt x="17871" y="337295"/>
                </a:lnTo>
                <a:lnTo>
                  <a:pt x="4602" y="294997"/>
                </a:lnTo>
                <a:lnTo>
                  <a:pt x="0" y="2500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57500" y="3639311"/>
            <a:ext cx="290830" cy="361315"/>
          </a:xfrm>
          <a:custGeom>
            <a:avLst/>
            <a:gdLst/>
            <a:ahLst/>
            <a:cxnLst/>
            <a:rect l="l" t="t" r="r" b="b"/>
            <a:pathLst>
              <a:path w="290830" h="361314">
                <a:moveTo>
                  <a:pt x="17780" y="277875"/>
                </a:moveTo>
                <a:lnTo>
                  <a:pt x="0" y="361188"/>
                </a:lnTo>
                <a:lnTo>
                  <a:pt x="77343" y="325500"/>
                </a:lnTo>
                <a:lnTo>
                  <a:pt x="64953" y="315594"/>
                </a:lnTo>
                <a:lnTo>
                  <a:pt x="44576" y="315594"/>
                </a:lnTo>
                <a:lnTo>
                  <a:pt x="34670" y="307594"/>
                </a:lnTo>
                <a:lnTo>
                  <a:pt x="42582" y="297707"/>
                </a:lnTo>
                <a:lnTo>
                  <a:pt x="17780" y="277875"/>
                </a:lnTo>
                <a:close/>
              </a:path>
              <a:path w="290830" h="361314">
                <a:moveTo>
                  <a:pt x="42582" y="297707"/>
                </a:moveTo>
                <a:lnTo>
                  <a:pt x="34670" y="307594"/>
                </a:lnTo>
                <a:lnTo>
                  <a:pt x="44576" y="315594"/>
                </a:lnTo>
                <a:lnTo>
                  <a:pt x="52527" y="305659"/>
                </a:lnTo>
                <a:lnTo>
                  <a:pt x="42582" y="297707"/>
                </a:lnTo>
                <a:close/>
              </a:path>
              <a:path w="290830" h="361314">
                <a:moveTo>
                  <a:pt x="52527" y="305659"/>
                </a:moveTo>
                <a:lnTo>
                  <a:pt x="44576" y="315594"/>
                </a:lnTo>
                <a:lnTo>
                  <a:pt x="64953" y="315594"/>
                </a:lnTo>
                <a:lnTo>
                  <a:pt x="52527" y="305659"/>
                </a:lnTo>
                <a:close/>
              </a:path>
              <a:path w="290830" h="361314">
                <a:moveTo>
                  <a:pt x="280797" y="0"/>
                </a:moveTo>
                <a:lnTo>
                  <a:pt x="42582" y="297707"/>
                </a:lnTo>
                <a:lnTo>
                  <a:pt x="52527" y="305659"/>
                </a:lnTo>
                <a:lnTo>
                  <a:pt x="290702" y="8000"/>
                </a:lnTo>
                <a:lnTo>
                  <a:pt x="280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741546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69794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214748" y="4000500"/>
            <a:ext cx="572135" cy="500380"/>
          </a:xfrm>
          <a:custGeom>
            <a:avLst/>
            <a:gdLst/>
            <a:ahLst/>
            <a:cxnLst/>
            <a:rect l="l" t="t" r="r" b="b"/>
            <a:pathLst>
              <a:path w="572135" h="500379">
                <a:moveTo>
                  <a:pt x="0" y="250062"/>
                </a:moveTo>
                <a:lnTo>
                  <a:pt x="4606" y="205095"/>
                </a:lnTo>
                <a:lnTo>
                  <a:pt x="17886" y="162779"/>
                </a:lnTo>
                <a:lnTo>
                  <a:pt x="39031" y="123820"/>
                </a:lnTo>
                <a:lnTo>
                  <a:pt x="67231" y="88921"/>
                </a:lnTo>
                <a:lnTo>
                  <a:pt x="101678" y="58788"/>
                </a:lnTo>
                <a:lnTo>
                  <a:pt x="141562" y="34125"/>
                </a:lnTo>
                <a:lnTo>
                  <a:pt x="186075" y="15636"/>
                </a:lnTo>
                <a:lnTo>
                  <a:pt x="234407" y="4026"/>
                </a:lnTo>
                <a:lnTo>
                  <a:pt x="285750" y="0"/>
                </a:lnTo>
                <a:lnTo>
                  <a:pt x="337130" y="4026"/>
                </a:lnTo>
                <a:lnTo>
                  <a:pt x="385491" y="15636"/>
                </a:lnTo>
                <a:lnTo>
                  <a:pt x="430026" y="34125"/>
                </a:lnTo>
                <a:lnTo>
                  <a:pt x="469926" y="58788"/>
                </a:lnTo>
                <a:lnTo>
                  <a:pt x="504384" y="88921"/>
                </a:lnTo>
                <a:lnTo>
                  <a:pt x="532590" y="123820"/>
                </a:lnTo>
                <a:lnTo>
                  <a:pt x="553738" y="162779"/>
                </a:lnTo>
                <a:lnTo>
                  <a:pt x="567020" y="205095"/>
                </a:lnTo>
                <a:lnTo>
                  <a:pt x="571626" y="250062"/>
                </a:lnTo>
                <a:lnTo>
                  <a:pt x="567020" y="294997"/>
                </a:lnTo>
                <a:lnTo>
                  <a:pt x="553738" y="337295"/>
                </a:lnTo>
                <a:lnTo>
                  <a:pt x="532590" y="376249"/>
                </a:lnTo>
                <a:lnTo>
                  <a:pt x="504384" y="411151"/>
                </a:lnTo>
                <a:lnTo>
                  <a:pt x="469926" y="441295"/>
                </a:lnTo>
                <a:lnTo>
                  <a:pt x="430026" y="465972"/>
                </a:lnTo>
                <a:lnTo>
                  <a:pt x="385491" y="484474"/>
                </a:lnTo>
                <a:lnTo>
                  <a:pt x="337130" y="496095"/>
                </a:lnTo>
                <a:lnTo>
                  <a:pt x="285750" y="500125"/>
                </a:lnTo>
                <a:lnTo>
                  <a:pt x="234407" y="496095"/>
                </a:lnTo>
                <a:lnTo>
                  <a:pt x="186075" y="484474"/>
                </a:lnTo>
                <a:lnTo>
                  <a:pt x="141562" y="465972"/>
                </a:lnTo>
                <a:lnTo>
                  <a:pt x="101678" y="441295"/>
                </a:lnTo>
                <a:lnTo>
                  <a:pt x="67231" y="411151"/>
                </a:lnTo>
                <a:lnTo>
                  <a:pt x="39031" y="376249"/>
                </a:lnTo>
                <a:lnTo>
                  <a:pt x="17886" y="337295"/>
                </a:lnTo>
                <a:lnTo>
                  <a:pt x="4606" y="294997"/>
                </a:lnTo>
                <a:lnTo>
                  <a:pt x="0" y="2500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2000" y="3710813"/>
            <a:ext cx="290830" cy="361315"/>
          </a:xfrm>
          <a:custGeom>
            <a:avLst/>
            <a:gdLst/>
            <a:ahLst/>
            <a:cxnLst/>
            <a:rect l="l" t="t" r="r" b="b"/>
            <a:pathLst>
              <a:path w="290829" h="361314">
                <a:moveTo>
                  <a:pt x="17907" y="277875"/>
                </a:moveTo>
                <a:lnTo>
                  <a:pt x="0" y="361188"/>
                </a:lnTo>
                <a:lnTo>
                  <a:pt x="77342" y="325374"/>
                </a:lnTo>
                <a:lnTo>
                  <a:pt x="64947" y="315468"/>
                </a:lnTo>
                <a:lnTo>
                  <a:pt x="44576" y="315468"/>
                </a:lnTo>
                <a:lnTo>
                  <a:pt x="34671" y="307594"/>
                </a:lnTo>
                <a:lnTo>
                  <a:pt x="42636" y="297638"/>
                </a:lnTo>
                <a:lnTo>
                  <a:pt x="17907" y="277875"/>
                </a:lnTo>
                <a:close/>
              </a:path>
              <a:path w="290829" h="361314">
                <a:moveTo>
                  <a:pt x="42636" y="297638"/>
                </a:moveTo>
                <a:lnTo>
                  <a:pt x="34671" y="307594"/>
                </a:lnTo>
                <a:lnTo>
                  <a:pt x="44576" y="315468"/>
                </a:lnTo>
                <a:lnTo>
                  <a:pt x="52522" y="305538"/>
                </a:lnTo>
                <a:lnTo>
                  <a:pt x="42636" y="297638"/>
                </a:lnTo>
                <a:close/>
              </a:path>
              <a:path w="290829" h="361314">
                <a:moveTo>
                  <a:pt x="52522" y="305538"/>
                </a:moveTo>
                <a:lnTo>
                  <a:pt x="44576" y="315468"/>
                </a:lnTo>
                <a:lnTo>
                  <a:pt x="64947" y="315468"/>
                </a:lnTo>
                <a:lnTo>
                  <a:pt x="52522" y="305538"/>
                </a:lnTo>
                <a:close/>
              </a:path>
              <a:path w="290829" h="361314">
                <a:moveTo>
                  <a:pt x="280797" y="0"/>
                </a:moveTo>
                <a:lnTo>
                  <a:pt x="42636" y="297638"/>
                </a:lnTo>
                <a:lnTo>
                  <a:pt x="52522" y="305538"/>
                </a:lnTo>
                <a:lnTo>
                  <a:pt x="290702" y="7874"/>
                </a:lnTo>
                <a:lnTo>
                  <a:pt x="280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455921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06901" y="1427225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419100" y="0"/>
                </a:moveTo>
                <a:lnTo>
                  <a:pt x="370213" y="2818"/>
                </a:lnTo>
                <a:lnTo>
                  <a:pt x="322985" y="11065"/>
                </a:lnTo>
                <a:lnTo>
                  <a:pt x="277731" y="24426"/>
                </a:lnTo>
                <a:lnTo>
                  <a:pt x="234764" y="42587"/>
                </a:lnTo>
                <a:lnTo>
                  <a:pt x="194399" y="65234"/>
                </a:lnTo>
                <a:lnTo>
                  <a:pt x="156949" y="92053"/>
                </a:lnTo>
                <a:lnTo>
                  <a:pt x="122729" y="122729"/>
                </a:lnTo>
                <a:lnTo>
                  <a:pt x="92053" y="156949"/>
                </a:lnTo>
                <a:lnTo>
                  <a:pt x="65234" y="194399"/>
                </a:lnTo>
                <a:lnTo>
                  <a:pt x="42587" y="234764"/>
                </a:lnTo>
                <a:lnTo>
                  <a:pt x="24426" y="277731"/>
                </a:lnTo>
                <a:lnTo>
                  <a:pt x="11065" y="322985"/>
                </a:lnTo>
                <a:lnTo>
                  <a:pt x="2818" y="370213"/>
                </a:lnTo>
                <a:lnTo>
                  <a:pt x="0" y="419100"/>
                </a:lnTo>
                <a:lnTo>
                  <a:pt x="2818" y="467963"/>
                </a:lnTo>
                <a:lnTo>
                  <a:pt x="11065" y="515174"/>
                </a:lnTo>
                <a:lnTo>
                  <a:pt x="24426" y="560417"/>
                </a:lnTo>
                <a:lnTo>
                  <a:pt x="42587" y="603379"/>
                </a:lnTo>
                <a:lnTo>
                  <a:pt x="65234" y="643744"/>
                </a:lnTo>
                <a:lnTo>
                  <a:pt x="92053" y="681196"/>
                </a:lnTo>
                <a:lnTo>
                  <a:pt x="122729" y="715422"/>
                </a:lnTo>
                <a:lnTo>
                  <a:pt x="156949" y="746106"/>
                </a:lnTo>
                <a:lnTo>
                  <a:pt x="194399" y="772934"/>
                </a:lnTo>
                <a:lnTo>
                  <a:pt x="234764" y="795590"/>
                </a:lnTo>
                <a:lnTo>
                  <a:pt x="277731" y="813759"/>
                </a:lnTo>
                <a:lnTo>
                  <a:pt x="322985" y="827127"/>
                </a:lnTo>
                <a:lnTo>
                  <a:pt x="370213" y="835379"/>
                </a:lnTo>
                <a:lnTo>
                  <a:pt x="419100" y="838200"/>
                </a:lnTo>
                <a:lnTo>
                  <a:pt x="467963" y="835379"/>
                </a:lnTo>
                <a:lnTo>
                  <a:pt x="515174" y="827127"/>
                </a:lnTo>
                <a:lnTo>
                  <a:pt x="560417" y="813759"/>
                </a:lnTo>
                <a:lnTo>
                  <a:pt x="603379" y="795590"/>
                </a:lnTo>
                <a:lnTo>
                  <a:pt x="643744" y="772934"/>
                </a:lnTo>
                <a:lnTo>
                  <a:pt x="681196" y="746106"/>
                </a:lnTo>
                <a:lnTo>
                  <a:pt x="715422" y="715422"/>
                </a:lnTo>
                <a:lnTo>
                  <a:pt x="746106" y="681196"/>
                </a:lnTo>
                <a:lnTo>
                  <a:pt x="772934" y="643744"/>
                </a:lnTo>
                <a:lnTo>
                  <a:pt x="795590" y="603379"/>
                </a:lnTo>
                <a:lnTo>
                  <a:pt x="813759" y="560417"/>
                </a:lnTo>
                <a:lnTo>
                  <a:pt x="827127" y="515174"/>
                </a:lnTo>
                <a:lnTo>
                  <a:pt x="835379" y="467963"/>
                </a:lnTo>
                <a:lnTo>
                  <a:pt x="838200" y="419100"/>
                </a:lnTo>
                <a:lnTo>
                  <a:pt x="835379" y="370213"/>
                </a:lnTo>
                <a:lnTo>
                  <a:pt x="827127" y="322985"/>
                </a:lnTo>
                <a:lnTo>
                  <a:pt x="813759" y="277731"/>
                </a:lnTo>
                <a:lnTo>
                  <a:pt x="795590" y="234764"/>
                </a:lnTo>
                <a:lnTo>
                  <a:pt x="772934" y="194399"/>
                </a:lnTo>
                <a:lnTo>
                  <a:pt x="746106" y="156949"/>
                </a:lnTo>
                <a:lnTo>
                  <a:pt x="715422" y="122729"/>
                </a:lnTo>
                <a:lnTo>
                  <a:pt x="681196" y="92053"/>
                </a:lnTo>
                <a:lnTo>
                  <a:pt x="643744" y="65234"/>
                </a:lnTo>
                <a:lnTo>
                  <a:pt x="603379" y="42587"/>
                </a:lnTo>
                <a:lnTo>
                  <a:pt x="560417" y="24426"/>
                </a:lnTo>
                <a:lnTo>
                  <a:pt x="515174" y="11065"/>
                </a:lnTo>
                <a:lnTo>
                  <a:pt x="467963" y="2818"/>
                </a:lnTo>
                <a:lnTo>
                  <a:pt x="4191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06901" y="1427225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2818" y="370213"/>
                </a:lnTo>
                <a:lnTo>
                  <a:pt x="11065" y="322985"/>
                </a:lnTo>
                <a:lnTo>
                  <a:pt x="24426" y="277731"/>
                </a:lnTo>
                <a:lnTo>
                  <a:pt x="42587" y="234764"/>
                </a:lnTo>
                <a:lnTo>
                  <a:pt x="65234" y="194399"/>
                </a:lnTo>
                <a:lnTo>
                  <a:pt x="92053" y="156949"/>
                </a:lnTo>
                <a:lnTo>
                  <a:pt x="122729" y="122729"/>
                </a:lnTo>
                <a:lnTo>
                  <a:pt x="156949" y="92053"/>
                </a:lnTo>
                <a:lnTo>
                  <a:pt x="194399" y="65234"/>
                </a:lnTo>
                <a:lnTo>
                  <a:pt x="234764" y="42587"/>
                </a:lnTo>
                <a:lnTo>
                  <a:pt x="277731" y="24426"/>
                </a:lnTo>
                <a:lnTo>
                  <a:pt x="322985" y="11065"/>
                </a:lnTo>
                <a:lnTo>
                  <a:pt x="370213" y="2818"/>
                </a:lnTo>
                <a:lnTo>
                  <a:pt x="419100" y="0"/>
                </a:lnTo>
                <a:lnTo>
                  <a:pt x="467963" y="2818"/>
                </a:lnTo>
                <a:lnTo>
                  <a:pt x="515174" y="11065"/>
                </a:lnTo>
                <a:lnTo>
                  <a:pt x="560417" y="24426"/>
                </a:lnTo>
                <a:lnTo>
                  <a:pt x="603379" y="42587"/>
                </a:lnTo>
                <a:lnTo>
                  <a:pt x="643744" y="65234"/>
                </a:lnTo>
                <a:lnTo>
                  <a:pt x="681196" y="92053"/>
                </a:lnTo>
                <a:lnTo>
                  <a:pt x="715422" y="122729"/>
                </a:lnTo>
                <a:lnTo>
                  <a:pt x="746106" y="156949"/>
                </a:lnTo>
                <a:lnTo>
                  <a:pt x="772934" y="194399"/>
                </a:lnTo>
                <a:lnTo>
                  <a:pt x="795590" y="234764"/>
                </a:lnTo>
                <a:lnTo>
                  <a:pt x="813759" y="277731"/>
                </a:lnTo>
                <a:lnTo>
                  <a:pt x="827127" y="322985"/>
                </a:lnTo>
                <a:lnTo>
                  <a:pt x="835379" y="370213"/>
                </a:lnTo>
                <a:lnTo>
                  <a:pt x="838200" y="419100"/>
                </a:lnTo>
                <a:lnTo>
                  <a:pt x="835379" y="467963"/>
                </a:lnTo>
                <a:lnTo>
                  <a:pt x="827127" y="515174"/>
                </a:lnTo>
                <a:lnTo>
                  <a:pt x="813759" y="560417"/>
                </a:lnTo>
                <a:lnTo>
                  <a:pt x="795590" y="603379"/>
                </a:lnTo>
                <a:lnTo>
                  <a:pt x="772934" y="643744"/>
                </a:lnTo>
                <a:lnTo>
                  <a:pt x="746106" y="681196"/>
                </a:lnTo>
                <a:lnTo>
                  <a:pt x="715422" y="715422"/>
                </a:lnTo>
                <a:lnTo>
                  <a:pt x="681196" y="746106"/>
                </a:lnTo>
                <a:lnTo>
                  <a:pt x="643744" y="772934"/>
                </a:lnTo>
                <a:lnTo>
                  <a:pt x="603379" y="795590"/>
                </a:lnTo>
                <a:lnTo>
                  <a:pt x="560417" y="813759"/>
                </a:lnTo>
                <a:lnTo>
                  <a:pt x="515174" y="827127"/>
                </a:lnTo>
                <a:lnTo>
                  <a:pt x="467963" y="835379"/>
                </a:lnTo>
                <a:lnTo>
                  <a:pt x="419100" y="838200"/>
                </a:lnTo>
                <a:lnTo>
                  <a:pt x="370213" y="835379"/>
                </a:lnTo>
                <a:lnTo>
                  <a:pt x="322985" y="827127"/>
                </a:lnTo>
                <a:lnTo>
                  <a:pt x="277731" y="813759"/>
                </a:lnTo>
                <a:lnTo>
                  <a:pt x="234764" y="795590"/>
                </a:lnTo>
                <a:lnTo>
                  <a:pt x="194399" y="772934"/>
                </a:lnTo>
                <a:lnTo>
                  <a:pt x="156949" y="746106"/>
                </a:lnTo>
                <a:lnTo>
                  <a:pt x="122729" y="715422"/>
                </a:lnTo>
                <a:lnTo>
                  <a:pt x="92053" y="681196"/>
                </a:lnTo>
                <a:lnTo>
                  <a:pt x="65234" y="643744"/>
                </a:lnTo>
                <a:lnTo>
                  <a:pt x="42587" y="603379"/>
                </a:lnTo>
                <a:lnTo>
                  <a:pt x="24426" y="560417"/>
                </a:lnTo>
                <a:lnTo>
                  <a:pt x="11065" y="515174"/>
                </a:lnTo>
                <a:lnTo>
                  <a:pt x="2818" y="467963"/>
                </a:lnTo>
                <a:lnTo>
                  <a:pt x="0" y="419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214876" y="1263853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30501" y="2798698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419100" y="0"/>
                </a:moveTo>
                <a:lnTo>
                  <a:pt x="370213" y="2820"/>
                </a:lnTo>
                <a:lnTo>
                  <a:pt x="322985" y="11072"/>
                </a:lnTo>
                <a:lnTo>
                  <a:pt x="277731" y="24440"/>
                </a:lnTo>
                <a:lnTo>
                  <a:pt x="234764" y="42609"/>
                </a:lnTo>
                <a:lnTo>
                  <a:pt x="194399" y="65265"/>
                </a:lnTo>
                <a:lnTo>
                  <a:pt x="156949" y="92093"/>
                </a:lnTo>
                <a:lnTo>
                  <a:pt x="122729" y="122777"/>
                </a:lnTo>
                <a:lnTo>
                  <a:pt x="92053" y="157003"/>
                </a:lnTo>
                <a:lnTo>
                  <a:pt x="65234" y="194455"/>
                </a:lnTo>
                <a:lnTo>
                  <a:pt x="42587" y="234820"/>
                </a:lnTo>
                <a:lnTo>
                  <a:pt x="24426" y="277782"/>
                </a:lnTo>
                <a:lnTo>
                  <a:pt x="11065" y="323025"/>
                </a:lnTo>
                <a:lnTo>
                  <a:pt x="2818" y="370236"/>
                </a:lnTo>
                <a:lnTo>
                  <a:pt x="0" y="419100"/>
                </a:lnTo>
                <a:lnTo>
                  <a:pt x="2818" y="467986"/>
                </a:lnTo>
                <a:lnTo>
                  <a:pt x="11065" y="515214"/>
                </a:lnTo>
                <a:lnTo>
                  <a:pt x="24426" y="560468"/>
                </a:lnTo>
                <a:lnTo>
                  <a:pt x="42587" y="603435"/>
                </a:lnTo>
                <a:lnTo>
                  <a:pt x="65234" y="643800"/>
                </a:lnTo>
                <a:lnTo>
                  <a:pt x="92053" y="681250"/>
                </a:lnTo>
                <a:lnTo>
                  <a:pt x="122729" y="715470"/>
                </a:lnTo>
                <a:lnTo>
                  <a:pt x="156949" y="746146"/>
                </a:lnTo>
                <a:lnTo>
                  <a:pt x="194399" y="772965"/>
                </a:lnTo>
                <a:lnTo>
                  <a:pt x="234764" y="795612"/>
                </a:lnTo>
                <a:lnTo>
                  <a:pt x="277731" y="813773"/>
                </a:lnTo>
                <a:lnTo>
                  <a:pt x="322985" y="827134"/>
                </a:lnTo>
                <a:lnTo>
                  <a:pt x="370213" y="835381"/>
                </a:lnTo>
                <a:lnTo>
                  <a:pt x="419100" y="838200"/>
                </a:lnTo>
                <a:lnTo>
                  <a:pt x="467963" y="835381"/>
                </a:lnTo>
                <a:lnTo>
                  <a:pt x="515174" y="827134"/>
                </a:lnTo>
                <a:lnTo>
                  <a:pt x="560417" y="813773"/>
                </a:lnTo>
                <a:lnTo>
                  <a:pt x="603379" y="795612"/>
                </a:lnTo>
                <a:lnTo>
                  <a:pt x="643744" y="772965"/>
                </a:lnTo>
                <a:lnTo>
                  <a:pt x="681196" y="746146"/>
                </a:lnTo>
                <a:lnTo>
                  <a:pt x="715422" y="715470"/>
                </a:lnTo>
                <a:lnTo>
                  <a:pt x="746106" y="681250"/>
                </a:lnTo>
                <a:lnTo>
                  <a:pt x="772934" y="643800"/>
                </a:lnTo>
                <a:lnTo>
                  <a:pt x="795590" y="603435"/>
                </a:lnTo>
                <a:lnTo>
                  <a:pt x="813759" y="560468"/>
                </a:lnTo>
                <a:lnTo>
                  <a:pt x="827127" y="515214"/>
                </a:lnTo>
                <a:lnTo>
                  <a:pt x="835379" y="467986"/>
                </a:lnTo>
                <a:lnTo>
                  <a:pt x="838200" y="419100"/>
                </a:lnTo>
                <a:lnTo>
                  <a:pt x="835379" y="370236"/>
                </a:lnTo>
                <a:lnTo>
                  <a:pt x="827127" y="323025"/>
                </a:lnTo>
                <a:lnTo>
                  <a:pt x="813759" y="277782"/>
                </a:lnTo>
                <a:lnTo>
                  <a:pt x="795590" y="234820"/>
                </a:lnTo>
                <a:lnTo>
                  <a:pt x="772934" y="194455"/>
                </a:lnTo>
                <a:lnTo>
                  <a:pt x="746106" y="157003"/>
                </a:lnTo>
                <a:lnTo>
                  <a:pt x="715422" y="122777"/>
                </a:lnTo>
                <a:lnTo>
                  <a:pt x="681196" y="92093"/>
                </a:lnTo>
                <a:lnTo>
                  <a:pt x="643744" y="65265"/>
                </a:lnTo>
                <a:lnTo>
                  <a:pt x="603379" y="42609"/>
                </a:lnTo>
                <a:lnTo>
                  <a:pt x="560417" y="24440"/>
                </a:lnTo>
                <a:lnTo>
                  <a:pt x="515174" y="11072"/>
                </a:lnTo>
                <a:lnTo>
                  <a:pt x="467963" y="2820"/>
                </a:lnTo>
                <a:lnTo>
                  <a:pt x="4191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30501" y="2798698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2818" y="370236"/>
                </a:lnTo>
                <a:lnTo>
                  <a:pt x="11065" y="323025"/>
                </a:lnTo>
                <a:lnTo>
                  <a:pt x="24426" y="277782"/>
                </a:lnTo>
                <a:lnTo>
                  <a:pt x="42587" y="234820"/>
                </a:lnTo>
                <a:lnTo>
                  <a:pt x="65234" y="194455"/>
                </a:lnTo>
                <a:lnTo>
                  <a:pt x="92053" y="157003"/>
                </a:lnTo>
                <a:lnTo>
                  <a:pt x="122729" y="122777"/>
                </a:lnTo>
                <a:lnTo>
                  <a:pt x="156949" y="92093"/>
                </a:lnTo>
                <a:lnTo>
                  <a:pt x="194399" y="65265"/>
                </a:lnTo>
                <a:lnTo>
                  <a:pt x="234764" y="42609"/>
                </a:lnTo>
                <a:lnTo>
                  <a:pt x="277731" y="24440"/>
                </a:lnTo>
                <a:lnTo>
                  <a:pt x="322985" y="11072"/>
                </a:lnTo>
                <a:lnTo>
                  <a:pt x="370213" y="2820"/>
                </a:lnTo>
                <a:lnTo>
                  <a:pt x="419100" y="0"/>
                </a:lnTo>
                <a:lnTo>
                  <a:pt x="467963" y="2820"/>
                </a:lnTo>
                <a:lnTo>
                  <a:pt x="515174" y="11072"/>
                </a:lnTo>
                <a:lnTo>
                  <a:pt x="560417" y="24440"/>
                </a:lnTo>
                <a:lnTo>
                  <a:pt x="603379" y="42609"/>
                </a:lnTo>
                <a:lnTo>
                  <a:pt x="643744" y="65265"/>
                </a:lnTo>
                <a:lnTo>
                  <a:pt x="681196" y="92093"/>
                </a:lnTo>
                <a:lnTo>
                  <a:pt x="715422" y="122777"/>
                </a:lnTo>
                <a:lnTo>
                  <a:pt x="746106" y="157003"/>
                </a:lnTo>
                <a:lnTo>
                  <a:pt x="772934" y="194455"/>
                </a:lnTo>
                <a:lnTo>
                  <a:pt x="795590" y="234820"/>
                </a:lnTo>
                <a:lnTo>
                  <a:pt x="813759" y="277782"/>
                </a:lnTo>
                <a:lnTo>
                  <a:pt x="827127" y="323025"/>
                </a:lnTo>
                <a:lnTo>
                  <a:pt x="835379" y="370236"/>
                </a:lnTo>
                <a:lnTo>
                  <a:pt x="838200" y="419100"/>
                </a:lnTo>
                <a:lnTo>
                  <a:pt x="835379" y="467986"/>
                </a:lnTo>
                <a:lnTo>
                  <a:pt x="827127" y="515214"/>
                </a:lnTo>
                <a:lnTo>
                  <a:pt x="813759" y="560468"/>
                </a:lnTo>
                <a:lnTo>
                  <a:pt x="795590" y="603435"/>
                </a:lnTo>
                <a:lnTo>
                  <a:pt x="772934" y="643800"/>
                </a:lnTo>
                <a:lnTo>
                  <a:pt x="746106" y="681250"/>
                </a:lnTo>
                <a:lnTo>
                  <a:pt x="715422" y="715470"/>
                </a:lnTo>
                <a:lnTo>
                  <a:pt x="681196" y="746146"/>
                </a:lnTo>
                <a:lnTo>
                  <a:pt x="643744" y="772965"/>
                </a:lnTo>
                <a:lnTo>
                  <a:pt x="603379" y="795612"/>
                </a:lnTo>
                <a:lnTo>
                  <a:pt x="560417" y="813773"/>
                </a:lnTo>
                <a:lnTo>
                  <a:pt x="515174" y="827134"/>
                </a:lnTo>
                <a:lnTo>
                  <a:pt x="467963" y="835381"/>
                </a:lnTo>
                <a:lnTo>
                  <a:pt x="419100" y="838200"/>
                </a:lnTo>
                <a:lnTo>
                  <a:pt x="370213" y="835381"/>
                </a:lnTo>
                <a:lnTo>
                  <a:pt x="322985" y="827134"/>
                </a:lnTo>
                <a:lnTo>
                  <a:pt x="277731" y="813773"/>
                </a:lnTo>
                <a:lnTo>
                  <a:pt x="234764" y="795612"/>
                </a:lnTo>
                <a:lnTo>
                  <a:pt x="194399" y="772965"/>
                </a:lnTo>
                <a:lnTo>
                  <a:pt x="156949" y="746146"/>
                </a:lnTo>
                <a:lnTo>
                  <a:pt x="122729" y="715470"/>
                </a:lnTo>
                <a:lnTo>
                  <a:pt x="92053" y="681250"/>
                </a:lnTo>
                <a:lnTo>
                  <a:pt x="65234" y="643800"/>
                </a:lnTo>
                <a:lnTo>
                  <a:pt x="42587" y="603435"/>
                </a:lnTo>
                <a:lnTo>
                  <a:pt x="24426" y="560468"/>
                </a:lnTo>
                <a:lnTo>
                  <a:pt x="11065" y="515214"/>
                </a:lnTo>
                <a:lnTo>
                  <a:pt x="2818" y="467986"/>
                </a:lnTo>
                <a:lnTo>
                  <a:pt x="0" y="419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38222" y="2711907"/>
            <a:ext cx="3765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46400" y="2143125"/>
            <a:ext cx="1082675" cy="777875"/>
          </a:xfrm>
          <a:custGeom>
            <a:avLst/>
            <a:gdLst/>
            <a:ahLst/>
            <a:cxnLst/>
            <a:rect l="l" t="t" r="r" b="b"/>
            <a:pathLst>
              <a:path w="1082675" h="777875">
                <a:moveTo>
                  <a:pt x="1082675" y="0"/>
                </a:moveTo>
                <a:lnTo>
                  <a:pt x="0" y="7778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4037" y="4170426"/>
            <a:ext cx="1600835" cy="1295400"/>
          </a:xfrm>
          <a:custGeom>
            <a:avLst/>
            <a:gdLst/>
            <a:ahLst/>
            <a:cxnLst/>
            <a:rect l="l" t="t" r="r" b="b"/>
            <a:pathLst>
              <a:path w="1600835" h="1295400">
                <a:moveTo>
                  <a:pt x="800163" y="0"/>
                </a:moveTo>
                <a:lnTo>
                  <a:pt x="0" y="1295400"/>
                </a:lnTo>
                <a:lnTo>
                  <a:pt x="1600263" y="1295400"/>
                </a:lnTo>
                <a:lnTo>
                  <a:pt x="800163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4037" y="4170426"/>
            <a:ext cx="1600835" cy="1295400"/>
          </a:xfrm>
          <a:custGeom>
            <a:avLst/>
            <a:gdLst/>
            <a:ahLst/>
            <a:cxnLst/>
            <a:rect l="l" t="t" r="r" b="b"/>
            <a:pathLst>
              <a:path w="1600835" h="1295400">
                <a:moveTo>
                  <a:pt x="0" y="1295400"/>
                </a:moveTo>
                <a:lnTo>
                  <a:pt x="800163" y="0"/>
                </a:lnTo>
                <a:lnTo>
                  <a:pt x="1600263" y="1295400"/>
                </a:lnTo>
                <a:lnTo>
                  <a:pt x="0" y="1295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54200" y="3514725"/>
            <a:ext cx="998855" cy="655955"/>
          </a:xfrm>
          <a:custGeom>
            <a:avLst/>
            <a:gdLst/>
            <a:ahLst/>
            <a:cxnLst/>
            <a:rect l="l" t="t" r="r" b="b"/>
            <a:pathLst>
              <a:path w="998855" h="655954">
                <a:moveTo>
                  <a:pt x="998474" y="0"/>
                </a:moveTo>
                <a:lnTo>
                  <a:pt x="0" y="6555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66266" y="4617161"/>
            <a:ext cx="46735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21101" y="4246626"/>
            <a:ext cx="1524000" cy="1219200"/>
          </a:xfrm>
          <a:custGeom>
            <a:avLst/>
            <a:gdLst/>
            <a:ahLst/>
            <a:cxnLst/>
            <a:rect l="l" t="t" r="r" b="b"/>
            <a:pathLst>
              <a:path w="1524000" h="1219200">
                <a:moveTo>
                  <a:pt x="762000" y="0"/>
                </a:moveTo>
                <a:lnTo>
                  <a:pt x="0" y="1219200"/>
                </a:lnTo>
                <a:lnTo>
                  <a:pt x="1524000" y="1219200"/>
                </a:lnTo>
                <a:lnTo>
                  <a:pt x="762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21101" y="4246626"/>
            <a:ext cx="1524000" cy="1219200"/>
          </a:xfrm>
          <a:custGeom>
            <a:avLst/>
            <a:gdLst/>
            <a:ahLst/>
            <a:cxnLst/>
            <a:rect l="l" t="t" r="r" b="b"/>
            <a:pathLst>
              <a:path w="1524000" h="1219200">
                <a:moveTo>
                  <a:pt x="0" y="1219200"/>
                </a:moveTo>
                <a:lnTo>
                  <a:pt x="762000" y="0"/>
                </a:lnTo>
                <a:lnTo>
                  <a:pt x="1524000" y="1219200"/>
                </a:lnTo>
                <a:lnTo>
                  <a:pt x="0" y="1219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757676" y="4617161"/>
            <a:ext cx="4318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Y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02301" y="3256026"/>
            <a:ext cx="1600200" cy="1295400"/>
          </a:xfrm>
          <a:custGeom>
            <a:avLst/>
            <a:gdLst/>
            <a:ahLst/>
            <a:cxnLst/>
            <a:rect l="l" t="t" r="r" b="b"/>
            <a:pathLst>
              <a:path w="1600200" h="1295400">
                <a:moveTo>
                  <a:pt x="800100" y="0"/>
                </a:moveTo>
                <a:lnTo>
                  <a:pt x="0" y="1295400"/>
                </a:lnTo>
                <a:lnTo>
                  <a:pt x="1600200" y="1295400"/>
                </a:lnTo>
                <a:lnTo>
                  <a:pt x="8001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02301" y="3256026"/>
            <a:ext cx="1600200" cy="1295400"/>
          </a:xfrm>
          <a:custGeom>
            <a:avLst/>
            <a:gdLst/>
            <a:ahLst/>
            <a:cxnLst/>
            <a:rect l="l" t="t" r="r" b="b"/>
            <a:pathLst>
              <a:path w="1600200" h="1295400">
                <a:moveTo>
                  <a:pt x="0" y="1295400"/>
                </a:moveTo>
                <a:lnTo>
                  <a:pt x="800100" y="0"/>
                </a:lnTo>
                <a:lnTo>
                  <a:pt x="1600200" y="1295400"/>
                </a:lnTo>
                <a:lnTo>
                  <a:pt x="0" y="1295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815329" y="3550411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46400" y="3514725"/>
            <a:ext cx="1036955" cy="732155"/>
          </a:xfrm>
          <a:custGeom>
            <a:avLst/>
            <a:gdLst/>
            <a:ahLst/>
            <a:cxnLst/>
            <a:rect l="l" t="t" r="r" b="b"/>
            <a:pathLst>
              <a:path w="1036954" h="732154">
                <a:moveTo>
                  <a:pt x="0" y="0"/>
                </a:moveTo>
                <a:lnTo>
                  <a:pt x="1036701" y="7317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22800" y="2143125"/>
            <a:ext cx="1379855" cy="1113155"/>
          </a:xfrm>
          <a:custGeom>
            <a:avLst/>
            <a:gdLst/>
            <a:ahLst/>
            <a:cxnLst/>
            <a:rect l="l" t="t" r="r" b="b"/>
            <a:pathLst>
              <a:path w="1379854" h="1113154">
                <a:moveTo>
                  <a:pt x="0" y="0"/>
                </a:moveTo>
                <a:lnTo>
                  <a:pt x="1379601" y="111290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20344" y="1502486"/>
            <a:ext cx="21107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Consider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valid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spc="-75" dirty="0">
                <a:latin typeface="Constantia"/>
                <a:cs typeface="Constantia"/>
              </a:rPr>
              <a:t>AVL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subtree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74392" y="499872"/>
            <a:ext cx="4492752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61759" y="499872"/>
            <a:ext cx="478536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553080" y="566673"/>
            <a:ext cx="40468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Constantia"/>
                <a:cs typeface="Constantia"/>
              </a:rPr>
              <a:t>AVL </a:t>
            </a:r>
            <a:r>
              <a:rPr sz="2400" b="1" spc="-5" dirty="0">
                <a:latin typeface="Constantia"/>
                <a:cs typeface="Constantia"/>
              </a:rPr>
              <a:t>Insertion: Outside</a:t>
            </a:r>
            <a:r>
              <a:rPr sz="2400" b="1" spc="-1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Case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61228" y="295363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31594" y="3944492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70375" y="3792092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27526" y="1149350"/>
            <a:ext cx="789305" cy="742950"/>
          </a:xfrm>
          <a:custGeom>
            <a:avLst/>
            <a:gdLst/>
            <a:ahLst/>
            <a:cxnLst/>
            <a:rect l="l" t="t" r="r" b="b"/>
            <a:pathLst>
              <a:path w="789304" h="742950">
                <a:moveTo>
                  <a:pt x="394462" y="0"/>
                </a:moveTo>
                <a:lnTo>
                  <a:pt x="344966" y="2895"/>
                </a:lnTo>
                <a:lnTo>
                  <a:pt x="297309" y="11348"/>
                </a:lnTo>
                <a:lnTo>
                  <a:pt x="251861" y="25011"/>
                </a:lnTo>
                <a:lnTo>
                  <a:pt x="208989" y="43534"/>
                </a:lnTo>
                <a:lnTo>
                  <a:pt x="169063" y="66570"/>
                </a:lnTo>
                <a:lnTo>
                  <a:pt x="132453" y="93770"/>
                </a:lnTo>
                <a:lnTo>
                  <a:pt x="99526" y="124785"/>
                </a:lnTo>
                <a:lnTo>
                  <a:pt x="70653" y="159267"/>
                </a:lnTo>
                <a:lnTo>
                  <a:pt x="46202" y="196867"/>
                </a:lnTo>
                <a:lnTo>
                  <a:pt x="26542" y="237236"/>
                </a:lnTo>
                <a:lnTo>
                  <a:pt x="12042" y="280026"/>
                </a:lnTo>
                <a:lnTo>
                  <a:pt x="3072" y="324888"/>
                </a:lnTo>
                <a:lnTo>
                  <a:pt x="0" y="371475"/>
                </a:lnTo>
                <a:lnTo>
                  <a:pt x="3072" y="418061"/>
                </a:lnTo>
                <a:lnTo>
                  <a:pt x="12042" y="462923"/>
                </a:lnTo>
                <a:lnTo>
                  <a:pt x="26542" y="505713"/>
                </a:lnTo>
                <a:lnTo>
                  <a:pt x="46202" y="546082"/>
                </a:lnTo>
                <a:lnTo>
                  <a:pt x="70653" y="583682"/>
                </a:lnTo>
                <a:lnTo>
                  <a:pt x="99526" y="618164"/>
                </a:lnTo>
                <a:lnTo>
                  <a:pt x="132453" y="649179"/>
                </a:lnTo>
                <a:lnTo>
                  <a:pt x="169063" y="676379"/>
                </a:lnTo>
                <a:lnTo>
                  <a:pt x="208989" y="699415"/>
                </a:lnTo>
                <a:lnTo>
                  <a:pt x="251861" y="717938"/>
                </a:lnTo>
                <a:lnTo>
                  <a:pt x="297309" y="731601"/>
                </a:lnTo>
                <a:lnTo>
                  <a:pt x="344966" y="740054"/>
                </a:lnTo>
                <a:lnTo>
                  <a:pt x="394462" y="742950"/>
                </a:lnTo>
                <a:lnTo>
                  <a:pt x="443932" y="740054"/>
                </a:lnTo>
                <a:lnTo>
                  <a:pt x="491572" y="731601"/>
                </a:lnTo>
                <a:lnTo>
                  <a:pt x="537010" y="717938"/>
                </a:lnTo>
                <a:lnTo>
                  <a:pt x="579878" y="699415"/>
                </a:lnTo>
                <a:lnTo>
                  <a:pt x="619804" y="676379"/>
                </a:lnTo>
                <a:lnTo>
                  <a:pt x="656419" y="649179"/>
                </a:lnTo>
                <a:lnTo>
                  <a:pt x="689353" y="618164"/>
                </a:lnTo>
                <a:lnTo>
                  <a:pt x="718235" y="583682"/>
                </a:lnTo>
                <a:lnTo>
                  <a:pt x="742696" y="546082"/>
                </a:lnTo>
                <a:lnTo>
                  <a:pt x="762366" y="505713"/>
                </a:lnTo>
                <a:lnTo>
                  <a:pt x="776873" y="462923"/>
                </a:lnTo>
                <a:lnTo>
                  <a:pt x="785849" y="418061"/>
                </a:lnTo>
                <a:lnTo>
                  <a:pt x="788924" y="371475"/>
                </a:lnTo>
                <a:lnTo>
                  <a:pt x="785849" y="324888"/>
                </a:lnTo>
                <a:lnTo>
                  <a:pt x="776873" y="280026"/>
                </a:lnTo>
                <a:lnTo>
                  <a:pt x="762366" y="237236"/>
                </a:lnTo>
                <a:lnTo>
                  <a:pt x="742696" y="196867"/>
                </a:lnTo>
                <a:lnTo>
                  <a:pt x="718235" y="159267"/>
                </a:lnTo>
                <a:lnTo>
                  <a:pt x="689353" y="124785"/>
                </a:lnTo>
                <a:lnTo>
                  <a:pt x="656419" y="93770"/>
                </a:lnTo>
                <a:lnTo>
                  <a:pt x="619804" y="66570"/>
                </a:lnTo>
                <a:lnTo>
                  <a:pt x="579878" y="43534"/>
                </a:lnTo>
                <a:lnTo>
                  <a:pt x="537010" y="25011"/>
                </a:lnTo>
                <a:lnTo>
                  <a:pt x="491572" y="11348"/>
                </a:lnTo>
                <a:lnTo>
                  <a:pt x="443932" y="2895"/>
                </a:lnTo>
                <a:lnTo>
                  <a:pt x="394462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27526" y="1149350"/>
            <a:ext cx="789305" cy="742950"/>
          </a:xfrm>
          <a:custGeom>
            <a:avLst/>
            <a:gdLst/>
            <a:ahLst/>
            <a:cxnLst/>
            <a:rect l="l" t="t" r="r" b="b"/>
            <a:pathLst>
              <a:path w="789304" h="742950">
                <a:moveTo>
                  <a:pt x="0" y="371475"/>
                </a:moveTo>
                <a:lnTo>
                  <a:pt x="3072" y="324888"/>
                </a:lnTo>
                <a:lnTo>
                  <a:pt x="12042" y="280026"/>
                </a:lnTo>
                <a:lnTo>
                  <a:pt x="26542" y="237236"/>
                </a:lnTo>
                <a:lnTo>
                  <a:pt x="46202" y="196867"/>
                </a:lnTo>
                <a:lnTo>
                  <a:pt x="70653" y="159267"/>
                </a:lnTo>
                <a:lnTo>
                  <a:pt x="99526" y="124785"/>
                </a:lnTo>
                <a:lnTo>
                  <a:pt x="132453" y="93770"/>
                </a:lnTo>
                <a:lnTo>
                  <a:pt x="169063" y="66570"/>
                </a:lnTo>
                <a:lnTo>
                  <a:pt x="208989" y="43534"/>
                </a:lnTo>
                <a:lnTo>
                  <a:pt x="251861" y="25011"/>
                </a:lnTo>
                <a:lnTo>
                  <a:pt x="297309" y="11348"/>
                </a:lnTo>
                <a:lnTo>
                  <a:pt x="344966" y="2895"/>
                </a:lnTo>
                <a:lnTo>
                  <a:pt x="394462" y="0"/>
                </a:lnTo>
                <a:lnTo>
                  <a:pt x="443932" y="2895"/>
                </a:lnTo>
                <a:lnTo>
                  <a:pt x="491572" y="11348"/>
                </a:lnTo>
                <a:lnTo>
                  <a:pt x="537010" y="25011"/>
                </a:lnTo>
                <a:lnTo>
                  <a:pt x="579878" y="43534"/>
                </a:lnTo>
                <a:lnTo>
                  <a:pt x="619804" y="66570"/>
                </a:lnTo>
                <a:lnTo>
                  <a:pt x="656419" y="93770"/>
                </a:lnTo>
                <a:lnTo>
                  <a:pt x="689353" y="124785"/>
                </a:lnTo>
                <a:lnTo>
                  <a:pt x="718235" y="159267"/>
                </a:lnTo>
                <a:lnTo>
                  <a:pt x="742696" y="196867"/>
                </a:lnTo>
                <a:lnTo>
                  <a:pt x="762366" y="237236"/>
                </a:lnTo>
                <a:lnTo>
                  <a:pt x="776873" y="280026"/>
                </a:lnTo>
                <a:lnTo>
                  <a:pt x="785849" y="324888"/>
                </a:lnTo>
                <a:lnTo>
                  <a:pt x="788924" y="371475"/>
                </a:lnTo>
                <a:lnTo>
                  <a:pt x="785849" y="418061"/>
                </a:lnTo>
                <a:lnTo>
                  <a:pt x="776873" y="462923"/>
                </a:lnTo>
                <a:lnTo>
                  <a:pt x="762366" y="505713"/>
                </a:lnTo>
                <a:lnTo>
                  <a:pt x="742696" y="546082"/>
                </a:lnTo>
                <a:lnTo>
                  <a:pt x="718235" y="583682"/>
                </a:lnTo>
                <a:lnTo>
                  <a:pt x="689353" y="618164"/>
                </a:lnTo>
                <a:lnTo>
                  <a:pt x="656419" y="649179"/>
                </a:lnTo>
                <a:lnTo>
                  <a:pt x="619804" y="676379"/>
                </a:lnTo>
                <a:lnTo>
                  <a:pt x="579878" y="699415"/>
                </a:lnTo>
                <a:lnTo>
                  <a:pt x="537010" y="717938"/>
                </a:lnTo>
                <a:lnTo>
                  <a:pt x="491572" y="731601"/>
                </a:lnTo>
                <a:lnTo>
                  <a:pt x="443932" y="740054"/>
                </a:lnTo>
                <a:lnTo>
                  <a:pt x="394462" y="742950"/>
                </a:lnTo>
                <a:lnTo>
                  <a:pt x="344966" y="740054"/>
                </a:lnTo>
                <a:lnTo>
                  <a:pt x="297309" y="731601"/>
                </a:lnTo>
                <a:lnTo>
                  <a:pt x="251861" y="717938"/>
                </a:lnTo>
                <a:lnTo>
                  <a:pt x="208989" y="699415"/>
                </a:lnTo>
                <a:lnTo>
                  <a:pt x="169063" y="676379"/>
                </a:lnTo>
                <a:lnTo>
                  <a:pt x="132453" y="649179"/>
                </a:lnTo>
                <a:lnTo>
                  <a:pt x="99526" y="618164"/>
                </a:lnTo>
                <a:lnTo>
                  <a:pt x="70653" y="583682"/>
                </a:lnTo>
                <a:lnTo>
                  <a:pt x="46202" y="546082"/>
                </a:lnTo>
                <a:lnTo>
                  <a:pt x="26542" y="505713"/>
                </a:lnTo>
                <a:lnTo>
                  <a:pt x="12042" y="462923"/>
                </a:lnTo>
                <a:lnTo>
                  <a:pt x="3072" y="418061"/>
                </a:lnTo>
                <a:lnTo>
                  <a:pt x="0" y="371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78300" y="924001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47900" y="2363851"/>
            <a:ext cx="790575" cy="742950"/>
          </a:xfrm>
          <a:custGeom>
            <a:avLst/>
            <a:gdLst/>
            <a:ahLst/>
            <a:cxnLst/>
            <a:rect l="l" t="t" r="r" b="b"/>
            <a:pathLst>
              <a:path w="790575" h="742950">
                <a:moveTo>
                  <a:pt x="395350" y="0"/>
                </a:moveTo>
                <a:lnTo>
                  <a:pt x="345765" y="2893"/>
                </a:lnTo>
                <a:lnTo>
                  <a:pt x="298016" y="11340"/>
                </a:lnTo>
                <a:lnTo>
                  <a:pt x="252473" y="24995"/>
                </a:lnTo>
                <a:lnTo>
                  <a:pt x="209509" y="43509"/>
                </a:lnTo>
                <a:lnTo>
                  <a:pt x="169493" y="66536"/>
                </a:lnTo>
                <a:lnTo>
                  <a:pt x="132796" y="93727"/>
                </a:lnTo>
                <a:lnTo>
                  <a:pt x="99789" y="124734"/>
                </a:lnTo>
                <a:lnTo>
                  <a:pt x="70842" y="159211"/>
                </a:lnTo>
                <a:lnTo>
                  <a:pt x="46328" y="196810"/>
                </a:lnTo>
                <a:lnTo>
                  <a:pt x="26615" y="237184"/>
                </a:lnTo>
                <a:lnTo>
                  <a:pt x="12076" y="279984"/>
                </a:lnTo>
                <a:lnTo>
                  <a:pt x="3080" y="324863"/>
                </a:lnTo>
                <a:lnTo>
                  <a:pt x="0" y="371475"/>
                </a:lnTo>
                <a:lnTo>
                  <a:pt x="3080" y="418061"/>
                </a:lnTo>
                <a:lnTo>
                  <a:pt x="12076" y="462923"/>
                </a:lnTo>
                <a:lnTo>
                  <a:pt x="26615" y="505713"/>
                </a:lnTo>
                <a:lnTo>
                  <a:pt x="46328" y="546082"/>
                </a:lnTo>
                <a:lnTo>
                  <a:pt x="70842" y="583682"/>
                </a:lnTo>
                <a:lnTo>
                  <a:pt x="99789" y="618164"/>
                </a:lnTo>
                <a:lnTo>
                  <a:pt x="132796" y="649179"/>
                </a:lnTo>
                <a:lnTo>
                  <a:pt x="169493" y="676379"/>
                </a:lnTo>
                <a:lnTo>
                  <a:pt x="209509" y="699415"/>
                </a:lnTo>
                <a:lnTo>
                  <a:pt x="252473" y="717938"/>
                </a:lnTo>
                <a:lnTo>
                  <a:pt x="298016" y="731601"/>
                </a:lnTo>
                <a:lnTo>
                  <a:pt x="345765" y="740054"/>
                </a:lnTo>
                <a:lnTo>
                  <a:pt x="395350" y="742950"/>
                </a:lnTo>
                <a:lnTo>
                  <a:pt x="444909" y="740054"/>
                </a:lnTo>
                <a:lnTo>
                  <a:pt x="492635" y="731601"/>
                </a:lnTo>
                <a:lnTo>
                  <a:pt x="538158" y="717938"/>
                </a:lnTo>
                <a:lnTo>
                  <a:pt x="581107" y="699415"/>
                </a:lnTo>
                <a:lnTo>
                  <a:pt x="621111" y="676379"/>
                </a:lnTo>
                <a:lnTo>
                  <a:pt x="657798" y="649179"/>
                </a:lnTo>
                <a:lnTo>
                  <a:pt x="690798" y="618164"/>
                </a:lnTo>
                <a:lnTo>
                  <a:pt x="719739" y="583682"/>
                </a:lnTo>
                <a:lnTo>
                  <a:pt x="744250" y="546082"/>
                </a:lnTo>
                <a:lnTo>
                  <a:pt x="763960" y="505713"/>
                </a:lnTo>
                <a:lnTo>
                  <a:pt x="778499" y="462923"/>
                </a:lnTo>
                <a:lnTo>
                  <a:pt x="787494" y="418061"/>
                </a:lnTo>
                <a:lnTo>
                  <a:pt x="790575" y="371475"/>
                </a:lnTo>
                <a:lnTo>
                  <a:pt x="787494" y="324863"/>
                </a:lnTo>
                <a:lnTo>
                  <a:pt x="778499" y="279984"/>
                </a:lnTo>
                <a:lnTo>
                  <a:pt x="763960" y="237184"/>
                </a:lnTo>
                <a:lnTo>
                  <a:pt x="744250" y="196810"/>
                </a:lnTo>
                <a:lnTo>
                  <a:pt x="719739" y="159211"/>
                </a:lnTo>
                <a:lnTo>
                  <a:pt x="690798" y="124734"/>
                </a:lnTo>
                <a:lnTo>
                  <a:pt x="657798" y="93727"/>
                </a:lnTo>
                <a:lnTo>
                  <a:pt x="621111" y="66536"/>
                </a:lnTo>
                <a:lnTo>
                  <a:pt x="581107" y="43509"/>
                </a:lnTo>
                <a:lnTo>
                  <a:pt x="538158" y="24995"/>
                </a:lnTo>
                <a:lnTo>
                  <a:pt x="492635" y="11340"/>
                </a:lnTo>
                <a:lnTo>
                  <a:pt x="444909" y="2893"/>
                </a:lnTo>
                <a:lnTo>
                  <a:pt x="39535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47900" y="2363851"/>
            <a:ext cx="790575" cy="742950"/>
          </a:xfrm>
          <a:custGeom>
            <a:avLst/>
            <a:gdLst/>
            <a:ahLst/>
            <a:cxnLst/>
            <a:rect l="l" t="t" r="r" b="b"/>
            <a:pathLst>
              <a:path w="790575" h="742950">
                <a:moveTo>
                  <a:pt x="0" y="371475"/>
                </a:moveTo>
                <a:lnTo>
                  <a:pt x="3080" y="324863"/>
                </a:lnTo>
                <a:lnTo>
                  <a:pt x="12076" y="279984"/>
                </a:lnTo>
                <a:lnTo>
                  <a:pt x="26615" y="237184"/>
                </a:lnTo>
                <a:lnTo>
                  <a:pt x="46328" y="196810"/>
                </a:lnTo>
                <a:lnTo>
                  <a:pt x="70842" y="159211"/>
                </a:lnTo>
                <a:lnTo>
                  <a:pt x="99789" y="124734"/>
                </a:lnTo>
                <a:lnTo>
                  <a:pt x="132796" y="93727"/>
                </a:lnTo>
                <a:lnTo>
                  <a:pt x="169493" y="66536"/>
                </a:lnTo>
                <a:lnTo>
                  <a:pt x="209509" y="43509"/>
                </a:lnTo>
                <a:lnTo>
                  <a:pt x="252473" y="24995"/>
                </a:lnTo>
                <a:lnTo>
                  <a:pt x="298016" y="11340"/>
                </a:lnTo>
                <a:lnTo>
                  <a:pt x="345765" y="2893"/>
                </a:lnTo>
                <a:lnTo>
                  <a:pt x="395350" y="0"/>
                </a:lnTo>
                <a:lnTo>
                  <a:pt x="444909" y="2893"/>
                </a:lnTo>
                <a:lnTo>
                  <a:pt x="492635" y="11340"/>
                </a:lnTo>
                <a:lnTo>
                  <a:pt x="538158" y="24995"/>
                </a:lnTo>
                <a:lnTo>
                  <a:pt x="581107" y="43509"/>
                </a:lnTo>
                <a:lnTo>
                  <a:pt x="621111" y="66536"/>
                </a:lnTo>
                <a:lnTo>
                  <a:pt x="657798" y="93727"/>
                </a:lnTo>
                <a:lnTo>
                  <a:pt x="690798" y="124734"/>
                </a:lnTo>
                <a:lnTo>
                  <a:pt x="719739" y="159211"/>
                </a:lnTo>
                <a:lnTo>
                  <a:pt x="744250" y="196810"/>
                </a:lnTo>
                <a:lnTo>
                  <a:pt x="763960" y="237184"/>
                </a:lnTo>
                <a:lnTo>
                  <a:pt x="778499" y="279984"/>
                </a:lnTo>
                <a:lnTo>
                  <a:pt x="787494" y="324863"/>
                </a:lnTo>
                <a:lnTo>
                  <a:pt x="790575" y="371475"/>
                </a:lnTo>
                <a:lnTo>
                  <a:pt x="787494" y="418061"/>
                </a:lnTo>
                <a:lnTo>
                  <a:pt x="778499" y="462923"/>
                </a:lnTo>
                <a:lnTo>
                  <a:pt x="763960" y="505713"/>
                </a:lnTo>
                <a:lnTo>
                  <a:pt x="744250" y="546082"/>
                </a:lnTo>
                <a:lnTo>
                  <a:pt x="719739" y="583682"/>
                </a:lnTo>
                <a:lnTo>
                  <a:pt x="690798" y="618164"/>
                </a:lnTo>
                <a:lnTo>
                  <a:pt x="657798" y="649179"/>
                </a:lnTo>
                <a:lnTo>
                  <a:pt x="621111" y="676379"/>
                </a:lnTo>
                <a:lnTo>
                  <a:pt x="581107" y="699415"/>
                </a:lnTo>
                <a:lnTo>
                  <a:pt x="538158" y="717938"/>
                </a:lnTo>
                <a:lnTo>
                  <a:pt x="492635" y="731601"/>
                </a:lnTo>
                <a:lnTo>
                  <a:pt x="444909" y="740054"/>
                </a:lnTo>
                <a:lnTo>
                  <a:pt x="395350" y="742950"/>
                </a:lnTo>
                <a:lnTo>
                  <a:pt x="345765" y="740054"/>
                </a:lnTo>
                <a:lnTo>
                  <a:pt x="298016" y="731601"/>
                </a:lnTo>
                <a:lnTo>
                  <a:pt x="252473" y="717938"/>
                </a:lnTo>
                <a:lnTo>
                  <a:pt x="209509" y="699415"/>
                </a:lnTo>
                <a:lnTo>
                  <a:pt x="169493" y="676379"/>
                </a:lnTo>
                <a:lnTo>
                  <a:pt x="132796" y="649179"/>
                </a:lnTo>
                <a:lnTo>
                  <a:pt x="99789" y="618164"/>
                </a:lnTo>
                <a:lnTo>
                  <a:pt x="70842" y="583682"/>
                </a:lnTo>
                <a:lnTo>
                  <a:pt x="46328" y="546082"/>
                </a:lnTo>
                <a:lnTo>
                  <a:pt x="26615" y="505713"/>
                </a:lnTo>
                <a:lnTo>
                  <a:pt x="12076" y="462923"/>
                </a:lnTo>
                <a:lnTo>
                  <a:pt x="3080" y="418061"/>
                </a:lnTo>
                <a:lnTo>
                  <a:pt x="0" y="371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4020" y="2253234"/>
            <a:ext cx="3765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22651" y="1782826"/>
            <a:ext cx="1019175" cy="688975"/>
          </a:xfrm>
          <a:custGeom>
            <a:avLst/>
            <a:gdLst/>
            <a:ahLst/>
            <a:cxnLst/>
            <a:rect l="l" t="t" r="r" b="b"/>
            <a:pathLst>
              <a:path w="1019175" h="688975">
                <a:moveTo>
                  <a:pt x="1019175" y="0"/>
                </a:moveTo>
                <a:lnTo>
                  <a:pt x="0" y="6889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9925" y="3578225"/>
            <a:ext cx="1506855" cy="1957705"/>
          </a:xfrm>
          <a:custGeom>
            <a:avLst/>
            <a:gdLst/>
            <a:ahLst/>
            <a:cxnLst/>
            <a:rect l="l" t="t" r="r" b="b"/>
            <a:pathLst>
              <a:path w="1506855" h="1957704">
                <a:moveTo>
                  <a:pt x="753237" y="0"/>
                </a:moveTo>
                <a:lnTo>
                  <a:pt x="0" y="1957451"/>
                </a:lnTo>
                <a:lnTo>
                  <a:pt x="1506601" y="1957451"/>
                </a:lnTo>
                <a:lnTo>
                  <a:pt x="75323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9925" y="3578225"/>
            <a:ext cx="1506855" cy="1957705"/>
          </a:xfrm>
          <a:custGeom>
            <a:avLst/>
            <a:gdLst/>
            <a:ahLst/>
            <a:cxnLst/>
            <a:rect l="l" t="t" r="r" b="b"/>
            <a:pathLst>
              <a:path w="1506855" h="1957704">
                <a:moveTo>
                  <a:pt x="0" y="1957451"/>
                </a:moveTo>
                <a:lnTo>
                  <a:pt x="753237" y="0"/>
                </a:lnTo>
                <a:lnTo>
                  <a:pt x="1506601" y="1957451"/>
                </a:lnTo>
                <a:lnTo>
                  <a:pt x="0" y="195745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24050" y="2998723"/>
            <a:ext cx="939800" cy="579755"/>
          </a:xfrm>
          <a:custGeom>
            <a:avLst/>
            <a:gdLst/>
            <a:ahLst/>
            <a:cxnLst/>
            <a:rect l="l" t="t" r="r" b="b"/>
            <a:pathLst>
              <a:path w="939800" h="579754">
                <a:moveTo>
                  <a:pt x="939800" y="0"/>
                </a:moveTo>
                <a:lnTo>
                  <a:pt x="0" y="57950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81350" y="3646551"/>
            <a:ext cx="1435100" cy="1079500"/>
          </a:xfrm>
          <a:custGeom>
            <a:avLst/>
            <a:gdLst/>
            <a:ahLst/>
            <a:cxnLst/>
            <a:rect l="l" t="t" r="r" b="b"/>
            <a:pathLst>
              <a:path w="1435100" h="1079500">
                <a:moveTo>
                  <a:pt x="717550" y="0"/>
                </a:moveTo>
                <a:lnTo>
                  <a:pt x="0" y="1079500"/>
                </a:lnTo>
                <a:lnTo>
                  <a:pt x="1435100" y="1079500"/>
                </a:lnTo>
                <a:lnTo>
                  <a:pt x="71755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1350" y="3646551"/>
            <a:ext cx="1435100" cy="1079500"/>
          </a:xfrm>
          <a:custGeom>
            <a:avLst/>
            <a:gdLst/>
            <a:ahLst/>
            <a:cxnLst/>
            <a:rect l="l" t="t" r="r" b="b"/>
            <a:pathLst>
              <a:path w="1435100" h="1079500">
                <a:moveTo>
                  <a:pt x="0" y="1079500"/>
                </a:moveTo>
                <a:lnTo>
                  <a:pt x="717550" y="0"/>
                </a:lnTo>
                <a:lnTo>
                  <a:pt x="1435100" y="1079500"/>
                </a:lnTo>
                <a:lnTo>
                  <a:pt x="0" y="1079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50391" y="3893311"/>
            <a:ext cx="2849880" cy="1536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0780">
              <a:lnSpc>
                <a:spcPts val="5945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Y</a:t>
            </a:r>
            <a:endParaRPr sz="5400">
              <a:latin typeface="Constantia"/>
              <a:cs typeface="Constantia"/>
            </a:endParaRPr>
          </a:p>
          <a:p>
            <a:pPr marL="12700">
              <a:lnSpc>
                <a:spcPts val="5945"/>
              </a:lnSpc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46726" y="2768600"/>
            <a:ext cx="1508125" cy="1148080"/>
          </a:xfrm>
          <a:custGeom>
            <a:avLst/>
            <a:gdLst/>
            <a:ahLst/>
            <a:cxnLst/>
            <a:rect l="l" t="t" r="r" b="b"/>
            <a:pathLst>
              <a:path w="1508125" h="1148079">
                <a:moveTo>
                  <a:pt x="753999" y="0"/>
                </a:moveTo>
                <a:lnTo>
                  <a:pt x="0" y="1147826"/>
                </a:lnTo>
                <a:lnTo>
                  <a:pt x="1508125" y="1147826"/>
                </a:lnTo>
                <a:lnTo>
                  <a:pt x="753999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46726" y="2768600"/>
            <a:ext cx="1508125" cy="1148080"/>
          </a:xfrm>
          <a:custGeom>
            <a:avLst/>
            <a:gdLst/>
            <a:ahLst/>
            <a:cxnLst/>
            <a:rect l="l" t="t" r="r" b="b"/>
            <a:pathLst>
              <a:path w="1508125" h="1148079">
                <a:moveTo>
                  <a:pt x="0" y="1147826"/>
                </a:moveTo>
                <a:lnTo>
                  <a:pt x="753999" y="0"/>
                </a:lnTo>
                <a:lnTo>
                  <a:pt x="1508125" y="1147826"/>
                </a:lnTo>
                <a:lnTo>
                  <a:pt x="0" y="114782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585205" y="2974085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22651" y="2998723"/>
            <a:ext cx="976630" cy="647700"/>
          </a:xfrm>
          <a:custGeom>
            <a:avLst/>
            <a:gdLst/>
            <a:ahLst/>
            <a:cxnLst/>
            <a:rect l="l" t="t" r="r" b="b"/>
            <a:pathLst>
              <a:path w="976629" h="647700">
                <a:moveTo>
                  <a:pt x="0" y="0"/>
                </a:moveTo>
                <a:lnTo>
                  <a:pt x="976249" y="64770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02150" y="1782826"/>
            <a:ext cx="1298575" cy="986155"/>
          </a:xfrm>
          <a:custGeom>
            <a:avLst/>
            <a:gdLst/>
            <a:ahLst/>
            <a:cxnLst/>
            <a:rect l="l" t="t" r="r" b="b"/>
            <a:pathLst>
              <a:path w="1298575" h="986155">
                <a:moveTo>
                  <a:pt x="0" y="0"/>
                </a:moveTo>
                <a:lnTo>
                  <a:pt x="1298575" y="9857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025134" y="1321689"/>
            <a:ext cx="23577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Inserting </a:t>
            </a:r>
            <a:r>
              <a:rPr sz="2400" spc="-10" dirty="0">
                <a:latin typeface="Constantia"/>
                <a:cs typeface="Constantia"/>
              </a:rPr>
              <a:t>into </a:t>
            </a:r>
            <a:r>
              <a:rPr sz="2400" dirty="0">
                <a:latin typeface="Constantia"/>
                <a:cs typeface="Constantia"/>
              </a:rPr>
              <a:t>X  </a:t>
            </a:r>
            <a:r>
              <a:rPr sz="2400" spc="-15" dirty="0">
                <a:latin typeface="Constantia"/>
                <a:cs typeface="Constantia"/>
              </a:rPr>
              <a:t>destroys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75" dirty="0">
                <a:latin typeface="Constantia"/>
                <a:cs typeface="Constantia"/>
              </a:rPr>
              <a:t>AVL  </a:t>
            </a:r>
            <a:r>
              <a:rPr sz="2400" spc="-5" dirty="0">
                <a:latin typeface="Constantia"/>
                <a:cs typeface="Constantia"/>
              </a:rPr>
              <a:t>property </a:t>
            </a:r>
            <a:r>
              <a:rPr sz="2400" dirty="0">
                <a:latin typeface="Constantia"/>
                <a:cs typeface="Constantia"/>
              </a:rPr>
              <a:t>at </a:t>
            </a:r>
            <a:r>
              <a:rPr sz="2400" spc="-5" dirty="0">
                <a:latin typeface="Constantia"/>
                <a:cs typeface="Constantia"/>
              </a:rPr>
              <a:t>node</a:t>
            </a:r>
            <a:r>
              <a:rPr sz="2400" spc="-3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j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223516" y="195071"/>
            <a:ext cx="4492752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10884" y="195071"/>
            <a:ext cx="478536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402204" y="261315"/>
            <a:ext cx="40474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Constantia"/>
                <a:cs typeface="Constantia"/>
              </a:rPr>
              <a:t>AVL </a:t>
            </a:r>
            <a:r>
              <a:rPr sz="2400" b="1" dirty="0">
                <a:latin typeface="Constantia"/>
                <a:cs typeface="Constantia"/>
              </a:rPr>
              <a:t>Insertion: </a:t>
            </a:r>
            <a:r>
              <a:rPr sz="2400" b="1" spc="-5" dirty="0">
                <a:latin typeface="Constantia"/>
                <a:cs typeface="Constantia"/>
              </a:rPr>
              <a:t>Outside</a:t>
            </a:r>
            <a:r>
              <a:rPr sz="2400" b="1" spc="-7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Case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10353" y="264883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56917" y="3487292"/>
            <a:ext cx="35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h+1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19753" y="3487292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8275" y="1301750"/>
            <a:ext cx="789305" cy="742950"/>
          </a:xfrm>
          <a:custGeom>
            <a:avLst/>
            <a:gdLst/>
            <a:ahLst/>
            <a:cxnLst/>
            <a:rect l="l" t="t" r="r" b="b"/>
            <a:pathLst>
              <a:path w="789304" h="742950">
                <a:moveTo>
                  <a:pt x="394462" y="0"/>
                </a:moveTo>
                <a:lnTo>
                  <a:pt x="344991" y="2895"/>
                </a:lnTo>
                <a:lnTo>
                  <a:pt x="297351" y="11348"/>
                </a:lnTo>
                <a:lnTo>
                  <a:pt x="251913" y="25011"/>
                </a:lnTo>
                <a:lnTo>
                  <a:pt x="209045" y="43534"/>
                </a:lnTo>
                <a:lnTo>
                  <a:pt x="169119" y="66570"/>
                </a:lnTo>
                <a:lnTo>
                  <a:pt x="132504" y="93770"/>
                </a:lnTo>
                <a:lnTo>
                  <a:pt x="99570" y="124785"/>
                </a:lnTo>
                <a:lnTo>
                  <a:pt x="70688" y="159267"/>
                </a:lnTo>
                <a:lnTo>
                  <a:pt x="46227" y="196867"/>
                </a:lnTo>
                <a:lnTo>
                  <a:pt x="26557" y="237236"/>
                </a:lnTo>
                <a:lnTo>
                  <a:pt x="12050" y="280026"/>
                </a:lnTo>
                <a:lnTo>
                  <a:pt x="3074" y="324888"/>
                </a:lnTo>
                <a:lnTo>
                  <a:pt x="0" y="371475"/>
                </a:lnTo>
                <a:lnTo>
                  <a:pt x="3074" y="418061"/>
                </a:lnTo>
                <a:lnTo>
                  <a:pt x="12050" y="462923"/>
                </a:lnTo>
                <a:lnTo>
                  <a:pt x="26557" y="505713"/>
                </a:lnTo>
                <a:lnTo>
                  <a:pt x="46227" y="546082"/>
                </a:lnTo>
                <a:lnTo>
                  <a:pt x="70688" y="583682"/>
                </a:lnTo>
                <a:lnTo>
                  <a:pt x="99570" y="618164"/>
                </a:lnTo>
                <a:lnTo>
                  <a:pt x="132504" y="649179"/>
                </a:lnTo>
                <a:lnTo>
                  <a:pt x="169119" y="676379"/>
                </a:lnTo>
                <a:lnTo>
                  <a:pt x="209045" y="699415"/>
                </a:lnTo>
                <a:lnTo>
                  <a:pt x="251913" y="717938"/>
                </a:lnTo>
                <a:lnTo>
                  <a:pt x="297351" y="731601"/>
                </a:lnTo>
                <a:lnTo>
                  <a:pt x="344991" y="740054"/>
                </a:lnTo>
                <a:lnTo>
                  <a:pt x="394462" y="742950"/>
                </a:lnTo>
                <a:lnTo>
                  <a:pt x="443959" y="740054"/>
                </a:lnTo>
                <a:lnTo>
                  <a:pt x="491622" y="731601"/>
                </a:lnTo>
                <a:lnTo>
                  <a:pt x="537079" y="717938"/>
                </a:lnTo>
                <a:lnTo>
                  <a:pt x="579963" y="699415"/>
                </a:lnTo>
                <a:lnTo>
                  <a:pt x="619902" y="676379"/>
                </a:lnTo>
                <a:lnTo>
                  <a:pt x="656526" y="649179"/>
                </a:lnTo>
                <a:lnTo>
                  <a:pt x="689467" y="618164"/>
                </a:lnTo>
                <a:lnTo>
                  <a:pt x="718355" y="583682"/>
                </a:lnTo>
                <a:lnTo>
                  <a:pt x="742819" y="546082"/>
                </a:lnTo>
                <a:lnTo>
                  <a:pt x="762491" y="505713"/>
                </a:lnTo>
                <a:lnTo>
                  <a:pt x="777000" y="462923"/>
                </a:lnTo>
                <a:lnTo>
                  <a:pt x="785976" y="418061"/>
                </a:lnTo>
                <a:lnTo>
                  <a:pt x="789051" y="371475"/>
                </a:lnTo>
                <a:lnTo>
                  <a:pt x="785976" y="324888"/>
                </a:lnTo>
                <a:lnTo>
                  <a:pt x="777000" y="280026"/>
                </a:lnTo>
                <a:lnTo>
                  <a:pt x="762491" y="237236"/>
                </a:lnTo>
                <a:lnTo>
                  <a:pt x="742819" y="196867"/>
                </a:lnTo>
                <a:lnTo>
                  <a:pt x="718355" y="159267"/>
                </a:lnTo>
                <a:lnTo>
                  <a:pt x="689467" y="124785"/>
                </a:lnTo>
                <a:lnTo>
                  <a:pt x="656526" y="93770"/>
                </a:lnTo>
                <a:lnTo>
                  <a:pt x="619902" y="66570"/>
                </a:lnTo>
                <a:lnTo>
                  <a:pt x="579963" y="43534"/>
                </a:lnTo>
                <a:lnTo>
                  <a:pt x="537079" y="25011"/>
                </a:lnTo>
                <a:lnTo>
                  <a:pt x="491622" y="11348"/>
                </a:lnTo>
                <a:lnTo>
                  <a:pt x="443959" y="2895"/>
                </a:lnTo>
                <a:lnTo>
                  <a:pt x="394462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8275" y="1301750"/>
            <a:ext cx="789305" cy="742950"/>
          </a:xfrm>
          <a:custGeom>
            <a:avLst/>
            <a:gdLst/>
            <a:ahLst/>
            <a:cxnLst/>
            <a:rect l="l" t="t" r="r" b="b"/>
            <a:pathLst>
              <a:path w="789304" h="742950">
                <a:moveTo>
                  <a:pt x="0" y="371475"/>
                </a:moveTo>
                <a:lnTo>
                  <a:pt x="3074" y="324888"/>
                </a:lnTo>
                <a:lnTo>
                  <a:pt x="12050" y="280026"/>
                </a:lnTo>
                <a:lnTo>
                  <a:pt x="26557" y="237236"/>
                </a:lnTo>
                <a:lnTo>
                  <a:pt x="46227" y="196867"/>
                </a:lnTo>
                <a:lnTo>
                  <a:pt x="70688" y="159267"/>
                </a:lnTo>
                <a:lnTo>
                  <a:pt x="99570" y="124785"/>
                </a:lnTo>
                <a:lnTo>
                  <a:pt x="132504" y="93770"/>
                </a:lnTo>
                <a:lnTo>
                  <a:pt x="169119" y="66570"/>
                </a:lnTo>
                <a:lnTo>
                  <a:pt x="209045" y="43534"/>
                </a:lnTo>
                <a:lnTo>
                  <a:pt x="251913" y="25011"/>
                </a:lnTo>
                <a:lnTo>
                  <a:pt x="297351" y="11348"/>
                </a:lnTo>
                <a:lnTo>
                  <a:pt x="344991" y="2895"/>
                </a:lnTo>
                <a:lnTo>
                  <a:pt x="394462" y="0"/>
                </a:lnTo>
                <a:lnTo>
                  <a:pt x="443959" y="2895"/>
                </a:lnTo>
                <a:lnTo>
                  <a:pt x="491622" y="11348"/>
                </a:lnTo>
                <a:lnTo>
                  <a:pt x="537079" y="25011"/>
                </a:lnTo>
                <a:lnTo>
                  <a:pt x="579963" y="43534"/>
                </a:lnTo>
                <a:lnTo>
                  <a:pt x="619902" y="66570"/>
                </a:lnTo>
                <a:lnTo>
                  <a:pt x="656526" y="93770"/>
                </a:lnTo>
                <a:lnTo>
                  <a:pt x="689467" y="124785"/>
                </a:lnTo>
                <a:lnTo>
                  <a:pt x="718355" y="159267"/>
                </a:lnTo>
                <a:lnTo>
                  <a:pt x="742819" y="196867"/>
                </a:lnTo>
                <a:lnTo>
                  <a:pt x="762491" y="237236"/>
                </a:lnTo>
                <a:lnTo>
                  <a:pt x="777000" y="280026"/>
                </a:lnTo>
                <a:lnTo>
                  <a:pt x="785976" y="324888"/>
                </a:lnTo>
                <a:lnTo>
                  <a:pt x="789051" y="371475"/>
                </a:lnTo>
                <a:lnTo>
                  <a:pt x="785976" y="418061"/>
                </a:lnTo>
                <a:lnTo>
                  <a:pt x="777000" y="462923"/>
                </a:lnTo>
                <a:lnTo>
                  <a:pt x="762491" y="505713"/>
                </a:lnTo>
                <a:lnTo>
                  <a:pt x="742819" y="546082"/>
                </a:lnTo>
                <a:lnTo>
                  <a:pt x="718355" y="583682"/>
                </a:lnTo>
                <a:lnTo>
                  <a:pt x="689467" y="618164"/>
                </a:lnTo>
                <a:lnTo>
                  <a:pt x="656526" y="649179"/>
                </a:lnTo>
                <a:lnTo>
                  <a:pt x="619902" y="676379"/>
                </a:lnTo>
                <a:lnTo>
                  <a:pt x="579963" y="699415"/>
                </a:lnTo>
                <a:lnTo>
                  <a:pt x="537079" y="717938"/>
                </a:lnTo>
                <a:lnTo>
                  <a:pt x="491622" y="731601"/>
                </a:lnTo>
                <a:lnTo>
                  <a:pt x="443959" y="740054"/>
                </a:lnTo>
                <a:lnTo>
                  <a:pt x="394462" y="742950"/>
                </a:lnTo>
                <a:lnTo>
                  <a:pt x="344991" y="740054"/>
                </a:lnTo>
                <a:lnTo>
                  <a:pt x="297351" y="731601"/>
                </a:lnTo>
                <a:lnTo>
                  <a:pt x="251913" y="717938"/>
                </a:lnTo>
                <a:lnTo>
                  <a:pt x="209045" y="699415"/>
                </a:lnTo>
                <a:lnTo>
                  <a:pt x="169119" y="676379"/>
                </a:lnTo>
                <a:lnTo>
                  <a:pt x="132504" y="649179"/>
                </a:lnTo>
                <a:lnTo>
                  <a:pt x="99570" y="618164"/>
                </a:lnTo>
                <a:lnTo>
                  <a:pt x="70688" y="583682"/>
                </a:lnTo>
                <a:lnTo>
                  <a:pt x="46227" y="546082"/>
                </a:lnTo>
                <a:lnTo>
                  <a:pt x="26557" y="505713"/>
                </a:lnTo>
                <a:lnTo>
                  <a:pt x="12050" y="462923"/>
                </a:lnTo>
                <a:lnTo>
                  <a:pt x="3074" y="418061"/>
                </a:lnTo>
                <a:lnTo>
                  <a:pt x="0" y="371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29176" y="1076401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98776" y="2516251"/>
            <a:ext cx="790575" cy="742950"/>
          </a:xfrm>
          <a:custGeom>
            <a:avLst/>
            <a:gdLst/>
            <a:ahLst/>
            <a:cxnLst/>
            <a:rect l="l" t="t" r="r" b="b"/>
            <a:pathLst>
              <a:path w="790575" h="742950">
                <a:moveTo>
                  <a:pt x="395224" y="0"/>
                </a:moveTo>
                <a:lnTo>
                  <a:pt x="345640" y="2893"/>
                </a:lnTo>
                <a:lnTo>
                  <a:pt x="297897" y="11340"/>
                </a:lnTo>
                <a:lnTo>
                  <a:pt x="252364" y="24995"/>
                </a:lnTo>
                <a:lnTo>
                  <a:pt x="209410" y="43509"/>
                </a:lnTo>
                <a:lnTo>
                  <a:pt x="169407" y="66536"/>
                </a:lnTo>
                <a:lnTo>
                  <a:pt x="132725" y="93727"/>
                </a:lnTo>
                <a:lnTo>
                  <a:pt x="99732" y="124734"/>
                </a:lnTo>
                <a:lnTo>
                  <a:pt x="70800" y="159211"/>
                </a:lnTo>
                <a:lnTo>
                  <a:pt x="46299" y="196810"/>
                </a:lnTo>
                <a:lnTo>
                  <a:pt x="26598" y="237184"/>
                </a:lnTo>
                <a:lnTo>
                  <a:pt x="12068" y="279984"/>
                </a:lnTo>
                <a:lnTo>
                  <a:pt x="3078" y="324863"/>
                </a:lnTo>
                <a:lnTo>
                  <a:pt x="0" y="371475"/>
                </a:lnTo>
                <a:lnTo>
                  <a:pt x="3078" y="418061"/>
                </a:lnTo>
                <a:lnTo>
                  <a:pt x="12068" y="462923"/>
                </a:lnTo>
                <a:lnTo>
                  <a:pt x="26598" y="505713"/>
                </a:lnTo>
                <a:lnTo>
                  <a:pt x="46299" y="546082"/>
                </a:lnTo>
                <a:lnTo>
                  <a:pt x="70800" y="583682"/>
                </a:lnTo>
                <a:lnTo>
                  <a:pt x="99732" y="618164"/>
                </a:lnTo>
                <a:lnTo>
                  <a:pt x="132725" y="649179"/>
                </a:lnTo>
                <a:lnTo>
                  <a:pt x="169407" y="676379"/>
                </a:lnTo>
                <a:lnTo>
                  <a:pt x="209410" y="699415"/>
                </a:lnTo>
                <a:lnTo>
                  <a:pt x="252364" y="717938"/>
                </a:lnTo>
                <a:lnTo>
                  <a:pt x="297897" y="731601"/>
                </a:lnTo>
                <a:lnTo>
                  <a:pt x="345640" y="740054"/>
                </a:lnTo>
                <a:lnTo>
                  <a:pt x="395224" y="742950"/>
                </a:lnTo>
                <a:lnTo>
                  <a:pt x="444809" y="740054"/>
                </a:lnTo>
                <a:lnTo>
                  <a:pt x="492558" y="731601"/>
                </a:lnTo>
                <a:lnTo>
                  <a:pt x="538101" y="717938"/>
                </a:lnTo>
                <a:lnTo>
                  <a:pt x="581065" y="699415"/>
                </a:lnTo>
                <a:lnTo>
                  <a:pt x="621081" y="676379"/>
                </a:lnTo>
                <a:lnTo>
                  <a:pt x="657778" y="649179"/>
                </a:lnTo>
                <a:lnTo>
                  <a:pt x="690785" y="618164"/>
                </a:lnTo>
                <a:lnTo>
                  <a:pt x="719732" y="583682"/>
                </a:lnTo>
                <a:lnTo>
                  <a:pt x="744246" y="546082"/>
                </a:lnTo>
                <a:lnTo>
                  <a:pt x="763959" y="505713"/>
                </a:lnTo>
                <a:lnTo>
                  <a:pt x="778498" y="462923"/>
                </a:lnTo>
                <a:lnTo>
                  <a:pt x="787494" y="418061"/>
                </a:lnTo>
                <a:lnTo>
                  <a:pt x="790575" y="371475"/>
                </a:lnTo>
                <a:lnTo>
                  <a:pt x="787494" y="324863"/>
                </a:lnTo>
                <a:lnTo>
                  <a:pt x="778498" y="279984"/>
                </a:lnTo>
                <a:lnTo>
                  <a:pt x="763959" y="237184"/>
                </a:lnTo>
                <a:lnTo>
                  <a:pt x="744246" y="196810"/>
                </a:lnTo>
                <a:lnTo>
                  <a:pt x="719732" y="159211"/>
                </a:lnTo>
                <a:lnTo>
                  <a:pt x="690785" y="124734"/>
                </a:lnTo>
                <a:lnTo>
                  <a:pt x="657778" y="93727"/>
                </a:lnTo>
                <a:lnTo>
                  <a:pt x="621081" y="66536"/>
                </a:lnTo>
                <a:lnTo>
                  <a:pt x="581065" y="43509"/>
                </a:lnTo>
                <a:lnTo>
                  <a:pt x="538101" y="24995"/>
                </a:lnTo>
                <a:lnTo>
                  <a:pt x="492558" y="11340"/>
                </a:lnTo>
                <a:lnTo>
                  <a:pt x="444809" y="2893"/>
                </a:lnTo>
                <a:lnTo>
                  <a:pt x="395224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98776" y="2516251"/>
            <a:ext cx="790575" cy="742950"/>
          </a:xfrm>
          <a:custGeom>
            <a:avLst/>
            <a:gdLst/>
            <a:ahLst/>
            <a:cxnLst/>
            <a:rect l="l" t="t" r="r" b="b"/>
            <a:pathLst>
              <a:path w="790575" h="742950">
                <a:moveTo>
                  <a:pt x="0" y="371475"/>
                </a:moveTo>
                <a:lnTo>
                  <a:pt x="3078" y="324863"/>
                </a:lnTo>
                <a:lnTo>
                  <a:pt x="12068" y="279984"/>
                </a:lnTo>
                <a:lnTo>
                  <a:pt x="26598" y="237184"/>
                </a:lnTo>
                <a:lnTo>
                  <a:pt x="46299" y="196810"/>
                </a:lnTo>
                <a:lnTo>
                  <a:pt x="70800" y="159211"/>
                </a:lnTo>
                <a:lnTo>
                  <a:pt x="99732" y="124734"/>
                </a:lnTo>
                <a:lnTo>
                  <a:pt x="132725" y="93727"/>
                </a:lnTo>
                <a:lnTo>
                  <a:pt x="169407" y="66536"/>
                </a:lnTo>
                <a:lnTo>
                  <a:pt x="209410" y="43509"/>
                </a:lnTo>
                <a:lnTo>
                  <a:pt x="252364" y="24995"/>
                </a:lnTo>
                <a:lnTo>
                  <a:pt x="297897" y="11340"/>
                </a:lnTo>
                <a:lnTo>
                  <a:pt x="345640" y="2893"/>
                </a:lnTo>
                <a:lnTo>
                  <a:pt x="395224" y="0"/>
                </a:lnTo>
                <a:lnTo>
                  <a:pt x="444809" y="2893"/>
                </a:lnTo>
                <a:lnTo>
                  <a:pt x="492558" y="11340"/>
                </a:lnTo>
                <a:lnTo>
                  <a:pt x="538101" y="24995"/>
                </a:lnTo>
                <a:lnTo>
                  <a:pt x="581065" y="43509"/>
                </a:lnTo>
                <a:lnTo>
                  <a:pt x="621081" y="66536"/>
                </a:lnTo>
                <a:lnTo>
                  <a:pt x="657778" y="93727"/>
                </a:lnTo>
                <a:lnTo>
                  <a:pt x="690785" y="124734"/>
                </a:lnTo>
                <a:lnTo>
                  <a:pt x="719732" y="159211"/>
                </a:lnTo>
                <a:lnTo>
                  <a:pt x="744246" y="196810"/>
                </a:lnTo>
                <a:lnTo>
                  <a:pt x="763959" y="237184"/>
                </a:lnTo>
                <a:lnTo>
                  <a:pt x="778498" y="279984"/>
                </a:lnTo>
                <a:lnTo>
                  <a:pt x="787494" y="324863"/>
                </a:lnTo>
                <a:lnTo>
                  <a:pt x="790575" y="371475"/>
                </a:lnTo>
                <a:lnTo>
                  <a:pt x="787494" y="418061"/>
                </a:lnTo>
                <a:lnTo>
                  <a:pt x="778498" y="462923"/>
                </a:lnTo>
                <a:lnTo>
                  <a:pt x="763959" y="505713"/>
                </a:lnTo>
                <a:lnTo>
                  <a:pt x="744246" y="546082"/>
                </a:lnTo>
                <a:lnTo>
                  <a:pt x="719732" y="583682"/>
                </a:lnTo>
                <a:lnTo>
                  <a:pt x="690785" y="618164"/>
                </a:lnTo>
                <a:lnTo>
                  <a:pt x="657778" y="649179"/>
                </a:lnTo>
                <a:lnTo>
                  <a:pt x="621081" y="676379"/>
                </a:lnTo>
                <a:lnTo>
                  <a:pt x="581065" y="699415"/>
                </a:lnTo>
                <a:lnTo>
                  <a:pt x="538101" y="717938"/>
                </a:lnTo>
                <a:lnTo>
                  <a:pt x="492558" y="731601"/>
                </a:lnTo>
                <a:lnTo>
                  <a:pt x="444809" y="740054"/>
                </a:lnTo>
                <a:lnTo>
                  <a:pt x="395224" y="742950"/>
                </a:lnTo>
                <a:lnTo>
                  <a:pt x="345640" y="740054"/>
                </a:lnTo>
                <a:lnTo>
                  <a:pt x="297897" y="731601"/>
                </a:lnTo>
                <a:lnTo>
                  <a:pt x="252364" y="717938"/>
                </a:lnTo>
                <a:lnTo>
                  <a:pt x="209410" y="699415"/>
                </a:lnTo>
                <a:lnTo>
                  <a:pt x="169407" y="676379"/>
                </a:lnTo>
                <a:lnTo>
                  <a:pt x="132725" y="649179"/>
                </a:lnTo>
                <a:lnTo>
                  <a:pt x="99732" y="618164"/>
                </a:lnTo>
                <a:lnTo>
                  <a:pt x="70800" y="583682"/>
                </a:lnTo>
                <a:lnTo>
                  <a:pt x="46299" y="546082"/>
                </a:lnTo>
                <a:lnTo>
                  <a:pt x="26598" y="505713"/>
                </a:lnTo>
                <a:lnTo>
                  <a:pt x="12068" y="462923"/>
                </a:lnTo>
                <a:lnTo>
                  <a:pt x="3078" y="418061"/>
                </a:lnTo>
                <a:lnTo>
                  <a:pt x="0" y="371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04897" y="2405634"/>
            <a:ext cx="3765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73400" y="1935226"/>
            <a:ext cx="1019175" cy="688975"/>
          </a:xfrm>
          <a:custGeom>
            <a:avLst/>
            <a:gdLst/>
            <a:ahLst/>
            <a:cxnLst/>
            <a:rect l="l" t="t" r="r" b="b"/>
            <a:pathLst>
              <a:path w="1019175" h="688975">
                <a:moveTo>
                  <a:pt x="1019175" y="0"/>
                </a:moveTo>
                <a:lnTo>
                  <a:pt x="0" y="6889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0737" y="3730625"/>
            <a:ext cx="1506855" cy="1957705"/>
          </a:xfrm>
          <a:custGeom>
            <a:avLst/>
            <a:gdLst/>
            <a:ahLst/>
            <a:cxnLst/>
            <a:rect l="l" t="t" r="r" b="b"/>
            <a:pathLst>
              <a:path w="1506855" h="1957704">
                <a:moveTo>
                  <a:pt x="753300" y="0"/>
                </a:moveTo>
                <a:lnTo>
                  <a:pt x="0" y="1957387"/>
                </a:lnTo>
                <a:lnTo>
                  <a:pt x="1506537" y="1957387"/>
                </a:lnTo>
                <a:lnTo>
                  <a:pt x="7533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0737" y="3730625"/>
            <a:ext cx="1506855" cy="1957705"/>
          </a:xfrm>
          <a:custGeom>
            <a:avLst/>
            <a:gdLst/>
            <a:ahLst/>
            <a:cxnLst/>
            <a:rect l="l" t="t" r="r" b="b"/>
            <a:pathLst>
              <a:path w="1506855" h="1957704">
                <a:moveTo>
                  <a:pt x="0" y="1957387"/>
                </a:moveTo>
                <a:lnTo>
                  <a:pt x="753300" y="0"/>
                </a:lnTo>
                <a:lnTo>
                  <a:pt x="1506537" y="1957387"/>
                </a:lnTo>
                <a:lnTo>
                  <a:pt x="0" y="19573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74800" y="3151251"/>
            <a:ext cx="939800" cy="579755"/>
          </a:xfrm>
          <a:custGeom>
            <a:avLst/>
            <a:gdLst/>
            <a:ahLst/>
            <a:cxnLst/>
            <a:rect l="l" t="t" r="r" b="b"/>
            <a:pathLst>
              <a:path w="939800" h="579754">
                <a:moveTo>
                  <a:pt x="939800" y="0"/>
                </a:moveTo>
                <a:lnTo>
                  <a:pt x="0" y="5793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32226" y="3798951"/>
            <a:ext cx="1435100" cy="1079500"/>
          </a:xfrm>
          <a:custGeom>
            <a:avLst/>
            <a:gdLst/>
            <a:ahLst/>
            <a:cxnLst/>
            <a:rect l="l" t="t" r="r" b="b"/>
            <a:pathLst>
              <a:path w="1435100" h="1079500">
                <a:moveTo>
                  <a:pt x="717550" y="0"/>
                </a:moveTo>
                <a:lnTo>
                  <a:pt x="0" y="1079500"/>
                </a:lnTo>
                <a:lnTo>
                  <a:pt x="1435100" y="1079500"/>
                </a:lnTo>
                <a:lnTo>
                  <a:pt x="71755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32226" y="3798951"/>
            <a:ext cx="1435100" cy="1079500"/>
          </a:xfrm>
          <a:custGeom>
            <a:avLst/>
            <a:gdLst/>
            <a:ahLst/>
            <a:cxnLst/>
            <a:rect l="l" t="t" r="r" b="b"/>
            <a:pathLst>
              <a:path w="1435100" h="1079500">
                <a:moveTo>
                  <a:pt x="0" y="1079500"/>
                </a:moveTo>
                <a:lnTo>
                  <a:pt x="717550" y="0"/>
                </a:lnTo>
                <a:lnTo>
                  <a:pt x="1435100" y="1079500"/>
                </a:lnTo>
                <a:lnTo>
                  <a:pt x="0" y="1079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01317" y="4045711"/>
            <a:ext cx="2849880" cy="1536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0780">
              <a:lnSpc>
                <a:spcPts val="5945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Y</a:t>
            </a:r>
            <a:endParaRPr sz="5400">
              <a:latin typeface="Constantia"/>
              <a:cs typeface="Constantia"/>
            </a:endParaRPr>
          </a:p>
          <a:p>
            <a:pPr marL="12700">
              <a:lnSpc>
                <a:spcPts val="5945"/>
              </a:lnSpc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97475" y="2921000"/>
            <a:ext cx="1508125" cy="1148080"/>
          </a:xfrm>
          <a:custGeom>
            <a:avLst/>
            <a:gdLst/>
            <a:ahLst/>
            <a:cxnLst/>
            <a:rect l="l" t="t" r="r" b="b"/>
            <a:pathLst>
              <a:path w="1508125" h="1148079">
                <a:moveTo>
                  <a:pt x="754126" y="0"/>
                </a:moveTo>
                <a:lnTo>
                  <a:pt x="0" y="1147826"/>
                </a:lnTo>
                <a:lnTo>
                  <a:pt x="1508125" y="1147826"/>
                </a:lnTo>
                <a:lnTo>
                  <a:pt x="75412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97475" y="2921000"/>
            <a:ext cx="1508125" cy="1148080"/>
          </a:xfrm>
          <a:custGeom>
            <a:avLst/>
            <a:gdLst/>
            <a:ahLst/>
            <a:cxnLst/>
            <a:rect l="l" t="t" r="r" b="b"/>
            <a:pathLst>
              <a:path w="1508125" h="1148079">
                <a:moveTo>
                  <a:pt x="0" y="1147826"/>
                </a:moveTo>
                <a:lnTo>
                  <a:pt x="754126" y="0"/>
                </a:lnTo>
                <a:lnTo>
                  <a:pt x="1508125" y="1147826"/>
                </a:lnTo>
                <a:lnTo>
                  <a:pt x="0" y="114782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736082" y="3126485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73400" y="3151251"/>
            <a:ext cx="976630" cy="647700"/>
          </a:xfrm>
          <a:custGeom>
            <a:avLst/>
            <a:gdLst/>
            <a:ahLst/>
            <a:cxnLst/>
            <a:rect l="l" t="t" r="r" b="b"/>
            <a:pathLst>
              <a:path w="976629" h="647700">
                <a:moveTo>
                  <a:pt x="0" y="0"/>
                </a:moveTo>
                <a:lnTo>
                  <a:pt x="976376" y="64770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53026" y="1935226"/>
            <a:ext cx="1298575" cy="986155"/>
          </a:xfrm>
          <a:custGeom>
            <a:avLst/>
            <a:gdLst/>
            <a:ahLst/>
            <a:cxnLst/>
            <a:rect l="l" t="t" r="r" b="b"/>
            <a:pathLst>
              <a:path w="1298575" h="986155">
                <a:moveTo>
                  <a:pt x="0" y="0"/>
                </a:moveTo>
                <a:lnTo>
                  <a:pt x="1298575" y="9857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375528" y="1483614"/>
            <a:ext cx="2676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Do a </a:t>
            </a:r>
            <a:r>
              <a:rPr sz="2400" spc="-10" dirty="0">
                <a:solidFill>
                  <a:srgbClr val="009DD9"/>
                </a:solidFill>
                <a:latin typeface="Constantia"/>
                <a:cs typeface="Constantia"/>
              </a:rPr>
              <a:t>“right</a:t>
            </a:r>
            <a:r>
              <a:rPr sz="2400" spc="-360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009DD9"/>
                </a:solidFill>
                <a:latin typeface="Constantia"/>
                <a:cs typeface="Constantia"/>
              </a:rPr>
              <a:t>rotation”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74392" y="347472"/>
            <a:ext cx="4492752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61759" y="347472"/>
            <a:ext cx="478536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553080" y="413969"/>
            <a:ext cx="40474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Constantia"/>
                <a:cs typeface="Constantia"/>
              </a:rPr>
              <a:t>AVL </a:t>
            </a:r>
            <a:r>
              <a:rPr sz="2400" b="1" dirty="0">
                <a:latin typeface="Constantia"/>
                <a:cs typeface="Constantia"/>
              </a:rPr>
              <a:t>Insertion: </a:t>
            </a:r>
            <a:r>
              <a:rPr sz="2400" b="1" spc="-5" dirty="0">
                <a:latin typeface="Constantia"/>
                <a:cs typeface="Constantia"/>
              </a:rPr>
              <a:t>Outside</a:t>
            </a:r>
            <a:r>
              <a:rPr sz="2400" b="1" spc="-7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Case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81401" y="1435227"/>
            <a:ext cx="1209675" cy="992505"/>
          </a:xfrm>
          <a:custGeom>
            <a:avLst/>
            <a:gdLst/>
            <a:ahLst/>
            <a:cxnLst/>
            <a:rect l="l" t="t" r="r" b="b"/>
            <a:pathLst>
              <a:path w="1209675" h="992505">
                <a:moveTo>
                  <a:pt x="743585" y="14224"/>
                </a:moveTo>
                <a:lnTo>
                  <a:pt x="685800" y="15112"/>
                </a:lnTo>
                <a:lnTo>
                  <a:pt x="629666" y="18414"/>
                </a:lnTo>
                <a:lnTo>
                  <a:pt x="575437" y="24637"/>
                </a:lnTo>
                <a:lnTo>
                  <a:pt x="523367" y="33909"/>
                </a:lnTo>
                <a:lnTo>
                  <a:pt x="473583" y="46609"/>
                </a:lnTo>
                <a:lnTo>
                  <a:pt x="426339" y="63119"/>
                </a:lnTo>
                <a:lnTo>
                  <a:pt x="381762" y="83693"/>
                </a:lnTo>
                <a:lnTo>
                  <a:pt x="340360" y="108712"/>
                </a:lnTo>
                <a:lnTo>
                  <a:pt x="302133" y="138302"/>
                </a:lnTo>
                <a:lnTo>
                  <a:pt x="267208" y="172465"/>
                </a:lnTo>
                <a:lnTo>
                  <a:pt x="235458" y="210693"/>
                </a:lnTo>
                <a:lnTo>
                  <a:pt x="206629" y="252984"/>
                </a:lnTo>
                <a:lnTo>
                  <a:pt x="180340" y="298703"/>
                </a:lnTo>
                <a:lnTo>
                  <a:pt x="156464" y="347725"/>
                </a:lnTo>
                <a:lnTo>
                  <a:pt x="135000" y="399669"/>
                </a:lnTo>
                <a:lnTo>
                  <a:pt x="115316" y="454533"/>
                </a:lnTo>
                <a:lnTo>
                  <a:pt x="97536" y="511556"/>
                </a:lnTo>
                <a:lnTo>
                  <a:pt x="73660" y="601345"/>
                </a:lnTo>
                <a:lnTo>
                  <a:pt x="59436" y="663321"/>
                </a:lnTo>
                <a:lnTo>
                  <a:pt x="46228" y="726694"/>
                </a:lnTo>
                <a:lnTo>
                  <a:pt x="33909" y="791337"/>
                </a:lnTo>
                <a:lnTo>
                  <a:pt x="22225" y="856742"/>
                </a:lnTo>
                <a:lnTo>
                  <a:pt x="10922" y="922655"/>
                </a:lnTo>
                <a:lnTo>
                  <a:pt x="0" y="988949"/>
                </a:lnTo>
                <a:lnTo>
                  <a:pt x="18796" y="991997"/>
                </a:lnTo>
                <a:lnTo>
                  <a:pt x="29718" y="925702"/>
                </a:lnTo>
                <a:lnTo>
                  <a:pt x="41021" y="859917"/>
                </a:lnTo>
                <a:lnTo>
                  <a:pt x="52705" y="794638"/>
                </a:lnTo>
                <a:lnTo>
                  <a:pt x="64897" y="730250"/>
                </a:lnTo>
                <a:lnTo>
                  <a:pt x="78105" y="667131"/>
                </a:lnTo>
                <a:lnTo>
                  <a:pt x="92202" y="605663"/>
                </a:lnTo>
                <a:lnTo>
                  <a:pt x="107696" y="545846"/>
                </a:lnTo>
                <a:lnTo>
                  <a:pt x="124460" y="488188"/>
                </a:lnTo>
                <a:lnTo>
                  <a:pt x="142875" y="432943"/>
                </a:lnTo>
                <a:lnTo>
                  <a:pt x="163068" y="380364"/>
                </a:lnTo>
                <a:lnTo>
                  <a:pt x="185420" y="330835"/>
                </a:lnTo>
                <a:lnTo>
                  <a:pt x="209804" y="284480"/>
                </a:lnTo>
                <a:lnTo>
                  <a:pt x="236600" y="241808"/>
                </a:lnTo>
                <a:lnTo>
                  <a:pt x="265938" y="202819"/>
                </a:lnTo>
                <a:lnTo>
                  <a:pt x="297942" y="168148"/>
                </a:lnTo>
                <a:lnTo>
                  <a:pt x="332867" y="137668"/>
                </a:lnTo>
                <a:lnTo>
                  <a:pt x="370967" y="111633"/>
                </a:lnTo>
                <a:lnTo>
                  <a:pt x="412115" y="90043"/>
                </a:lnTo>
                <a:lnTo>
                  <a:pt x="456311" y="72262"/>
                </a:lnTo>
                <a:lnTo>
                  <a:pt x="503300" y="58165"/>
                </a:lnTo>
                <a:lnTo>
                  <a:pt x="552831" y="47498"/>
                </a:lnTo>
                <a:lnTo>
                  <a:pt x="604774" y="40005"/>
                </a:lnTo>
                <a:lnTo>
                  <a:pt x="658876" y="35433"/>
                </a:lnTo>
                <a:lnTo>
                  <a:pt x="715010" y="33274"/>
                </a:lnTo>
                <a:lnTo>
                  <a:pt x="1018113" y="33274"/>
                </a:lnTo>
                <a:lnTo>
                  <a:pt x="956310" y="26670"/>
                </a:lnTo>
                <a:lnTo>
                  <a:pt x="894207" y="21082"/>
                </a:lnTo>
                <a:lnTo>
                  <a:pt x="832865" y="17018"/>
                </a:lnTo>
                <a:lnTo>
                  <a:pt x="773049" y="14605"/>
                </a:lnTo>
                <a:lnTo>
                  <a:pt x="743585" y="14224"/>
                </a:lnTo>
                <a:close/>
              </a:path>
              <a:path w="1209675" h="992505">
                <a:moveTo>
                  <a:pt x="1154748" y="69578"/>
                </a:moveTo>
                <a:lnTo>
                  <a:pt x="1100963" y="92075"/>
                </a:lnTo>
                <a:lnTo>
                  <a:pt x="1098677" y="97662"/>
                </a:lnTo>
                <a:lnTo>
                  <a:pt x="1102740" y="107314"/>
                </a:lnTo>
                <a:lnTo>
                  <a:pt x="1108328" y="109600"/>
                </a:lnTo>
                <a:lnTo>
                  <a:pt x="1193127" y="74168"/>
                </a:lnTo>
                <a:lnTo>
                  <a:pt x="1189609" y="74168"/>
                </a:lnTo>
                <a:lnTo>
                  <a:pt x="1154748" y="69578"/>
                </a:lnTo>
                <a:close/>
              </a:path>
              <a:path w="1209675" h="992505">
                <a:moveTo>
                  <a:pt x="1172161" y="62295"/>
                </a:moveTo>
                <a:lnTo>
                  <a:pt x="1154748" y="69578"/>
                </a:lnTo>
                <a:lnTo>
                  <a:pt x="1189609" y="74168"/>
                </a:lnTo>
                <a:lnTo>
                  <a:pt x="1189866" y="72262"/>
                </a:lnTo>
                <a:lnTo>
                  <a:pt x="1185037" y="72262"/>
                </a:lnTo>
                <a:lnTo>
                  <a:pt x="1172161" y="62295"/>
                </a:lnTo>
                <a:close/>
              </a:path>
              <a:path w="1209675" h="992505">
                <a:moveTo>
                  <a:pt x="1122807" y="0"/>
                </a:moveTo>
                <a:lnTo>
                  <a:pt x="1116838" y="762"/>
                </a:lnTo>
                <a:lnTo>
                  <a:pt x="1110361" y="9017"/>
                </a:lnTo>
                <a:lnTo>
                  <a:pt x="1111123" y="14986"/>
                </a:lnTo>
                <a:lnTo>
                  <a:pt x="1115314" y="18287"/>
                </a:lnTo>
                <a:lnTo>
                  <a:pt x="1157136" y="50664"/>
                </a:lnTo>
                <a:lnTo>
                  <a:pt x="1192149" y="55372"/>
                </a:lnTo>
                <a:lnTo>
                  <a:pt x="1189609" y="74168"/>
                </a:lnTo>
                <a:lnTo>
                  <a:pt x="1193127" y="74168"/>
                </a:lnTo>
                <a:lnTo>
                  <a:pt x="1209548" y="67310"/>
                </a:lnTo>
                <a:lnTo>
                  <a:pt x="1126998" y="3175"/>
                </a:lnTo>
                <a:lnTo>
                  <a:pt x="1122807" y="0"/>
                </a:lnTo>
                <a:close/>
              </a:path>
              <a:path w="1209675" h="992505">
                <a:moveTo>
                  <a:pt x="1187196" y="56007"/>
                </a:moveTo>
                <a:lnTo>
                  <a:pt x="1172161" y="62295"/>
                </a:lnTo>
                <a:lnTo>
                  <a:pt x="1185037" y="72262"/>
                </a:lnTo>
                <a:lnTo>
                  <a:pt x="1187196" y="56007"/>
                </a:lnTo>
                <a:close/>
              </a:path>
              <a:path w="1209675" h="992505">
                <a:moveTo>
                  <a:pt x="1192063" y="56007"/>
                </a:moveTo>
                <a:lnTo>
                  <a:pt x="1187196" y="56007"/>
                </a:lnTo>
                <a:lnTo>
                  <a:pt x="1185037" y="72262"/>
                </a:lnTo>
                <a:lnTo>
                  <a:pt x="1189866" y="72262"/>
                </a:lnTo>
                <a:lnTo>
                  <a:pt x="1192063" y="56007"/>
                </a:lnTo>
                <a:close/>
              </a:path>
              <a:path w="1209675" h="992505">
                <a:moveTo>
                  <a:pt x="1018113" y="33274"/>
                </a:moveTo>
                <a:lnTo>
                  <a:pt x="743585" y="33274"/>
                </a:lnTo>
                <a:lnTo>
                  <a:pt x="772795" y="33655"/>
                </a:lnTo>
                <a:lnTo>
                  <a:pt x="832231" y="35940"/>
                </a:lnTo>
                <a:lnTo>
                  <a:pt x="892810" y="40132"/>
                </a:lnTo>
                <a:lnTo>
                  <a:pt x="954532" y="45720"/>
                </a:lnTo>
                <a:lnTo>
                  <a:pt x="1017270" y="52324"/>
                </a:lnTo>
                <a:lnTo>
                  <a:pt x="1154748" y="69578"/>
                </a:lnTo>
                <a:lnTo>
                  <a:pt x="1172161" y="62295"/>
                </a:lnTo>
                <a:lnTo>
                  <a:pt x="1157136" y="50664"/>
                </a:lnTo>
                <a:lnTo>
                  <a:pt x="1019301" y="33400"/>
                </a:lnTo>
                <a:lnTo>
                  <a:pt x="1018113" y="33274"/>
                </a:lnTo>
                <a:close/>
              </a:path>
              <a:path w="1209675" h="992505">
                <a:moveTo>
                  <a:pt x="1157136" y="50664"/>
                </a:moveTo>
                <a:lnTo>
                  <a:pt x="1172161" y="62295"/>
                </a:lnTo>
                <a:lnTo>
                  <a:pt x="1187196" y="56007"/>
                </a:lnTo>
                <a:lnTo>
                  <a:pt x="1192063" y="56007"/>
                </a:lnTo>
                <a:lnTo>
                  <a:pt x="1192149" y="55372"/>
                </a:lnTo>
                <a:lnTo>
                  <a:pt x="1157136" y="50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75089" y="1150427"/>
            <a:ext cx="2936875" cy="2314575"/>
          </a:xfrm>
          <a:custGeom>
            <a:avLst/>
            <a:gdLst/>
            <a:ahLst/>
            <a:cxnLst/>
            <a:rect l="l" t="t" r="r" b="b"/>
            <a:pathLst>
              <a:path w="2936875" h="2314575">
                <a:moveTo>
                  <a:pt x="63717" y="2140396"/>
                </a:moveTo>
                <a:lnTo>
                  <a:pt x="35182" y="2091064"/>
                </a:lnTo>
                <a:lnTo>
                  <a:pt x="15186" y="2037172"/>
                </a:lnTo>
                <a:lnTo>
                  <a:pt x="3526" y="1979051"/>
                </a:lnTo>
                <a:lnTo>
                  <a:pt x="0" y="1917031"/>
                </a:lnTo>
                <a:lnTo>
                  <a:pt x="1223" y="1884662"/>
                </a:lnTo>
                <a:lnTo>
                  <a:pt x="9517" y="1817413"/>
                </a:lnTo>
                <a:lnTo>
                  <a:pt x="25438" y="1747089"/>
                </a:lnTo>
                <a:lnTo>
                  <a:pt x="48783" y="1674022"/>
                </a:lnTo>
                <a:lnTo>
                  <a:pt x="63176" y="1636562"/>
                </a:lnTo>
                <a:lnTo>
                  <a:pt x="79349" y="1598540"/>
                </a:lnTo>
                <a:lnTo>
                  <a:pt x="97277" y="1559998"/>
                </a:lnTo>
                <a:lnTo>
                  <a:pt x="116934" y="1520975"/>
                </a:lnTo>
                <a:lnTo>
                  <a:pt x="138295" y="1481515"/>
                </a:lnTo>
                <a:lnTo>
                  <a:pt x="161335" y="1441657"/>
                </a:lnTo>
                <a:lnTo>
                  <a:pt x="186028" y="1401443"/>
                </a:lnTo>
                <a:lnTo>
                  <a:pt x="212349" y="1360915"/>
                </a:lnTo>
                <a:lnTo>
                  <a:pt x="240273" y="1320113"/>
                </a:lnTo>
                <a:lnTo>
                  <a:pt x="269774" y="1279079"/>
                </a:lnTo>
                <a:lnTo>
                  <a:pt x="300827" y="1237855"/>
                </a:lnTo>
                <a:lnTo>
                  <a:pt x="333406" y="1196480"/>
                </a:lnTo>
                <a:lnTo>
                  <a:pt x="367487" y="1154998"/>
                </a:lnTo>
                <a:lnTo>
                  <a:pt x="403044" y="1113448"/>
                </a:lnTo>
                <a:lnTo>
                  <a:pt x="440051" y="1071873"/>
                </a:lnTo>
                <a:lnTo>
                  <a:pt x="478483" y="1030313"/>
                </a:lnTo>
                <a:lnTo>
                  <a:pt x="518315" y="988809"/>
                </a:lnTo>
                <a:lnTo>
                  <a:pt x="559522" y="947404"/>
                </a:lnTo>
                <a:lnTo>
                  <a:pt x="602078" y="906138"/>
                </a:lnTo>
                <a:lnTo>
                  <a:pt x="645958" y="865052"/>
                </a:lnTo>
                <a:lnTo>
                  <a:pt x="691137" y="824188"/>
                </a:lnTo>
                <a:lnTo>
                  <a:pt x="737589" y="783588"/>
                </a:lnTo>
                <a:lnTo>
                  <a:pt x="785288" y="743291"/>
                </a:lnTo>
                <a:lnTo>
                  <a:pt x="834210" y="703340"/>
                </a:lnTo>
                <a:lnTo>
                  <a:pt x="884330" y="663776"/>
                </a:lnTo>
                <a:lnTo>
                  <a:pt x="935621" y="624639"/>
                </a:lnTo>
                <a:lnTo>
                  <a:pt x="988058" y="585972"/>
                </a:lnTo>
                <a:lnTo>
                  <a:pt x="1041617" y="547816"/>
                </a:lnTo>
                <a:lnTo>
                  <a:pt x="1095792" y="510531"/>
                </a:lnTo>
                <a:lnTo>
                  <a:pt x="1150062" y="474475"/>
                </a:lnTo>
                <a:lnTo>
                  <a:pt x="1204382" y="439657"/>
                </a:lnTo>
                <a:lnTo>
                  <a:pt x="1258702" y="406087"/>
                </a:lnTo>
                <a:lnTo>
                  <a:pt x="1312976" y="373775"/>
                </a:lnTo>
                <a:lnTo>
                  <a:pt x="1367157" y="342730"/>
                </a:lnTo>
                <a:lnTo>
                  <a:pt x="1421196" y="312962"/>
                </a:lnTo>
                <a:lnTo>
                  <a:pt x="1475047" y="284482"/>
                </a:lnTo>
                <a:lnTo>
                  <a:pt x="1528662" y="257297"/>
                </a:lnTo>
                <a:lnTo>
                  <a:pt x="1581994" y="231419"/>
                </a:lnTo>
                <a:lnTo>
                  <a:pt x="1634995" y="206857"/>
                </a:lnTo>
                <a:lnTo>
                  <a:pt x="1687618" y="183620"/>
                </a:lnTo>
                <a:lnTo>
                  <a:pt x="1739816" y="161718"/>
                </a:lnTo>
                <a:lnTo>
                  <a:pt x="1791541" y="141162"/>
                </a:lnTo>
                <a:lnTo>
                  <a:pt x="1842745" y="121959"/>
                </a:lnTo>
                <a:lnTo>
                  <a:pt x="1893381" y="104121"/>
                </a:lnTo>
                <a:lnTo>
                  <a:pt x="1943402" y="87657"/>
                </a:lnTo>
                <a:lnTo>
                  <a:pt x="1992761" y="72577"/>
                </a:lnTo>
                <a:lnTo>
                  <a:pt x="2041410" y="58890"/>
                </a:lnTo>
                <a:lnTo>
                  <a:pt x="2089301" y="46605"/>
                </a:lnTo>
                <a:lnTo>
                  <a:pt x="2136387" y="35734"/>
                </a:lnTo>
                <a:lnTo>
                  <a:pt x="2182621" y="26285"/>
                </a:lnTo>
                <a:lnTo>
                  <a:pt x="2227956" y="18267"/>
                </a:lnTo>
                <a:lnTo>
                  <a:pt x="2272343" y="11692"/>
                </a:lnTo>
                <a:lnTo>
                  <a:pt x="2315736" y="6567"/>
                </a:lnTo>
                <a:lnTo>
                  <a:pt x="2358087" y="2904"/>
                </a:lnTo>
                <a:lnTo>
                  <a:pt x="2399349" y="712"/>
                </a:lnTo>
                <a:lnTo>
                  <a:pt x="2439474" y="0"/>
                </a:lnTo>
                <a:lnTo>
                  <a:pt x="2478415" y="777"/>
                </a:lnTo>
                <a:lnTo>
                  <a:pt x="2552555" y="6842"/>
                </a:lnTo>
                <a:lnTo>
                  <a:pt x="2621389" y="18984"/>
                </a:lnTo>
                <a:lnTo>
                  <a:pt x="2684539" y="37279"/>
                </a:lnTo>
                <a:lnTo>
                  <a:pt x="2741624" y="61805"/>
                </a:lnTo>
                <a:lnTo>
                  <a:pt x="2792266" y="92640"/>
                </a:lnTo>
                <a:lnTo>
                  <a:pt x="2836086" y="129862"/>
                </a:lnTo>
                <a:lnTo>
                  <a:pt x="2872703" y="173547"/>
                </a:lnTo>
                <a:lnTo>
                  <a:pt x="2901238" y="222896"/>
                </a:lnTo>
                <a:lnTo>
                  <a:pt x="2921234" y="276800"/>
                </a:lnTo>
                <a:lnTo>
                  <a:pt x="2932894" y="334932"/>
                </a:lnTo>
                <a:lnTo>
                  <a:pt x="2936420" y="396960"/>
                </a:lnTo>
                <a:lnTo>
                  <a:pt x="2935197" y="429332"/>
                </a:lnTo>
                <a:lnTo>
                  <a:pt x="2926903" y="496587"/>
                </a:lnTo>
                <a:lnTo>
                  <a:pt x="2910982" y="566914"/>
                </a:lnTo>
                <a:lnTo>
                  <a:pt x="2887637" y="639983"/>
                </a:lnTo>
                <a:lnTo>
                  <a:pt x="2873244" y="677444"/>
                </a:lnTo>
                <a:lnTo>
                  <a:pt x="2857071" y="715466"/>
                </a:lnTo>
                <a:lnTo>
                  <a:pt x="2839143" y="754009"/>
                </a:lnTo>
                <a:lnTo>
                  <a:pt x="2819486" y="793031"/>
                </a:lnTo>
                <a:lnTo>
                  <a:pt x="2798124" y="832492"/>
                </a:lnTo>
                <a:lnTo>
                  <a:pt x="2775085" y="872350"/>
                </a:lnTo>
                <a:lnTo>
                  <a:pt x="2750392" y="912563"/>
                </a:lnTo>
                <a:lnTo>
                  <a:pt x="2724071" y="953092"/>
                </a:lnTo>
                <a:lnTo>
                  <a:pt x="2696147" y="993894"/>
                </a:lnTo>
                <a:lnTo>
                  <a:pt x="2666646" y="1034928"/>
                </a:lnTo>
                <a:lnTo>
                  <a:pt x="2635593" y="1076153"/>
                </a:lnTo>
                <a:lnTo>
                  <a:pt x="2603014" y="1117527"/>
                </a:lnTo>
                <a:lnTo>
                  <a:pt x="2568933" y="1159011"/>
                </a:lnTo>
                <a:lnTo>
                  <a:pt x="2533376" y="1200561"/>
                </a:lnTo>
                <a:lnTo>
                  <a:pt x="2496369" y="1242138"/>
                </a:lnTo>
                <a:lnTo>
                  <a:pt x="2457937" y="1283699"/>
                </a:lnTo>
                <a:lnTo>
                  <a:pt x="2418104" y="1325205"/>
                </a:lnTo>
                <a:lnTo>
                  <a:pt x="2376898" y="1366612"/>
                </a:lnTo>
                <a:lnTo>
                  <a:pt x="2334341" y="1407881"/>
                </a:lnTo>
                <a:lnTo>
                  <a:pt x="2290461" y="1448970"/>
                </a:lnTo>
                <a:lnTo>
                  <a:pt x="2245283" y="1489838"/>
                </a:lnTo>
                <a:lnTo>
                  <a:pt x="2198831" y="1530443"/>
                </a:lnTo>
                <a:lnTo>
                  <a:pt x="2151132" y="1570744"/>
                </a:lnTo>
                <a:lnTo>
                  <a:pt x="2102210" y="1610701"/>
                </a:lnTo>
                <a:lnTo>
                  <a:pt x="2052090" y="1650271"/>
                </a:lnTo>
                <a:lnTo>
                  <a:pt x="2000799" y="1689415"/>
                </a:lnTo>
                <a:lnTo>
                  <a:pt x="1948362" y="1728089"/>
                </a:lnTo>
                <a:lnTo>
                  <a:pt x="1894803" y="1766254"/>
                </a:lnTo>
                <a:lnTo>
                  <a:pt x="1840628" y="1803530"/>
                </a:lnTo>
                <a:lnTo>
                  <a:pt x="1786358" y="1839579"/>
                </a:lnTo>
                <a:lnTo>
                  <a:pt x="1732038" y="1874389"/>
                </a:lnTo>
                <a:lnTo>
                  <a:pt x="1677718" y="1907951"/>
                </a:lnTo>
                <a:lnTo>
                  <a:pt x="1623444" y="1940256"/>
                </a:lnTo>
                <a:lnTo>
                  <a:pt x="1569263" y="1971294"/>
                </a:lnTo>
                <a:lnTo>
                  <a:pt x="1515224" y="2001055"/>
                </a:lnTo>
                <a:lnTo>
                  <a:pt x="1461373" y="2029530"/>
                </a:lnTo>
                <a:lnTo>
                  <a:pt x="1407757" y="2056709"/>
                </a:lnTo>
                <a:lnTo>
                  <a:pt x="1354426" y="2082581"/>
                </a:lnTo>
                <a:lnTo>
                  <a:pt x="1301424" y="2107139"/>
                </a:lnTo>
                <a:lnTo>
                  <a:pt x="1248801" y="2130371"/>
                </a:lnTo>
                <a:lnTo>
                  <a:pt x="1196604" y="2152268"/>
                </a:lnTo>
                <a:lnTo>
                  <a:pt x="1144879" y="2172821"/>
                </a:lnTo>
                <a:lnTo>
                  <a:pt x="1093675" y="2192019"/>
                </a:lnTo>
                <a:lnTo>
                  <a:pt x="1043039" y="2209853"/>
                </a:lnTo>
                <a:lnTo>
                  <a:pt x="993018" y="2226314"/>
                </a:lnTo>
                <a:lnTo>
                  <a:pt x="943659" y="2241391"/>
                </a:lnTo>
                <a:lnTo>
                  <a:pt x="895010" y="2255076"/>
                </a:lnTo>
                <a:lnTo>
                  <a:pt x="847119" y="2267357"/>
                </a:lnTo>
                <a:lnTo>
                  <a:pt x="800033" y="2278226"/>
                </a:lnTo>
                <a:lnTo>
                  <a:pt x="753799" y="2287673"/>
                </a:lnTo>
                <a:lnTo>
                  <a:pt x="708464" y="2295689"/>
                </a:lnTo>
                <a:lnTo>
                  <a:pt x="664077" y="2302262"/>
                </a:lnTo>
                <a:lnTo>
                  <a:pt x="620684" y="2307385"/>
                </a:lnTo>
                <a:lnTo>
                  <a:pt x="578333" y="2311047"/>
                </a:lnTo>
                <a:lnTo>
                  <a:pt x="537071" y="2313238"/>
                </a:lnTo>
                <a:lnTo>
                  <a:pt x="496946" y="2313949"/>
                </a:lnTo>
                <a:lnTo>
                  <a:pt x="458005" y="2313170"/>
                </a:lnTo>
                <a:lnTo>
                  <a:pt x="383865" y="2307104"/>
                </a:lnTo>
                <a:lnTo>
                  <a:pt x="315031" y="2294961"/>
                </a:lnTo>
                <a:lnTo>
                  <a:pt x="251881" y="2276665"/>
                </a:lnTo>
                <a:lnTo>
                  <a:pt x="194796" y="2252138"/>
                </a:lnTo>
                <a:lnTo>
                  <a:pt x="144154" y="2221303"/>
                </a:lnTo>
                <a:lnTo>
                  <a:pt x="100334" y="2184081"/>
                </a:lnTo>
                <a:lnTo>
                  <a:pt x="63717" y="2140396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261228" y="280123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07794" y="3639692"/>
            <a:ext cx="35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h+1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70375" y="3639692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8275" y="1301750"/>
            <a:ext cx="789305" cy="742950"/>
          </a:xfrm>
          <a:custGeom>
            <a:avLst/>
            <a:gdLst/>
            <a:ahLst/>
            <a:cxnLst/>
            <a:rect l="l" t="t" r="r" b="b"/>
            <a:pathLst>
              <a:path w="789304" h="742950">
                <a:moveTo>
                  <a:pt x="394462" y="0"/>
                </a:moveTo>
                <a:lnTo>
                  <a:pt x="344991" y="2895"/>
                </a:lnTo>
                <a:lnTo>
                  <a:pt x="297351" y="11348"/>
                </a:lnTo>
                <a:lnTo>
                  <a:pt x="251913" y="25011"/>
                </a:lnTo>
                <a:lnTo>
                  <a:pt x="209045" y="43534"/>
                </a:lnTo>
                <a:lnTo>
                  <a:pt x="169119" y="66570"/>
                </a:lnTo>
                <a:lnTo>
                  <a:pt x="132504" y="93770"/>
                </a:lnTo>
                <a:lnTo>
                  <a:pt x="99570" y="124785"/>
                </a:lnTo>
                <a:lnTo>
                  <a:pt x="70688" y="159267"/>
                </a:lnTo>
                <a:lnTo>
                  <a:pt x="46227" y="196867"/>
                </a:lnTo>
                <a:lnTo>
                  <a:pt x="26557" y="237236"/>
                </a:lnTo>
                <a:lnTo>
                  <a:pt x="12050" y="280026"/>
                </a:lnTo>
                <a:lnTo>
                  <a:pt x="3074" y="324888"/>
                </a:lnTo>
                <a:lnTo>
                  <a:pt x="0" y="371475"/>
                </a:lnTo>
                <a:lnTo>
                  <a:pt x="3074" y="418061"/>
                </a:lnTo>
                <a:lnTo>
                  <a:pt x="12050" y="462923"/>
                </a:lnTo>
                <a:lnTo>
                  <a:pt x="26557" y="505713"/>
                </a:lnTo>
                <a:lnTo>
                  <a:pt x="46227" y="546082"/>
                </a:lnTo>
                <a:lnTo>
                  <a:pt x="70688" y="583682"/>
                </a:lnTo>
                <a:lnTo>
                  <a:pt x="99570" y="618164"/>
                </a:lnTo>
                <a:lnTo>
                  <a:pt x="132504" y="649179"/>
                </a:lnTo>
                <a:lnTo>
                  <a:pt x="169119" y="676379"/>
                </a:lnTo>
                <a:lnTo>
                  <a:pt x="209045" y="699415"/>
                </a:lnTo>
                <a:lnTo>
                  <a:pt x="251913" y="717938"/>
                </a:lnTo>
                <a:lnTo>
                  <a:pt x="297351" y="731601"/>
                </a:lnTo>
                <a:lnTo>
                  <a:pt x="344991" y="740054"/>
                </a:lnTo>
                <a:lnTo>
                  <a:pt x="394462" y="742950"/>
                </a:lnTo>
                <a:lnTo>
                  <a:pt x="443959" y="740054"/>
                </a:lnTo>
                <a:lnTo>
                  <a:pt x="491622" y="731601"/>
                </a:lnTo>
                <a:lnTo>
                  <a:pt x="537079" y="717938"/>
                </a:lnTo>
                <a:lnTo>
                  <a:pt x="579963" y="699415"/>
                </a:lnTo>
                <a:lnTo>
                  <a:pt x="619902" y="676379"/>
                </a:lnTo>
                <a:lnTo>
                  <a:pt x="656526" y="649179"/>
                </a:lnTo>
                <a:lnTo>
                  <a:pt x="689467" y="618164"/>
                </a:lnTo>
                <a:lnTo>
                  <a:pt x="718355" y="583682"/>
                </a:lnTo>
                <a:lnTo>
                  <a:pt x="742819" y="546082"/>
                </a:lnTo>
                <a:lnTo>
                  <a:pt x="762491" y="505713"/>
                </a:lnTo>
                <a:lnTo>
                  <a:pt x="777000" y="462923"/>
                </a:lnTo>
                <a:lnTo>
                  <a:pt x="785976" y="418061"/>
                </a:lnTo>
                <a:lnTo>
                  <a:pt x="789051" y="371475"/>
                </a:lnTo>
                <a:lnTo>
                  <a:pt x="785976" y="324888"/>
                </a:lnTo>
                <a:lnTo>
                  <a:pt x="777000" y="280026"/>
                </a:lnTo>
                <a:lnTo>
                  <a:pt x="762491" y="237236"/>
                </a:lnTo>
                <a:lnTo>
                  <a:pt x="742819" y="196867"/>
                </a:lnTo>
                <a:lnTo>
                  <a:pt x="718355" y="159267"/>
                </a:lnTo>
                <a:lnTo>
                  <a:pt x="689467" y="124785"/>
                </a:lnTo>
                <a:lnTo>
                  <a:pt x="656526" y="93770"/>
                </a:lnTo>
                <a:lnTo>
                  <a:pt x="619902" y="66570"/>
                </a:lnTo>
                <a:lnTo>
                  <a:pt x="579963" y="43534"/>
                </a:lnTo>
                <a:lnTo>
                  <a:pt x="537079" y="25011"/>
                </a:lnTo>
                <a:lnTo>
                  <a:pt x="491622" y="11348"/>
                </a:lnTo>
                <a:lnTo>
                  <a:pt x="443959" y="2895"/>
                </a:lnTo>
                <a:lnTo>
                  <a:pt x="394462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8275" y="1301750"/>
            <a:ext cx="789305" cy="742950"/>
          </a:xfrm>
          <a:custGeom>
            <a:avLst/>
            <a:gdLst/>
            <a:ahLst/>
            <a:cxnLst/>
            <a:rect l="l" t="t" r="r" b="b"/>
            <a:pathLst>
              <a:path w="789304" h="742950">
                <a:moveTo>
                  <a:pt x="0" y="371475"/>
                </a:moveTo>
                <a:lnTo>
                  <a:pt x="3074" y="324888"/>
                </a:lnTo>
                <a:lnTo>
                  <a:pt x="12050" y="280026"/>
                </a:lnTo>
                <a:lnTo>
                  <a:pt x="26557" y="237236"/>
                </a:lnTo>
                <a:lnTo>
                  <a:pt x="46227" y="196867"/>
                </a:lnTo>
                <a:lnTo>
                  <a:pt x="70688" y="159267"/>
                </a:lnTo>
                <a:lnTo>
                  <a:pt x="99570" y="124785"/>
                </a:lnTo>
                <a:lnTo>
                  <a:pt x="132504" y="93770"/>
                </a:lnTo>
                <a:lnTo>
                  <a:pt x="169119" y="66570"/>
                </a:lnTo>
                <a:lnTo>
                  <a:pt x="209045" y="43534"/>
                </a:lnTo>
                <a:lnTo>
                  <a:pt x="251913" y="25011"/>
                </a:lnTo>
                <a:lnTo>
                  <a:pt x="297351" y="11348"/>
                </a:lnTo>
                <a:lnTo>
                  <a:pt x="344991" y="2895"/>
                </a:lnTo>
                <a:lnTo>
                  <a:pt x="394462" y="0"/>
                </a:lnTo>
                <a:lnTo>
                  <a:pt x="443959" y="2895"/>
                </a:lnTo>
                <a:lnTo>
                  <a:pt x="491622" y="11348"/>
                </a:lnTo>
                <a:lnTo>
                  <a:pt x="537079" y="25011"/>
                </a:lnTo>
                <a:lnTo>
                  <a:pt x="579963" y="43534"/>
                </a:lnTo>
                <a:lnTo>
                  <a:pt x="619902" y="66570"/>
                </a:lnTo>
                <a:lnTo>
                  <a:pt x="656526" y="93770"/>
                </a:lnTo>
                <a:lnTo>
                  <a:pt x="689467" y="124785"/>
                </a:lnTo>
                <a:lnTo>
                  <a:pt x="718355" y="159267"/>
                </a:lnTo>
                <a:lnTo>
                  <a:pt x="742819" y="196867"/>
                </a:lnTo>
                <a:lnTo>
                  <a:pt x="762491" y="237236"/>
                </a:lnTo>
                <a:lnTo>
                  <a:pt x="777000" y="280026"/>
                </a:lnTo>
                <a:lnTo>
                  <a:pt x="785976" y="324888"/>
                </a:lnTo>
                <a:lnTo>
                  <a:pt x="789051" y="371475"/>
                </a:lnTo>
                <a:lnTo>
                  <a:pt x="785976" y="418061"/>
                </a:lnTo>
                <a:lnTo>
                  <a:pt x="777000" y="462923"/>
                </a:lnTo>
                <a:lnTo>
                  <a:pt x="762491" y="505713"/>
                </a:lnTo>
                <a:lnTo>
                  <a:pt x="742819" y="546082"/>
                </a:lnTo>
                <a:lnTo>
                  <a:pt x="718355" y="583682"/>
                </a:lnTo>
                <a:lnTo>
                  <a:pt x="689467" y="618164"/>
                </a:lnTo>
                <a:lnTo>
                  <a:pt x="656526" y="649179"/>
                </a:lnTo>
                <a:lnTo>
                  <a:pt x="619902" y="676379"/>
                </a:lnTo>
                <a:lnTo>
                  <a:pt x="579963" y="699415"/>
                </a:lnTo>
                <a:lnTo>
                  <a:pt x="537079" y="717938"/>
                </a:lnTo>
                <a:lnTo>
                  <a:pt x="491622" y="731601"/>
                </a:lnTo>
                <a:lnTo>
                  <a:pt x="443959" y="740054"/>
                </a:lnTo>
                <a:lnTo>
                  <a:pt x="394462" y="742950"/>
                </a:lnTo>
                <a:lnTo>
                  <a:pt x="344991" y="740054"/>
                </a:lnTo>
                <a:lnTo>
                  <a:pt x="297351" y="731601"/>
                </a:lnTo>
                <a:lnTo>
                  <a:pt x="251913" y="717938"/>
                </a:lnTo>
                <a:lnTo>
                  <a:pt x="209045" y="699415"/>
                </a:lnTo>
                <a:lnTo>
                  <a:pt x="169119" y="676379"/>
                </a:lnTo>
                <a:lnTo>
                  <a:pt x="132504" y="649179"/>
                </a:lnTo>
                <a:lnTo>
                  <a:pt x="99570" y="618164"/>
                </a:lnTo>
                <a:lnTo>
                  <a:pt x="70688" y="583682"/>
                </a:lnTo>
                <a:lnTo>
                  <a:pt x="46227" y="546082"/>
                </a:lnTo>
                <a:lnTo>
                  <a:pt x="26557" y="505713"/>
                </a:lnTo>
                <a:lnTo>
                  <a:pt x="12050" y="462923"/>
                </a:lnTo>
                <a:lnTo>
                  <a:pt x="3074" y="418061"/>
                </a:lnTo>
                <a:lnTo>
                  <a:pt x="0" y="371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29176" y="1076401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98776" y="2516251"/>
            <a:ext cx="790575" cy="742950"/>
          </a:xfrm>
          <a:custGeom>
            <a:avLst/>
            <a:gdLst/>
            <a:ahLst/>
            <a:cxnLst/>
            <a:rect l="l" t="t" r="r" b="b"/>
            <a:pathLst>
              <a:path w="790575" h="742950">
                <a:moveTo>
                  <a:pt x="395224" y="0"/>
                </a:moveTo>
                <a:lnTo>
                  <a:pt x="345640" y="2893"/>
                </a:lnTo>
                <a:lnTo>
                  <a:pt x="297897" y="11340"/>
                </a:lnTo>
                <a:lnTo>
                  <a:pt x="252364" y="24995"/>
                </a:lnTo>
                <a:lnTo>
                  <a:pt x="209410" y="43509"/>
                </a:lnTo>
                <a:lnTo>
                  <a:pt x="169407" y="66536"/>
                </a:lnTo>
                <a:lnTo>
                  <a:pt x="132725" y="93727"/>
                </a:lnTo>
                <a:lnTo>
                  <a:pt x="99732" y="124734"/>
                </a:lnTo>
                <a:lnTo>
                  <a:pt x="70800" y="159211"/>
                </a:lnTo>
                <a:lnTo>
                  <a:pt x="46299" y="196810"/>
                </a:lnTo>
                <a:lnTo>
                  <a:pt x="26598" y="237184"/>
                </a:lnTo>
                <a:lnTo>
                  <a:pt x="12068" y="279984"/>
                </a:lnTo>
                <a:lnTo>
                  <a:pt x="3078" y="324863"/>
                </a:lnTo>
                <a:lnTo>
                  <a:pt x="0" y="371475"/>
                </a:lnTo>
                <a:lnTo>
                  <a:pt x="3078" y="418061"/>
                </a:lnTo>
                <a:lnTo>
                  <a:pt x="12068" y="462923"/>
                </a:lnTo>
                <a:lnTo>
                  <a:pt x="26598" y="505713"/>
                </a:lnTo>
                <a:lnTo>
                  <a:pt x="46299" y="546082"/>
                </a:lnTo>
                <a:lnTo>
                  <a:pt x="70800" y="583682"/>
                </a:lnTo>
                <a:lnTo>
                  <a:pt x="99732" y="618164"/>
                </a:lnTo>
                <a:lnTo>
                  <a:pt x="132725" y="649179"/>
                </a:lnTo>
                <a:lnTo>
                  <a:pt x="169407" y="676379"/>
                </a:lnTo>
                <a:lnTo>
                  <a:pt x="209410" y="699415"/>
                </a:lnTo>
                <a:lnTo>
                  <a:pt x="252364" y="717938"/>
                </a:lnTo>
                <a:lnTo>
                  <a:pt x="297897" y="731601"/>
                </a:lnTo>
                <a:lnTo>
                  <a:pt x="345640" y="740054"/>
                </a:lnTo>
                <a:lnTo>
                  <a:pt x="395224" y="742950"/>
                </a:lnTo>
                <a:lnTo>
                  <a:pt x="444809" y="740054"/>
                </a:lnTo>
                <a:lnTo>
                  <a:pt x="492558" y="731601"/>
                </a:lnTo>
                <a:lnTo>
                  <a:pt x="538101" y="717938"/>
                </a:lnTo>
                <a:lnTo>
                  <a:pt x="581065" y="699415"/>
                </a:lnTo>
                <a:lnTo>
                  <a:pt x="621081" y="676379"/>
                </a:lnTo>
                <a:lnTo>
                  <a:pt x="657778" y="649179"/>
                </a:lnTo>
                <a:lnTo>
                  <a:pt x="690785" y="618164"/>
                </a:lnTo>
                <a:lnTo>
                  <a:pt x="719732" y="583682"/>
                </a:lnTo>
                <a:lnTo>
                  <a:pt x="744246" y="546082"/>
                </a:lnTo>
                <a:lnTo>
                  <a:pt x="763959" y="505713"/>
                </a:lnTo>
                <a:lnTo>
                  <a:pt x="778498" y="462923"/>
                </a:lnTo>
                <a:lnTo>
                  <a:pt x="787494" y="418061"/>
                </a:lnTo>
                <a:lnTo>
                  <a:pt x="790575" y="371475"/>
                </a:lnTo>
                <a:lnTo>
                  <a:pt x="787494" y="324863"/>
                </a:lnTo>
                <a:lnTo>
                  <a:pt x="778498" y="279984"/>
                </a:lnTo>
                <a:lnTo>
                  <a:pt x="763959" y="237184"/>
                </a:lnTo>
                <a:lnTo>
                  <a:pt x="744246" y="196810"/>
                </a:lnTo>
                <a:lnTo>
                  <a:pt x="719732" y="159211"/>
                </a:lnTo>
                <a:lnTo>
                  <a:pt x="690785" y="124734"/>
                </a:lnTo>
                <a:lnTo>
                  <a:pt x="657778" y="93727"/>
                </a:lnTo>
                <a:lnTo>
                  <a:pt x="621081" y="66536"/>
                </a:lnTo>
                <a:lnTo>
                  <a:pt x="581065" y="43509"/>
                </a:lnTo>
                <a:lnTo>
                  <a:pt x="538101" y="24995"/>
                </a:lnTo>
                <a:lnTo>
                  <a:pt x="492558" y="11340"/>
                </a:lnTo>
                <a:lnTo>
                  <a:pt x="444809" y="2893"/>
                </a:lnTo>
                <a:lnTo>
                  <a:pt x="395224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98776" y="2516251"/>
            <a:ext cx="790575" cy="742950"/>
          </a:xfrm>
          <a:custGeom>
            <a:avLst/>
            <a:gdLst/>
            <a:ahLst/>
            <a:cxnLst/>
            <a:rect l="l" t="t" r="r" b="b"/>
            <a:pathLst>
              <a:path w="790575" h="742950">
                <a:moveTo>
                  <a:pt x="0" y="371475"/>
                </a:moveTo>
                <a:lnTo>
                  <a:pt x="3078" y="324863"/>
                </a:lnTo>
                <a:lnTo>
                  <a:pt x="12068" y="279984"/>
                </a:lnTo>
                <a:lnTo>
                  <a:pt x="26598" y="237184"/>
                </a:lnTo>
                <a:lnTo>
                  <a:pt x="46299" y="196810"/>
                </a:lnTo>
                <a:lnTo>
                  <a:pt x="70800" y="159211"/>
                </a:lnTo>
                <a:lnTo>
                  <a:pt x="99732" y="124734"/>
                </a:lnTo>
                <a:lnTo>
                  <a:pt x="132725" y="93727"/>
                </a:lnTo>
                <a:lnTo>
                  <a:pt x="169407" y="66536"/>
                </a:lnTo>
                <a:lnTo>
                  <a:pt x="209410" y="43509"/>
                </a:lnTo>
                <a:lnTo>
                  <a:pt x="252364" y="24995"/>
                </a:lnTo>
                <a:lnTo>
                  <a:pt x="297897" y="11340"/>
                </a:lnTo>
                <a:lnTo>
                  <a:pt x="345640" y="2893"/>
                </a:lnTo>
                <a:lnTo>
                  <a:pt x="395224" y="0"/>
                </a:lnTo>
                <a:lnTo>
                  <a:pt x="444809" y="2893"/>
                </a:lnTo>
                <a:lnTo>
                  <a:pt x="492558" y="11340"/>
                </a:lnTo>
                <a:lnTo>
                  <a:pt x="538101" y="24995"/>
                </a:lnTo>
                <a:lnTo>
                  <a:pt x="581065" y="43509"/>
                </a:lnTo>
                <a:lnTo>
                  <a:pt x="621081" y="66536"/>
                </a:lnTo>
                <a:lnTo>
                  <a:pt x="657778" y="93727"/>
                </a:lnTo>
                <a:lnTo>
                  <a:pt x="690785" y="124734"/>
                </a:lnTo>
                <a:lnTo>
                  <a:pt x="719732" y="159211"/>
                </a:lnTo>
                <a:lnTo>
                  <a:pt x="744246" y="196810"/>
                </a:lnTo>
                <a:lnTo>
                  <a:pt x="763959" y="237184"/>
                </a:lnTo>
                <a:lnTo>
                  <a:pt x="778498" y="279984"/>
                </a:lnTo>
                <a:lnTo>
                  <a:pt x="787494" y="324863"/>
                </a:lnTo>
                <a:lnTo>
                  <a:pt x="790575" y="371475"/>
                </a:lnTo>
                <a:lnTo>
                  <a:pt x="787494" y="418061"/>
                </a:lnTo>
                <a:lnTo>
                  <a:pt x="778498" y="462923"/>
                </a:lnTo>
                <a:lnTo>
                  <a:pt x="763959" y="505713"/>
                </a:lnTo>
                <a:lnTo>
                  <a:pt x="744246" y="546082"/>
                </a:lnTo>
                <a:lnTo>
                  <a:pt x="719732" y="583682"/>
                </a:lnTo>
                <a:lnTo>
                  <a:pt x="690785" y="618164"/>
                </a:lnTo>
                <a:lnTo>
                  <a:pt x="657778" y="649179"/>
                </a:lnTo>
                <a:lnTo>
                  <a:pt x="621081" y="676379"/>
                </a:lnTo>
                <a:lnTo>
                  <a:pt x="581065" y="699415"/>
                </a:lnTo>
                <a:lnTo>
                  <a:pt x="538101" y="717938"/>
                </a:lnTo>
                <a:lnTo>
                  <a:pt x="492558" y="731601"/>
                </a:lnTo>
                <a:lnTo>
                  <a:pt x="444809" y="740054"/>
                </a:lnTo>
                <a:lnTo>
                  <a:pt x="395224" y="742950"/>
                </a:lnTo>
                <a:lnTo>
                  <a:pt x="345640" y="740054"/>
                </a:lnTo>
                <a:lnTo>
                  <a:pt x="297897" y="731601"/>
                </a:lnTo>
                <a:lnTo>
                  <a:pt x="252364" y="717938"/>
                </a:lnTo>
                <a:lnTo>
                  <a:pt x="209410" y="699415"/>
                </a:lnTo>
                <a:lnTo>
                  <a:pt x="169407" y="676379"/>
                </a:lnTo>
                <a:lnTo>
                  <a:pt x="132725" y="649179"/>
                </a:lnTo>
                <a:lnTo>
                  <a:pt x="99732" y="618164"/>
                </a:lnTo>
                <a:lnTo>
                  <a:pt x="70800" y="583682"/>
                </a:lnTo>
                <a:lnTo>
                  <a:pt x="46299" y="546082"/>
                </a:lnTo>
                <a:lnTo>
                  <a:pt x="26598" y="505713"/>
                </a:lnTo>
                <a:lnTo>
                  <a:pt x="12068" y="462923"/>
                </a:lnTo>
                <a:lnTo>
                  <a:pt x="3078" y="418061"/>
                </a:lnTo>
                <a:lnTo>
                  <a:pt x="0" y="371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04897" y="2405634"/>
            <a:ext cx="3765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0737" y="3730625"/>
            <a:ext cx="1506855" cy="1957705"/>
          </a:xfrm>
          <a:custGeom>
            <a:avLst/>
            <a:gdLst/>
            <a:ahLst/>
            <a:cxnLst/>
            <a:rect l="l" t="t" r="r" b="b"/>
            <a:pathLst>
              <a:path w="1506855" h="1957704">
                <a:moveTo>
                  <a:pt x="753300" y="0"/>
                </a:moveTo>
                <a:lnTo>
                  <a:pt x="0" y="1957387"/>
                </a:lnTo>
                <a:lnTo>
                  <a:pt x="1506537" y="1957387"/>
                </a:lnTo>
                <a:lnTo>
                  <a:pt x="7533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0737" y="3730625"/>
            <a:ext cx="1506855" cy="1957705"/>
          </a:xfrm>
          <a:custGeom>
            <a:avLst/>
            <a:gdLst/>
            <a:ahLst/>
            <a:cxnLst/>
            <a:rect l="l" t="t" r="r" b="b"/>
            <a:pathLst>
              <a:path w="1506855" h="1957704">
                <a:moveTo>
                  <a:pt x="0" y="1957387"/>
                </a:moveTo>
                <a:lnTo>
                  <a:pt x="753300" y="0"/>
                </a:lnTo>
                <a:lnTo>
                  <a:pt x="1506537" y="1957387"/>
                </a:lnTo>
                <a:lnTo>
                  <a:pt x="0" y="19573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4800" y="3151251"/>
            <a:ext cx="939800" cy="579755"/>
          </a:xfrm>
          <a:custGeom>
            <a:avLst/>
            <a:gdLst/>
            <a:ahLst/>
            <a:cxnLst/>
            <a:rect l="l" t="t" r="r" b="b"/>
            <a:pathLst>
              <a:path w="939800" h="579754">
                <a:moveTo>
                  <a:pt x="939800" y="0"/>
                </a:moveTo>
                <a:lnTo>
                  <a:pt x="0" y="5793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32226" y="3798951"/>
            <a:ext cx="1435100" cy="1079500"/>
          </a:xfrm>
          <a:custGeom>
            <a:avLst/>
            <a:gdLst/>
            <a:ahLst/>
            <a:cxnLst/>
            <a:rect l="l" t="t" r="r" b="b"/>
            <a:pathLst>
              <a:path w="1435100" h="1079500">
                <a:moveTo>
                  <a:pt x="717550" y="0"/>
                </a:moveTo>
                <a:lnTo>
                  <a:pt x="0" y="1079500"/>
                </a:lnTo>
                <a:lnTo>
                  <a:pt x="1435100" y="1079500"/>
                </a:lnTo>
                <a:lnTo>
                  <a:pt x="71755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32226" y="3798951"/>
            <a:ext cx="1435100" cy="1079500"/>
          </a:xfrm>
          <a:custGeom>
            <a:avLst/>
            <a:gdLst/>
            <a:ahLst/>
            <a:cxnLst/>
            <a:rect l="l" t="t" r="r" b="b"/>
            <a:pathLst>
              <a:path w="1435100" h="1079500">
                <a:moveTo>
                  <a:pt x="0" y="1079500"/>
                </a:moveTo>
                <a:lnTo>
                  <a:pt x="717550" y="0"/>
                </a:lnTo>
                <a:lnTo>
                  <a:pt x="1435100" y="1079500"/>
                </a:lnTo>
                <a:lnTo>
                  <a:pt x="0" y="1079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01317" y="4045711"/>
            <a:ext cx="2849880" cy="1536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0780">
              <a:lnSpc>
                <a:spcPts val="5945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Y</a:t>
            </a:r>
            <a:endParaRPr sz="5400">
              <a:latin typeface="Constantia"/>
              <a:cs typeface="Constantia"/>
            </a:endParaRPr>
          </a:p>
          <a:p>
            <a:pPr marL="12700">
              <a:lnSpc>
                <a:spcPts val="5945"/>
              </a:lnSpc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97475" y="2921000"/>
            <a:ext cx="1508125" cy="1148080"/>
          </a:xfrm>
          <a:custGeom>
            <a:avLst/>
            <a:gdLst/>
            <a:ahLst/>
            <a:cxnLst/>
            <a:rect l="l" t="t" r="r" b="b"/>
            <a:pathLst>
              <a:path w="1508125" h="1148079">
                <a:moveTo>
                  <a:pt x="754126" y="0"/>
                </a:moveTo>
                <a:lnTo>
                  <a:pt x="0" y="1147826"/>
                </a:lnTo>
                <a:lnTo>
                  <a:pt x="1508125" y="1147826"/>
                </a:lnTo>
                <a:lnTo>
                  <a:pt x="75412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97475" y="2921000"/>
            <a:ext cx="1508125" cy="1148080"/>
          </a:xfrm>
          <a:custGeom>
            <a:avLst/>
            <a:gdLst/>
            <a:ahLst/>
            <a:cxnLst/>
            <a:rect l="l" t="t" r="r" b="b"/>
            <a:pathLst>
              <a:path w="1508125" h="1148079">
                <a:moveTo>
                  <a:pt x="0" y="1147826"/>
                </a:moveTo>
                <a:lnTo>
                  <a:pt x="754126" y="0"/>
                </a:lnTo>
                <a:lnTo>
                  <a:pt x="1508125" y="1147826"/>
                </a:lnTo>
                <a:lnTo>
                  <a:pt x="0" y="114782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36082" y="3126485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53026" y="1935226"/>
            <a:ext cx="1298575" cy="986155"/>
          </a:xfrm>
          <a:custGeom>
            <a:avLst/>
            <a:gdLst/>
            <a:ahLst/>
            <a:cxnLst/>
            <a:rect l="l" t="t" r="r" b="b"/>
            <a:pathLst>
              <a:path w="1298575" h="986155">
                <a:moveTo>
                  <a:pt x="0" y="0"/>
                </a:moveTo>
                <a:lnTo>
                  <a:pt x="1298575" y="9857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75528" y="1483614"/>
            <a:ext cx="267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Do a </a:t>
            </a:r>
            <a:r>
              <a:rPr sz="2400" spc="-10" dirty="0">
                <a:latin typeface="Constantia"/>
                <a:cs typeface="Constantia"/>
              </a:rPr>
              <a:t>“</a:t>
            </a:r>
            <a:r>
              <a:rPr sz="2400" spc="-10" dirty="0">
                <a:solidFill>
                  <a:srgbClr val="FF0000"/>
                </a:solidFill>
                <a:latin typeface="Constantia"/>
                <a:cs typeface="Constantia"/>
              </a:rPr>
              <a:t>right</a:t>
            </a:r>
            <a:r>
              <a:rPr sz="2400" spc="-3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onstantia"/>
                <a:cs typeface="Constantia"/>
              </a:rPr>
              <a:t>rotation</a:t>
            </a:r>
            <a:r>
              <a:rPr sz="2400" spc="-15" dirty="0">
                <a:latin typeface="Constantia"/>
                <a:cs typeface="Constantia"/>
              </a:rPr>
              <a:t>”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27604" y="347472"/>
            <a:ext cx="3311652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33871" y="347472"/>
            <a:ext cx="478536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106292" y="413969"/>
            <a:ext cx="29317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onstantia"/>
                <a:cs typeface="Constantia"/>
              </a:rPr>
              <a:t>Single right</a:t>
            </a:r>
            <a:r>
              <a:rPr sz="2400" b="1" spc="-23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rotation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048125" y="1935226"/>
            <a:ext cx="46355" cy="1922780"/>
          </a:xfrm>
          <a:custGeom>
            <a:avLst/>
            <a:gdLst/>
            <a:ahLst/>
            <a:cxnLst/>
            <a:rect l="l" t="t" r="r" b="b"/>
            <a:pathLst>
              <a:path w="46354" h="1922779">
                <a:moveTo>
                  <a:pt x="46100" y="0"/>
                </a:moveTo>
                <a:lnTo>
                  <a:pt x="0" y="1922399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73400" y="1935226"/>
            <a:ext cx="1021080" cy="690880"/>
          </a:xfrm>
          <a:custGeom>
            <a:avLst/>
            <a:gdLst/>
            <a:ahLst/>
            <a:cxnLst/>
            <a:rect l="l" t="t" r="r" b="b"/>
            <a:pathLst>
              <a:path w="1021079" h="690880">
                <a:moveTo>
                  <a:pt x="0" y="690499"/>
                </a:moveTo>
                <a:lnTo>
                  <a:pt x="1020826" y="0"/>
                </a:lnTo>
              </a:path>
            </a:pathLst>
          </a:custGeom>
          <a:ln w="2539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9000" y="2173351"/>
            <a:ext cx="381000" cy="228600"/>
          </a:xfrm>
          <a:custGeom>
            <a:avLst/>
            <a:gdLst/>
            <a:ahLst/>
            <a:cxnLst/>
            <a:rect l="l" t="t" r="r" b="b"/>
            <a:pathLst>
              <a:path w="381000" h="228600">
                <a:moveTo>
                  <a:pt x="0" y="0"/>
                </a:moveTo>
                <a:lnTo>
                  <a:pt x="381000" y="22860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29000" y="20971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304800" y="0"/>
                </a:moveTo>
                <a:lnTo>
                  <a:pt x="0" y="38100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73400" y="3149600"/>
            <a:ext cx="976630" cy="649605"/>
          </a:xfrm>
          <a:custGeom>
            <a:avLst/>
            <a:gdLst/>
            <a:ahLst/>
            <a:cxnLst/>
            <a:rect l="l" t="t" r="r" b="b"/>
            <a:pathLst>
              <a:path w="976629" h="649604">
                <a:moveTo>
                  <a:pt x="0" y="0"/>
                </a:moveTo>
                <a:lnTo>
                  <a:pt x="976376" y="649351"/>
                </a:lnTo>
              </a:path>
            </a:pathLst>
          </a:custGeom>
          <a:ln w="254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52800" y="3392551"/>
            <a:ext cx="381000" cy="228600"/>
          </a:xfrm>
          <a:custGeom>
            <a:avLst/>
            <a:gdLst/>
            <a:ahLst/>
            <a:cxnLst/>
            <a:rect l="l" t="t" r="r" b="b"/>
            <a:pathLst>
              <a:path w="381000" h="228600">
                <a:moveTo>
                  <a:pt x="0" y="0"/>
                </a:moveTo>
                <a:lnTo>
                  <a:pt x="381000" y="22860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52800" y="33163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304800" y="0"/>
                </a:moveTo>
                <a:lnTo>
                  <a:pt x="0" y="38100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261228" y="280123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07794" y="3639692"/>
            <a:ext cx="35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h+1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70375" y="3639692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0" y="2554351"/>
            <a:ext cx="789305" cy="742950"/>
          </a:xfrm>
          <a:custGeom>
            <a:avLst/>
            <a:gdLst/>
            <a:ahLst/>
            <a:cxnLst/>
            <a:rect l="l" t="t" r="r" b="b"/>
            <a:pathLst>
              <a:path w="789304" h="742950">
                <a:moveTo>
                  <a:pt x="394462" y="0"/>
                </a:moveTo>
                <a:lnTo>
                  <a:pt x="344991" y="2893"/>
                </a:lnTo>
                <a:lnTo>
                  <a:pt x="297351" y="11340"/>
                </a:lnTo>
                <a:lnTo>
                  <a:pt x="251913" y="24995"/>
                </a:lnTo>
                <a:lnTo>
                  <a:pt x="209045" y="43509"/>
                </a:lnTo>
                <a:lnTo>
                  <a:pt x="169119" y="66536"/>
                </a:lnTo>
                <a:lnTo>
                  <a:pt x="132504" y="93727"/>
                </a:lnTo>
                <a:lnTo>
                  <a:pt x="99570" y="124734"/>
                </a:lnTo>
                <a:lnTo>
                  <a:pt x="70688" y="159211"/>
                </a:lnTo>
                <a:lnTo>
                  <a:pt x="46227" y="196810"/>
                </a:lnTo>
                <a:lnTo>
                  <a:pt x="26557" y="237184"/>
                </a:lnTo>
                <a:lnTo>
                  <a:pt x="12050" y="279984"/>
                </a:lnTo>
                <a:lnTo>
                  <a:pt x="3074" y="324863"/>
                </a:lnTo>
                <a:lnTo>
                  <a:pt x="0" y="371475"/>
                </a:lnTo>
                <a:lnTo>
                  <a:pt x="3074" y="418061"/>
                </a:lnTo>
                <a:lnTo>
                  <a:pt x="12050" y="462923"/>
                </a:lnTo>
                <a:lnTo>
                  <a:pt x="26557" y="505713"/>
                </a:lnTo>
                <a:lnTo>
                  <a:pt x="46227" y="546082"/>
                </a:lnTo>
                <a:lnTo>
                  <a:pt x="70688" y="583682"/>
                </a:lnTo>
                <a:lnTo>
                  <a:pt x="99570" y="618164"/>
                </a:lnTo>
                <a:lnTo>
                  <a:pt x="132504" y="649179"/>
                </a:lnTo>
                <a:lnTo>
                  <a:pt x="169119" y="676379"/>
                </a:lnTo>
                <a:lnTo>
                  <a:pt x="209045" y="699415"/>
                </a:lnTo>
                <a:lnTo>
                  <a:pt x="251913" y="717938"/>
                </a:lnTo>
                <a:lnTo>
                  <a:pt x="297351" y="731601"/>
                </a:lnTo>
                <a:lnTo>
                  <a:pt x="344991" y="740054"/>
                </a:lnTo>
                <a:lnTo>
                  <a:pt x="394462" y="742950"/>
                </a:lnTo>
                <a:lnTo>
                  <a:pt x="443959" y="740054"/>
                </a:lnTo>
                <a:lnTo>
                  <a:pt x="491622" y="731601"/>
                </a:lnTo>
                <a:lnTo>
                  <a:pt x="537079" y="717938"/>
                </a:lnTo>
                <a:lnTo>
                  <a:pt x="579963" y="699415"/>
                </a:lnTo>
                <a:lnTo>
                  <a:pt x="619902" y="676379"/>
                </a:lnTo>
                <a:lnTo>
                  <a:pt x="656526" y="649179"/>
                </a:lnTo>
                <a:lnTo>
                  <a:pt x="689467" y="618164"/>
                </a:lnTo>
                <a:lnTo>
                  <a:pt x="718355" y="583682"/>
                </a:lnTo>
                <a:lnTo>
                  <a:pt x="742819" y="546082"/>
                </a:lnTo>
                <a:lnTo>
                  <a:pt x="762491" y="505713"/>
                </a:lnTo>
                <a:lnTo>
                  <a:pt x="777000" y="462923"/>
                </a:lnTo>
                <a:lnTo>
                  <a:pt x="785976" y="418061"/>
                </a:lnTo>
                <a:lnTo>
                  <a:pt x="789051" y="371475"/>
                </a:lnTo>
                <a:lnTo>
                  <a:pt x="785976" y="324863"/>
                </a:lnTo>
                <a:lnTo>
                  <a:pt x="777000" y="279984"/>
                </a:lnTo>
                <a:lnTo>
                  <a:pt x="762491" y="237184"/>
                </a:lnTo>
                <a:lnTo>
                  <a:pt x="742819" y="196810"/>
                </a:lnTo>
                <a:lnTo>
                  <a:pt x="718355" y="159211"/>
                </a:lnTo>
                <a:lnTo>
                  <a:pt x="689467" y="124734"/>
                </a:lnTo>
                <a:lnTo>
                  <a:pt x="656526" y="93727"/>
                </a:lnTo>
                <a:lnTo>
                  <a:pt x="619902" y="66536"/>
                </a:lnTo>
                <a:lnTo>
                  <a:pt x="579963" y="43509"/>
                </a:lnTo>
                <a:lnTo>
                  <a:pt x="537079" y="24995"/>
                </a:lnTo>
                <a:lnTo>
                  <a:pt x="491622" y="11340"/>
                </a:lnTo>
                <a:lnTo>
                  <a:pt x="443959" y="2893"/>
                </a:lnTo>
                <a:lnTo>
                  <a:pt x="394462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0" y="2554351"/>
            <a:ext cx="789305" cy="742950"/>
          </a:xfrm>
          <a:custGeom>
            <a:avLst/>
            <a:gdLst/>
            <a:ahLst/>
            <a:cxnLst/>
            <a:rect l="l" t="t" r="r" b="b"/>
            <a:pathLst>
              <a:path w="789304" h="742950">
                <a:moveTo>
                  <a:pt x="0" y="371475"/>
                </a:moveTo>
                <a:lnTo>
                  <a:pt x="3074" y="324863"/>
                </a:lnTo>
                <a:lnTo>
                  <a:pt x="12050" y="279984"/>
                </a:lnTo>
                <a:lnTo>
                  <a:pt x="26557" y="237184"/>
                </a:lnTo>
                <a:lnTo>
                  <a:pt x="46227" y="196810"/>
                </a:lnTo>
                <a:lnTo>
                  <a:pt x="70688" y="159211"/>
                </a:lnTo>
                <a:lnTo>
                  <a:pt x="99570" y="124734"/>
                </a:lnTo>
                <a:lnTo>
                  <a:pt x="132504" y="93727"/>
                </a:lnTo>
                <a:lnTo>
                  <a:pt x="169119" y="66536"/>
                </a:lnTo>
                <a:lnTo>
                  <a:pt x="209045" y="43509"/>
                </a:lnTo>
                <a:lnTo>
                  <a:pt x="251913" y="24995"/>
                </a:lnTo>
                <a:lnTo>
                  <a:pt x="297351" y="11340"/>
                </a:lnTo>
                <a:lnTo>
                  <a:pt x="344991" y="2893"/>
                </a:lnTo>
                <a:lnTo>
                  <a:pt x="394462" y="0"/>
                </a:lnTo>
                <a:lnTo>
                  <a:pt x="443959" y="2893"/>
                </a:lnTo>
                <a:lnTo>
                  <a:pt x="491622" y="11340"/>
                </a:lnTo>
                <a:lnTo>
                  <a:pt x="537079" y="24995"/>
                </a:lnTo>
                <a:lnTo>
                  <a:pt x="579963" y="43509"/>
                </a:lnTo>
                <a:lnTo>
                  <a:pt x="619902" y="66536"/>
                </a:lnTo>
                <a:lnTo>
                  <a:pt x="656526" y="93727"/>
                </a:lnTo>
                <a:lnTo>
                  <a:pt x="689467" y="124734"/>
                </a:lnTo>
                <a:lnTo>
                  <a:pt x="718355" y="159211"/>
                </a:lnTo>
                <a:lnTo>
                  <a:pt x="742819" y="196810"/>
                </a:lnTo>
                <a:lnTo>
                  <a:pt x="762491" y="237184"/>
                </a:lnTo>
                <a:lnTo>
                  <a:pt x="777000" y="279984"/>
                </a:lnTo>
                <a:lnTo>
                  <a:pt x="785976" y="324863"/>
                </a:lnTo>
                <a:lnTo>
                  <a:pt x="789051" y="371475"/>
                </a:lnTo>
                <a:lnTo>
                  <a:pt x="785976" y="418061"/>
                </a:lnTo>
                <a:lnTo>
                  <a:pt x="777000" y="462923"/>
                </a:lnTo>
                <a:lnTo>
                  <a:pt x="762491" y="505713"/>
                </a:lnTo>
                <a:lnTo>
                  <a:pt x="742819" y="546082"/>
                </a:lnTo>
                <a:lnTo>
                  <a:pt x="718355" y="583682"/>
                </a:lnTo>
                <a:lnTo>
                  <a:pt x="689467" y="618164"/>
                </a:lnTo>
                <a:lnTo>
                  <a:pt x="656526" y="649179"/>
                </a:lnTo>
                <a:lnTo>
                  <a:pt x="619902" y="676379"/>
                </a:lnTo>
                <a:lnTo>
                  <a:pt x="579963" y="699415"/>
                </a:lnTo>
                <a:lnTo>
                  <a:pt x="537079" y="717938"/>
                </a:lnTo>
                <a:lnTo>
                  <a:pt x="491622" y="731601"/>
                </a:lnTo>
                <a:lnTo>
                  <a:pt x="443959" y="740054"/>
                </a:lnTo>
                <a:lnTo>
                  <a:pt x="394462" y="742950"/>
                </a:lnTo>
                <a:lnTo>
                  <a:pt x="344991" y="740054"/>
                </a:lnTo>
                <a:lnTo>
                  <a:pt x="297351" y="731601"/>
                </a:lnTo>
                <a:lnTo>
                  <a:pt x="251913" y="717938"/>
                </a:lnTo>
                <a:lnTo>
                  <a:pt x="209045" y="699415"/>
                </a:lnTo>
                <a:lnTo>
                  <a:pt x="169119" y="676379"/>
                </a:lnTo>
                <a:lnTo>
                  <a:pt x="132504" y="649179"/>
                </a:lnTo>
                <a:lnTo>
                  <a:pt x="99570" y="618164"/>
                </a:lnTo>
                <a:lnTo>
                  <a:pt x="70688" y="583682"/>
                </a:lnTo>
                <a:lnTo>
                  <a:pt x="46227" y="546082"/>
                </a:lnTo>
                <a:lnTo>
                  <a:pt x="26557" y="505713"/>
                </a:lnTo>
                <a:lnTo>
                  <a:pt x="12050" y="462923"/>
                </a:lnTo>
                <a:lnTo>
                  <a:pt x="3074" y="418061"/>
                </a:lnTo>
                <a:lnTo>
                  <a:pt x="0" y="371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64734" y="2457958"/>
            <a:ext cx="2057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55900" y="1533525"/>
            <a:ext cx="790575" cy="742950"/>
          </a:xfrm>
          <a:custGeom>
            <a:avLst/>
            <a:gdLst/>
            <a:ahLst/>
            <a:cxnLst/>
            <a:rect l="l" t="t" r="r" b="b"/>
            <a:pathLst>
              <a:path w="790575" h="742950">
                <a:moveTo>
                  <a:pt x="395350" y="0"/>
                </a:moveTo>
                <a:lnTo>
                  <a:pt x="345765" y="2895"/>
                </a:lnTo>
                <a:lnTo>
                  <a:pt x="298016" y="11348"/>
                </a:lnTo>
                <a:lnTo>
                  <a:pt x="252473" y="25011"/>
                </a:lnTo>
                <a:lnTo>
                  <a:pt x="209509" y="43534"/>
                </a:lnTo>
                <a:lnTo>
                  <a:pt x="169493" y="66570"/>
                </a:lnTo>
                <a:lnTo>
                  <a:pt x="132796" y="93770"/>
                </a:lnTo>
                <a:lnTo>
                  <a:pt x="99789" y="124785"/>
                </a:lnTo>
                <a:lnTo>
                  <a:pt x="70842" y="159267"/>
                </a:lnTo>
                <a:lnTo>
                  <a:pt x="46328" y="196867"/>
                </a:lnTo>
                <a:lnTo>
                  <a:pt x="26615" y="237236"/>
                </a:lnTo>
                <a:lnTo>
                  <a:pt x="12076" y="280026"/>
                </a:lnTo>
                <a:lnTo>
                  <a:pt x="3080" y="324888"/>
                </a:lnTo>
                <a:lnTo>
                  <a:pt x="0" y="371475"/>
                </a:lnTo>
                <a:lnTo>
                  <a:pt x="3080" y="418061"/>
                </a:lnTo>
                <a:lnTo>
                  <a:pt x="12076" y="462923"/>
                </a:lnTo>
                <a:lnTo>
                  <a:pt x="26615" y="505713"/>
                </a:lnTo>
                <a:lnTo>
                  <a:pt x="46328" y="546082"/>
                </a:lnTo>
                <a:lnTo>
                  <a:pt x="70842" y="583682"/>
                </a:lnTo>
                <a:lnTo>
                  <a:pt x="99789" y="618164"/>
                </a:lnTo>
                <a:lnTo>
                  <a:pt x="132796" y="649179"/>
                </a:lnTo>
                <a:lnTo>
                  <a:pt x="169493" y="676379"/>
                </a:lnTo>
                <a:lnTo>
                  <a:pt x="209509" y="699415"/>
                </a:lnTo>
                <a:lnTo>
                  <a:pt x="252473" y="717938"/>
                </a:lnTo>
                <a:lnTo>
                  <a:pt x="298016" y="731601"/>
                </a:lnTo>
                <a:lnTo>
                  <a:pt x="345765" y="740054"/>
                </a:lnTo>
                <a:lnTo>
                  <a:pt x="395350" y="742950"/>
                </a:lnTo>
                <a:lnTo>
                  <a:pt x="444909" y="740054"/>
                </a:lnTo>
                <a:lnTo>
                  <a:pt x="492635" y="731601"/>
                </a:lnTo>
                <a:lnTo>
                  <a:pt x="538158" y="717938"/>
                </a:lnTo>
                <a:lnTo>
                  <a:pt x="581107" y="699415"/>
                </a:lnTo>
                <a:lnTo>
                  <a:pt x="621111" y="676379"/>
                </a:lnTo>
                <a:lnTo>
                  <a:pt x="657798" y="649179"/>
                </a:lnTo>
                <a:lnTo>
                  <a:pt x="690798" y="618164"/>
                </a:lnTo>
                <a:lnTo>
                  <a:pt x="719739" y="583682"/>
                </a:lnTo>
                <a:lnTo>
                  <a:pt x="744250" y="546082"/>
                </a:lnTo>
                <a:lnTo>
                  <a:pt x="763960" y="505713"/>
                </a:lnTo>
                <a:lnTo>
                  <a:pt x="778499" y="462923"/>
                </a:lnTo>
                <a:lnTo>
                  <a:pt x="787494" y="418061"/>
                </a:lnTo>
                <a:lnTo>
                  <a:pt x="790575" y="371475"/>
                </a:lnTo>
                <a:lnTo>
                  <a:pt x="787494" y="324888"/>
                </a:lnTo>
                <a:lnTo>
                  <a:pt x="778499" y="280026"/>
                </a:lnTo>
                <a:lnTo>
                  <a:pt x="763960" y="237236"/>
                </a:lnTo>
                <a:lnTo>
                  <a:pt x="744250" y="196867"/>
                </a:lnTo>
                <a:lnTo>
                  <a:pt x="719739" y="159267"/>
                </a:lnTo>
                <a:lnTo>
                  <a:pt x="690798" y="124785"/>
                </a:lnTo>
                <a:lnTo>
                  <a:pt x="657798" y="93770"/>
                </a:lnTo>
                <a:lnTo>
                  <a:pt x="621111" y="66570"/>
                </a:lnTo>
                <a:lnTo>
                  <a:pt x="581107" y="43534"/>
                </a:lnTo>
                <a:lnTo>
                  <a:pt x="538158" y="25011"/>
                </a:lnTo>
                <a:lnTo>
                  <a:pt x="492635" y="11348"/>
                </a:lnTo>
                <a:lnTo>
                  <a:pt x="444909" y="2895"/>
                </a:lnTo>
                <a:lnTo>
                  <a:pt x="39535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55900" y="1533525"/>
            <a:ext cx="790575" cy="742950"/>
          </a:xfrm>
          <a:custGeom>
            <a:avLst/>
            <a:gdLst/>
            <a:ahLst/>
            <a:cxnLst/>
            <a:rect l="l" t="t" r="r" b="b"/>
            <a:pathLst>
              <a:path w="790575" h="742950">
                <a:moveTo>
                  <a:pt x="0" y="371475"/>
                </a:moveTo>
                <a:lnTo>
                  <a:pt x="3080" y="324888"/>
                </a:lnTo>
                <a:lnTo>
                  <a:pt x="12076" y="280026"/>
                </a:lnTo>
                <a:lnTo>
                  <a:pt x="26615" y="237236"/>
                </a:lnTo>
                <a:lnTo>
                  <a:pt x="46328" y="196867"/>
                </a:lnTo>
                <a:lnTo>
                  <a:pt x="70842" y="159267"/>
                </a:lnTo>
                <a:lnTo>
                  <a:pt x="99789" y="124785"/>
                </a:lnTo>
                <a:lnTo>
                  <a:pt x="132796" y="93770"/>
                </a:lnTo>
                <a:lnTo>
                  <a:pt x="169493" y="66570"/>
                </a:lnTo>
                <a:lnTo>
                  <a:pt x="209509" y="43534"/>
                </a:lnTo>
                <a:lnTo>
                  <a:pt x="252473" y="25011"/>
                </a:lnTo>
                <a:lnTo>
                  <a:pt x="298016" y="11348"/>
                </a:lnTo>
                <a:lnTo>
                  <a:pt x="345765" y="2895"/>
                </a:lnTo>
                <a:lnTo>
                  <a:pt x="395350" y="0"/>
                </a:lnTo>
                <a:lnTo>
                  <a:pt x="444909" y="2895"/>
                </a:lnTo>
                <a:lnTo>
                  <a:pt x="492635" y="11348"/>
                </a:lnTo>
                <a:lnTo>
                  <a:pt x="538158" y="25011"/>
                </a:lnTo>
                <a:lnTo>
                  <a:pt x="581107" y="43534"/>
                </a:lnTo>
                <a:lnTo>
                  <a:pt x="621111" y="66570"/>
                </a:lnTo>
                <a:lnTo>
                  <a:pt x="657798" y="93770"/>
                </a:lnTo>
                <a:lnTo>
                  <a:pt x="690798" y="124785"/>
                </a:lnTo>
                <a:lnTo>
                  <a:pt x="719739" y="159267"/>
                </a:lnTo>
                <a:lnTo>
                  <a:pt x="744250" y="196867"/>
                </a:lnTo>
                <a:lnTo>
                  <a:pt x="763960" y="237236"/>
                </a:lnTo>
                <a:lnTo>
                  <a:pt x="778499" y="280026"/>
                </a:lnTo>
                <a:lnTo>
                  <a:pt x="787494" y="324888"/>
                </a:lnTo>
                <a:lnTo>
                  <a:pt x="790575" y="371475"/>
                </a:lnTo>
                <a:lnTo>
                  <a:pt x="787494" y="418061"/>
                </a:lnTo>
                <a:lnTo>
                  <a:pt x="778499" y="462923"/>
                </a:lnTo>
                <a:lnTo>
                  <a:pt x="763960" y="505713"/>
                </a:lnTo>
                <a:lnTo>
                  <a:pt x="744250" y="546082"/>
                </a:lnTo>
                <a:lnTo>
                  <a:pt x="719739" y="583682"/>
                </a:lnTo>
                <a:lnTo>
                  <a:pt x="690798" y="618164"/>
                </a:lnTo>
                <a:lnTo>
                  <a:pt x="657798" y="649179"/>
                </a:lnTo>
                <a:lnTo>
                  <a:pt x="621111" y="676379"/>
                </a:lnTo>
                <a:lnTo>
                  <a:pt x="581107" y="699415"/>
                </a:lnTo>
                <a:lnTo>
                  <a:pt x="538158" y="717938"/>
                </a:lnTo>
                <a:lnTo>
                  <a:pt x="492635" y="731601"/>
                </a:lnTo>
                <a:lnTo>
                  <a:pt x="444909" y="740054"/>
                </a:lnTo>
                <a:lnTo>
                  <a:pt x="395350" y="742950"/>
                </a:lnTo>
                <a:lnTo>
                  <a:pt x="345765" y="740054"/>
                </a:lnTo>
                <a:lnTo>
                  <a:pt x="298016" y="731601"/>
                </a:lnTo>
                <a:lnTo>
                  <a:pt x="252473" y="717938"/>
                </a:lnTo>
                <a:lnTo>
                  <a:pt x="209509" y="699415"/>
                </a:lnTo>
                <a:lnTo>
                  <a:pt x="169493" y="676379"/>
                </a:lnTo>
                <a:lnTo>
                  <a:pt x="132796" y="649179"/>
                </a:lnTo>
                <a:lnTo>
                  <a:pt x="99789" y="618164"/>
                </a:lnTo>
                <a:lnTo>
                  <a:pt x="70842" y="583682"/>
                </a:lnTo>
                <a:lnTo>
                  <a:pt x="46328" y="546082"/>
                </a:lnTo>
                <a:lnTo>
                  <a:pt x="26615" y="505713"/>
                </a:lnTo>
                <a:lnTo>
                  <a:pt x="12076" y="462923"/>
                </a:lnTo>
                <a:lnTo>
                  <a:pt x="3080" y="418061"/>
                </a:lnTo>
                <a:lnTo>
                  <a:pt x="0" y="371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962148" y="1422349"/>
            <a:ext cx="3765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6262" y="3149600"/>
            <a:ext cx="1506855" cy="1957705"/>
          </a:xfrm>
          <a:custGeom>
            <a:avLst/>
            <a:gdLst/>
            <a:ahLst/>
            <a:cxnLst/>
            <a:rect l="l" t="t" r="r" b="b"/>
            <a:pathLst>
              <a:path w="1506855" h="1957704">
                <a:moveTo>
                  <a:pt x="753300" y="0"/>
                </a:moveTo>
                <a:lnTo>
                  <a:pt x="0" y="1957451"/>
                </a:lnTo>
                <a:lnTo>
                  <a:pt x="1506537" y="1957451"/>
                </a:lnTo>
                <a:lnTo>
                  <a:pt x="7533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6262" y="3149600"/>
            <a:ext cx="1506855" cy="1957705"/>
          </a:xfrm>
          <a:custGeom>
            <a:avLst/>
            <a:gdLst/>
            <a:ahLst/>
            <a:cxnLst/>
            <a:rect l="l" t="t" r="r" b="b"/>
            <a:pathLst>
              <a:path w="1506855" h="1957704">
                <a:moveTo>
                  <a:pt x="0" y="1957451"/>
                </a:moveTo>
                <a:lnTo>
                  <a:pt x="753300" y="0"/>
                </a:lnTo>
                <a:lnTo>
                  <a:pt x="1506537" y="1957451"/>
                </a:lnTo>
                <a:lnTo>
                  <a:pt x="0" y="195745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56817" y="4152138"/>
            <a:ext cx="4673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21050" y="4021201"/>
            <a:ext cx="1435100" cy="1079500"/>
          </a:xfrm>
          <a:custGeom>
            <a:avLst/>
            <a:gdLst/>
            <a:ahLst/>
            <a:cxnLst/>
            <a:rect l="l" t="t" r="r" b="b"/>
            <a:pathLst>
              <a:path w="1435100" h="1079500">
                <a:moveTo>
                  <a:pt x="717550" y="0"/>
                </a:moveTo>
                <a:lnTo>
                  <a:pt x="0" y="1079500"/>
                </a:lnTo>
                <a:lnTo>
                  <a:pt x="1435100" y="1079500"/>
                </a:lnTo>
                <a:lnTo>
                  <a:pt x="71755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21050" y="4021201"/>
            <a:ext cx="1435100" cy="1079500"/>
          </a:xfrm>
          <a:custGeom>
            <a:avLst/>
            <a:gdLst/>
            <a:ahLst/>
            <a:cxnLst/>
            <a:rect l="l" t="t" r="r" b="b"/>
            <a:pathLst>
              <a:path w="1435100" h="1079500">
                <a:moveTo>
                  <a:pt x="0" y="1079500"/>
                </a:moveTo>
                <a:lnTo>
                  <a:pt x="717550" y="0"/>
                </a:lnTo>
                <a:lnTo>
                  <a:pt x="1435100" y="1079500"/>
                </a:lnTo>
                <a:lnTo>
                  <a:pt x="0" y="1079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08603" y="4267911"/>
            <a:ext cx="4318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Y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08651" y="3946525"/>
            <a:ext cx="1508125" cy="1148080"/>
          </a:xfrm>
          <a:custGeom>
            <a:avLst/>
            <a:gdLst/>
            <a:ahLst/>
            <a:cxnLst/>
            <a:rect l="l" t="t" r="r" b="b"/>
            <a:pathLst>
              <a:path w="1508125" h="1148079">
                <a:moveTo>
                  <a:pt x="753999" y="0"/>
                </a:moveTo>
                <a:lnTo>
                  <a:pt x="0" y="1147699"/>
                </a:lnTo>
                <a:lnTo>
                  <a:pt x="1508125" y="1147699"/>
                </a:lnTo>
                <a:lnTo>
                  <a:pt x="753999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08651" y="3946525"/>
            <a:ext cx="1508125" cy="1148080"/>
          </a:xfrm>
          <a:custGeom>
            <a:avLst/>
            <a:gdLst/>
            <a:ahLst/>
            <a:cxnLst/>
            <a:rect l="l" t="t" r="r" b="b"/>
            <a:pathLst>
              <a:path w="1508125" h="1148079">
                <a:moveTo>
                  <a:pt x="0" y="1147699"/>
                </a:moveTo>
                <a:lnTo>
                  <a:pt x="753999" y="0"/>
                </a:lnTo>
                <a:lnTo>
                  <a:pt x="1508125" y="1147699"/>
                </a:lnTo>
                <a:lnTo>
                  <a:pt x="0" y="11476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47130" y="4152138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75528" y="1415288"/>
            <a:ext cx="32219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“Right </a:t>
            </a:r>
            <a:r>
              <a:rPr sz="2400" spc="-15" dirty="0">
                <a:latin typeface="Constantia"/>
                <a:cs typeface="Constantia"/>
              </a:rPr>
              <a:t>rotation”</a:t>
            </a:r>
            <a:r>
              <a:rPr sz="2400" spc="-18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done!</a:t>
            </a:r>
            <a:endParaRPr sz="2400">
              <a:latin typeface="Constantia"/>
              <a:cs typeface="Constantia"/>
            </a:endParaRPr>
          </a:p>
          <a:p>
            <a:pPr marL="234950" marR="5080" indent="-222885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(“Left </a:t>
            </a:r>
            <a:r>
              <a:rPr sz="2400" spc="-15" dirty="0">
                <a:latin typeface="Constantia"/>
                <a:cs typeface="Constantia"/>
              </a:rPr>
              <a:t>rotation” </a:t>
            </a:r>
            <a:r>
              <a:rPr sz="2400" dirty="0">
                <a:latin typeface="Constantia"/>
                <a:cs typeface="Constantia"/>
              </a:rPr>
              <a:t>is</a:t>
            </a:r>
            <a:r>
              <a:rPr sz="2400" spc="-1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mirror  </a:t>
            </a:r>
            <a:r>
              <a:rPr sz="2400" spc="-5" dirty="0">
                <a:latin typeface="Constantia"/>
                <a:cs typeface="Constantia"/>
              </a:rPr>
              <a:t>symmetric)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10611" y="423672"/>
            <a:ext cx="3945636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50864" y="423672"/>
            <a:ext cx="478536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789301" y="490169"/>
            <a:ext cx="35661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nstantia"/>
                <a:cs typeface="Constantia"/>
              </a:rPr>
              <a:t>Outside Case</a:t>
            </a:r>
            <a:r>
              <a:rPr sz="2400" b="1" spc="-140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Completed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327150" y="2146300"/>
            <a:ext cx="1527175" cy="1014730"/>
          </a:xfrm>
          <a:custGeom>
            <a:avLst/>
            <a:gdLst/>
            <a:ahLst/>
            <a:cxnLst/>
            <a:rect l="l" t="t" r="r" b="b"/>
            <a:pathLst>
              <a:path w="1527175" h="1014730">
                <a:moveTo>
                  <a:pt x="0" y="1014476"/>
                </a:moveTo>
                <a:lnTo>
                  <a:pt x="1527175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37076" y="3205098"/>
            <a:ext cx="657225" cy="825500"/>
          </a:xfrm>
          <a:custGeom>
            <a:avLst/>
            <a:gdLst/>
            <a:ahLst/>
            <a:cxnLst/>
            <a:rect l="l" t="t" r="r" b="b"/>
            <a:pathLst>
              <a:path w="657225" h="825500">
                <a:moveTo>
                  <a:pt x="657225" y="0"/>
                </a:moveTo>
                <a:lnTo>
                  <a:pt x="0" y="8255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64150" y="3183001"/>
            <a:ext cx="701675" cy="770255"/>
          </a:xfrm>
          <a:custGeom>
            <a:avLst/>
            <a:gdLst/>
            <a:ahLst/>
            <a:cxnLst/>
            <a:rect l="l" t="t" r="r" b="b"/>
            <a:pathLst>
              <a:path w="701675" h="770254">
                <a:moveTo>
                  <a:pt x="0" y="0"/>
                </a:moveTo>
                <a:lnTo>
                  <a:pt x="701675" y="76987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085845" y="5354827"/>
            <a:ext cx="49364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5" dirty="0">
                <a:latin typeface="Constantia"/>
                <a:cs typeface="Constantia"/>
              </a:rPr>
              <a:t>AVL </a:t>
            </a:r>
            <a:r>
              <a:rPr sz="2800" spc="-10" dirty="0">
                <a:latin typeface="Constantia"/>
                <a:cs typeface="Constantia"/>
              </a:rPr>
              <a:t>property </a:t>
            </a:r>
            <a:r>
              <a:rPr sz="2800" spc="-5" dirty="0">
                <a:latin typeface="Constantia"/>
                <a:cs typeface="Constantia"/>
              </a:rPr>
              <a:t>has been</a:t>
            </a:r>
            <a:r>
              <a:rPr sz="2800" spc="-229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restored!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30651" y="2167001"/>
            <a:ext cx="1536700" cy="387350"/>
          </a:xfrm>
          <a:custGeom>
            <a:avLst/>
            <a:gdLst/>
            <a:ahLst/>
            <a:cxnLst/>
            <a:rect l="l" t="t" r="r" b="b"/>
            <a:pathLst>
              <a:path w="1536700" h="387350">
                <a:moveTo>
                  <a:pt x="0" y="0"/>
                </a:moveTo>
                <a:lnTo>
                  <a:pt x="1536700" y="38735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22792" y="1344880"/>
            <a:ext cx="3108325" cy="2077720"/>
          </a:xfrm>
          <a:custGeom>
            <a:avLst/>
            <a:gdLst/>
            <a:ahLst/>
            <a:cxnLst/>
            <a:rect l="l" t="t" r="r" b="b"/>
            <a:pathLst>
              <a:path w="3108325" h="2077720">
                <a:moveTo>
                  <a:pt x="40067" y="233856"/>
                </a:moveTo>
                <a:lnTo>
                  <a:pt x="71082" y="186024"/>
                </a:lnTo>
                <a:lnTo>
                  <a:pt x="110032" y="143733"/>
                </a:lnTo>
                <a:lnTo>
                  <a:pt x="156532" y="106950"/>
                </a:lnTo>
                <a:lnTo>
                  <a:pt x="210196" y="75644"/>
                </a:lnTo>
                <a:lnTo>
                  <a:pt x="270638" y="49785"/>
                </a:lnTo>
                <a:lnTo>
                  <a:pt x="337472" y="29343"/>
                </a:lnTo>
                <a:lnTo>
                  <a:pt x="410313" y="14285"/>
                </a:lnTo>
                <a:lnTo>
                  <a:pt x="448865" y="8766"/>
                </a:lnTo>
                <a:lnTo>
                  <a:pt x="488774" y="4582"/>
                </a:lnTo>
                <a:lnTo>
                  <a:pt x="529992" y="1729"/>
                </a:lnTo>
                <a:lnTo>
                  <a:pt x="572471" y="203"/>
                </a:lnTo>
                <a:lnTo>
                  <a:pt x="616162" y="0"/>
                </a:lnTo>
                <a:lnTo>
                  <a:pt x="661016" y="1116"/>
                </a:lnTo>
                <a:lnTo>
                  <a:pt x="706987" y="3548"/>
                </a:lnTo>
                <a:lnTo>
                  <a:pt x="754025" y="7291"/>
                </a:lnTo>
                <a:lnTo>
                  <a:pt x="802083" y="12342"/>
                </a:lnTo>
                <a:lnTo>
                  <a:pt x="851112" y="18697"/>
                </a:lnTo>
                <a:lnTo>
                  <a:pt x="901063" y="26352"/>
                </a:lnTo>
                <a:lnTo>
                  <a:pt x="951889" y="35304"/>
                </a:lnTo>
                <a:lnTo>
                  <a:pt x="1003542" y="45547"/>
                </a:lnTo>
                <a:lnTo>
                  <a:pt x="1055973" y="57080"/>
                </a:lnTo>
                <a:lnTo>
                  <a:pt x="1109134" y="69897"/>
                </a:lnTo>
                <a:lnTo>
                  <a:pt x="1162977" y="83994"/>
                </a:lnTo>
                <a:lnTo>
                  <a:pt x="1217453" y="99369"/>
                </a:lnTo>
                <a:lnTo>
                  <a:pt x="1272515" y="116017"/>
                </a:lnTo>
                <a:lnTo>
                  <a:pt x="1328113" y="133934"/>
                </a:lnTo>
                <a:lnTo>
                  <a:pt x="1384201" y="153116"/>
                </a:lnTo>
                <a:lnTo>
                  <a:pt x="1440729" y="173560"/>
                </a:lnTo>
                <a:lnTo>
                  <a:pt x="1497650" y="195262"/>
                </a:lnTo>
                <a:lnTo>
                  <a:pt x="1554914" y="218217"/>
                </a:lnTo>
                <a:lnTo>
                  <a:pt x="1612475" y="242422"/>
                </a:lnTo>
                <a:lnTo>
                  <a:pt x="1670284" y="267874"/>
                </a:lnTo>
                <a:lnTo>
                  <a:pt x="1728292" y="294568"/>
                </a:lnTo>
                <a:lnTo>
                  <a:pt x="1786451" y="322500"/>
                </a:lnTo>
                <a:lnTo>
                  <a:pt x="1844713" y="351667"/>
                </a:lnTo>
                <a:lnTo>
                  <a:pt x="1903030" y="382065"/>
                </a:lnTo>
                <a:lnTo>
                  <a:pt x="1960843" y="413410"/>
                </a:lnTo>
                <a:lnTo>
                  <a:pt x="2017605" y="445400"/>
                </a:lnTo>
                <a:lnTo>
                  <a:pt x="2073286" y="477995"/>
                </a:lnTo>
                <a:lnTo>
                  <a:pt x="2127856" y="511157"/>
                </a:lnTo>
                <a:lnTo>
                  <a:pt x="2181284" y="544849"/>
                </a:lnTo>
                <a:lnTo>
                  <a:pt x="2233541" y="579033"/>
                </a:lnTo>
                <a:lnTo>
                  <a:pt x="2284595" y="613672"/>
                </a:lnTo>
                <a:lnTo>
                  <a:pt x="2334418" y="648726"/>
                </a:lnTo>
                <a:lnTo>
                  <a:pt x="2382979" y="684159"/>
                </a:lnTo>
                <a:lnTo>
                  <a:pt x="2430247" y="719933"/>
                </a:lnTo>
                <a:lnTo>
                  <a:pt x="2476193" y="756009"/>
                </a:lnTo>
                <a:lnTo>
                  <a:pt x="2520787" y="792349"/>
                </a:lnTo>
                <a:lnTo>
                  <a:pt x="2563998" y="828917"/>
                </a:lnTo>
                <a:lnTo>
                  <a:pt x="2605796" y="865674"/>
                </a:lnTo>
                <a:lnTo>
                  <a:pt x="2646150" y="902582"/>
                </a:lnTo>
                <a:lnTo>
                  <a:pt x="2685032" y="939604"/>
                </a:lnTo>
                <a:lnTo>
                  <a:pt x="2722410" y="976701"/>
                </a:lnTo>
                <a:lnTo>
                  <a:pt x="2758255" y="1013835"/>
                </a:lnTo>
                <a:lnTo>
                  <a:pt x="2792536" y="1050970"/>
                </a:lnTo>
                <a:lnTo>
                  <a:pt x="2825223" y="1088066"/>
                </a:lnTo>
                <a:lnTo>
                  <a:pt x="2856286" y="1125087"/>
                </a:lnTo>
                <a:lnTo>
                  <a:pt x="2885695" y="1161993"/>
                </a:lnTo>
                <a:lnTo>
                  <a:pt x="2913419" y="1198748"/>
                </a:lnTo>
                <a:lnTo>
                  <a:pt x="2939429" y="1235314"/>
                </a:lnTo>
                <a:lnTo>
                  <a:pt x="2963694" y="1271652"/>
                </a:lnTo>
                <a:lnTo>
                  <a:pt x="2986185" y="1307725"/>
                </a:lnTo>
                <a:lnTo>
                  <a:pt x="3006870" y="1343495"/>
                </a:lnTo>
                <a:lnTo>
                  <a:pt x="3025721" y="1378924"/>
                </a:lnTo>
                <a:lnTo>
                  <a:pt x="3042706" y="1413974"/>
                </a:lnTo>
                <a:lnTo>
                  <a:pt x="3070959" y="1482787"/>
                </a:lnTo>
                <a:lnTo>
                  <a:pt x="3091389" y="1549631"/>
                </a:lnTo>
                <a:lnTo>
                  <a:pt x="3103755" y="1614202"/>
                </a:lnTo>
                <a:lnTo>
                  <a:pt x="3107815" y="1676198"/>
                </a:lnTo>
                <a:lnTo>
                  <a:pt x="3106655" y="1706136"/>
                </a:lnTo>
                <a:lnTo>
                  <a:pt x="3097804" y="1763702"/>
                </a:lnTo>
                <a:lnTo>
                  <a:pt x="3080044" y="1817935"/>
                </a:lnTo>
                <a:lnTo>
                  <a:pt x="3053256" y="1868309"/>
                </a:lnTo>
                <a:lnTo>
                  <a:pt x="3018226" y="1913352"/>
                </a:lnTo>
                <a:lnTo>
                  <a:pt x="2975452" y="1952874"/>
                </a:lnTo>
                <a:lnTo>
                  <a:pt x="2925322" y="1986906"/>
                </a:lnTo>
                <a:lnTo>
                  <a:pt x="2868221" y="2015477"/>
                </a:lnTo>
                <a:lnTo>
                  <a:pt x="2804535" y="2038620"/>
                </a:lnTo>
                <a:lnTo>
                  <a:pt x="2734649" y="2056364"/>
                </a:lnTo>
                <a:lnTo>
                  <a:pt x="2658949" y="2068740"/>
                </a:lnTo>
                <a:lnTo>
                  <a:pt x="2619040" y="2072925"/>
                </a:lnTo>
                <a:lnTo>
                  <a:pt x="2577822" y="2075779"/>
                </a:lnTo>
                <a:lnTo>
                  <a:pt x="2535344" y="2077307"/>
                </a:lnTo>
                <a:lnTo>
                  <a:pt x="2491653" y="2077511"/>
                </a:lnTo>
                <a:lnTo>
                  <a:pt x="2446798" y="2076397"/>
                </a:lnTo>
                <a:lnTo>
                  <a:pt x="2400827" y="2073967"/>
                </a:lnTo>
                <a:lnTo>
                  <a:pt x="2353789" y="2070226"/>
                </a:lnTo>
                <a:lnTo>
                  <a:pt x="2305732" y="2065177"/>
                </a:lnTo>
                <a:lnTo>
                  <a:pt x="2256703" y="2058824"/>
                </a:lnTo>
                <a:lnTo>
                  <a:pt x="2206751" y="2051172"/>
                </a:lnTo>
                <a:lnTo>
                  <a:pt x="2155925" y="2042223"/>
                </a:lnTo>
                <a:lnTo>
                  <a:pt x="2104272" y="2031983"/>
                </a:lnTo>
                <a:lnTo>
                  <a:pt x="2051841" y="2020453"/>
                </a:lnTo>
                <a:lnTo>
                  <a:pt x="1998680" y="2007639"/>
                </a:lnTo>
                <a:lnTo>
                  <a:pt x="1944838" y="1993545"/>
                </a:lnTo>
                <a:lnTo>
                  <a:pt x="1890361" y="1978173"/>
                </a:lnTo>
                <a:lnTo>
                  <a:pt x="1835300" y="1961528"/>
                </a:lnTo>
                <a:lnTo>
                  <a:pt x="1779701" y="1943614"/>
                </a:lnTo>
                <a:lnTo>
                  <a:pt x="1723614" y="1924434"/>
                </a:lnTo>
                <a:lnTo>
                  <a:pt x="1667085" y="1903992"/>
                </a:lnTo>
                <a:lnTo>
                  <a:pt x="1610165" y="1882293"/>
                </a:lnTo>
                <a:lnTo>
                  <a:pt x="1552900" y="1859340"/>
                </a:lnTo>
                <a:lnTo>
                  <a:pt x="1495339" y="1835136"/>
                </a:lnTo>
                <a:lnTo>
                  <a:pt x="1437531" y="1809686"/>
                </a:lnTo>
                <a:lnTo>
                  <a:pt x="1379523" y="1782993"/>
                </a:lnTo>
                <a:lnTo>
                  <a:pt x="1321364" y="1755062"/>
                </a:lnTo>
                <a:lnTo>
                  <a:pt x="1263101" y="1725896"/>
                </a:lnTo>
                <a:lnTo>
                  <a:pt x="1204784" y="1695499"/>
                </a:lnTo>
                <a:lnTo>
                  <a:pt x="1146971" y="1664144"/>
                </a:lnTo>
                <a:lnTo>
                  <a:pt x="1090209" y="1632147"/>
                </a:lnTo>
                <a:lnTo>
                  <a:pt x="1034528" y="1599545"/>
                </a:lnTo>
                <a:lnTo>
                  <a:pt x="979959" y="1566377"/>
                </a:lnTo>
                <a:lnTo>
                  <a:pt x="926530" y="1532679"/>
                </a:lnTo>
                <a:lnTo>
                  <a:pt x="874274" y="1498490"/>
                </a:lnTo>
                <a:lnTo>
                  <a:pt x="823219" y="1463848"/>
                </a:lnTo>
                <a:lnTo>
                  <a:pt x="773396" y="1428790"/>
                </a:lnTo>
                <a:lnTo>
                  <a:pt x="724836" y="1393354"/>
                </a:lnTo>
                <a:lnTo>
                  <a:pt x="677567" y="1357578"/>
                </a:lnTo>
                <a:lnTo>
                  <a:pt x="631621" y="1321500"/>
                </a:lnTo>
                <a:lnTo>
                  <a:pt x="587027" y="1285158"/>
                </a:lnTo>
                <a:lnTo>
                  <a:pt x="543817" y="1248590"/>
                </a:lnTo>
                <a:lnTo>
                  <a:pt x="502019" y="1211832"/>
                </a:lnTo>
                <a:lnTo>
                  <a:pt x="461664" y="1174924"/>
                </a:lnTo>
                <a:lnTo>
                  <a:pt x="422783" y="1137903"/>
                </a:lnTo>
                <a:lnTo>
                  <a:pt x="385404" y="1100807"/>
                </a:lnTo>
                <a:lnTo>
                  <a:pt x="349560" y="1063674"/>
                </a:lnTo>
                <a:lnTo>
                  <a:pt x="315279" y="1026541"/>
                </a:lnTo>
                <a:lnTo>
                  <a:pt x="282592" y="989446"/>
                </a:lnTo>
                <a:lnTo>
                  <a:pt x="251529" y="952428"/>
                </a:lnTo>
                <a:lnTo>
                  <a:pt x="222120" y="915523"/>
                </a:lnTo>
                <a:lnTo>
                  <a:pt x="194395" y="878771"/>
                </a:lnTo>
                <a:lnTo>
                  <a:pt x="168385" y="842208"/>
                </a:lnTo>
                <a:lnTo>
                  <a:pt x="144120" y="805872"/>
                </a:lnTo>
                <a:lnTo>
                  <a:pt x="121630" y="769802"/>
                </a:lnTo>
                <a:lnTo>
                  <a:pt x="100944" y="734035"/>
                </a:lnTo>
                <a:lnTo>
                  <a:pt x="82094" y="698609"/>
                </a:lnTo>
                <a:lnTo>
                  <a:pt x="65109" y="663561"/>
                </a:lnTo>
                <a:lnTo>
                  <a:pt x="36855" y="594754"/>
                </a:lnTo>
                <a:lnTo>
                  <a:pt x="16425" y="527916"/>
                </a:lnTo>
                <a:lnTo>
                  <a:pt x="4059" y="463350"/>
                </a:lnTo>
                <a:lnTo>
                  <a:pt x="0" y="401359"/>
                </a:lnTo>
                <a:lnTo>
                  <a:pt x="1160" y="371423"/>
                </a:lnTo>
                <a:lnTo>
                  <a:pt x="10011" y="313860"/>
                </a:lnTo>
                <a:lnTo>
                  <a:pt x="27771" y="259628"/>
                </a:lnTo>
                <a:lnTo>
                  <a:pt x="40067" y="233856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251828" y="3639692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79194" y="3106039"/>
            <a:ext cx="35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h+1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70375" y="3715892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62400" y="1082675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419100" y="0"/>
                </a:moveTo>
                <a:lnTo>
                  <a:pt x="370213" y="2818"/>
                </a:lnTo>
                <a:lnTo>
                  <a:pt x="322985" y="11065"/>
                </a:lnTo>
                <a:lnTo>
                  <a:pt x="277731" y="24426"/>
                </a:lnTo>
                <a:lnTo>
                  <a:pt x="234764" y="42587"/>
                </a:lnTo>
                <a:lnTo>
                  <a:pt x="194399" y="65234"/>
                </a:lnTo>
                <a:lnTo>
                  <a:pt x="156949" y="92053"/>
                </a:lnTo>
                <a:lnTo>
                  <a:pt x="122729" y="122729"/>
                </a:lnTo>
                <a:lnTo>
                  <a:pt x="92053" y="156949"/>
                </a:lnTo>
                <a:lnTo>
                  <a:pt x="65234" y="194399"/>
                </a:lnTo>
                <a:lnTo>
                  <a:pt x="42587" y="234764"/>
                </a:lnTo>
                <a:lnTo>
                  <a:pt x="24426" y="277731"/>
                </a:lnTo>
                <a:lnTo>
                  <a:pt x="11065" y="322985"/>
                </a:lnTo>
                <a:lnTo>
                  <a:pt x="2818" y="370213"/>
                </a:lnTo>
                <a:lnTo>
                  <a:pt x="0" y="419100"/>
                </a:lnTo>
                <a:lnTo>
                  <a:pt x="2818" y="467986"/>
                </a:lnTo>
                <a:lnTo>
                  <a:pt x="11065" y="515214"/>
                </a:lnTo>
                <a:lnTo>
                  <a:pt x="24426" y="560468"/>
                </a:lnTo>
                <a:lnTo>
                  <a:pt x="42587" y="603435"/>
                </a:lnTo>
                <a:lnTo>
                  <a:pt x="65234" y="643800"/>
                </a:lnTo>
                <a:lnTo>
                  <a:pt x="92053" y="681250"/>
                </a:lnTo>
                <a:lnTo>
                  <a:pt x="122729" y="715470"/>
                </a:lnTo>
                <a:lnTo>
                  <a:pt x="156949" y="746146"/>
                </a:lnTo>
                <a:lnTo>
                  <a:pt x="194399" y="772965"/>
                </a:lnTo>
                <a:lnTo>
                  <a:pt x="234764" y="795612"/>
                </a:lnTo>
                <a:lnTo>
                  <a:pt x="277731" y="813773"/>
                </a:lnTo>
                <a:lnTo>
                  <a:pt x="322985" y="827134"/>
                </a:lnTo>
                <a:lnTo>
                  <a:pt x="370213" y="835381"/>
                </a:lnTo>
                <a:lnTo>
                  <a:pt x="419100" y="838200"/>
                </a:lnTo>
                <a:lnTo>
                  <a:pt x="467986" y="835381"/>
                </a:lnTo>
                <a:lnTo>
                  <a:pt x="515214" y="827134"/>
                </a:lnTo>
                <a:lnTo>
                  <a:pt x="560468" y="813773"/>
                </a:lnTo>
                <a:lnTo>
                  <a:pt x="603435" y="795612"/>
                </a:lnTo>
                <a:lnTo>
                  <a:pt x="643800" y="772965"/>
                </a:lnTo>
                <a:lnTo>
                  <a:pt x="681250" y="746146"/>
                </a:lnTo>
                <a:lnTo>
                  <a:pt x="715470" y="715470"/>
                </a:lnTo>
                <a:lnTo>
                  <a:pt x="746146" y="681250"/>
                </a:lnTo>
                <a:lnTo>
                  <a:pt x="772965" y="643800"/>
                </a:lnTo>
                <a:lnTo>
                  <a:pt x="795612" y="603435"/>
                </a:lnTo>
                <a:lnTo>
                  <a:pt x="813773" y="560468"/>
                </a:lnTo>
                <a:lnTo>
                  <a:pt x="827134" y="515214"/>
                </a:lnTo>
                <a:lnTo>
                  <a:pt x="835381" y="467986"/>
                </a:lnTo>
                <a:lnTo>
                  <a:pt x="838200" y="419100"/>
                </a:lnTo>
                <a:lnTo>
                  <a:pt x="835381" y="370213"/>
                </a:lnTo>
                <a:lnTo>
                  <a:pt x="827134" y="322985"/>
                </a:lnTo>
                <a:lnTo>
                  <a:pt x="813773" y="277731"/>
                </a:lnTo>
                <a:lnTo>
                  <a:pt x="795612" y="234764"/>
                </a:lnTo>
                <a:lnTo>
                  <a:pt x="772965" y="194399"/>
                </a:lnTo>
                <a:lnTo>
                  <a:pt x="746146" y="156949"/>
                </a:lnTo>
                <a:lnTo>
                  <a:pt x="715470" y="122729"/>
                </a:lnTo>
                <a:lnTo>
                  <a:pt x="681250" y="92053"/>
                </a:lnTo>
                <a:lnTo>
                  <a:pt x="643800" y="65234"/>
                </a:lnTo>
                <a:lnTo>
                  <a:pt x="603435" y="42587"/>
                </a:lnTo>
                <a:lnTo>
                  <a:pt x="560468" y="24426"/>
                </a:lnTo>
                <a:lnTo>
                  <a:pt x="515214" y="11065"/>
                </a:lnTo>
                <a:lnTo>
                  <a:pt x="467986" y="2818"/>
                </a:lnTo>
                <a:lnTo>
                  <a:pt x="4191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2400" y="1082675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2818" y="370213"/>
                </a:lnTo>
                <a:lnTo>
                  <a:pt x="11065" y="322985"/>
                </a:lnTo>
                <a:lnTo>
                  <a:pt x="24426" y="277731"/>
                </a:lnTo>
                <a:lnTo>
                  <a:pt x="42587" y="234764"/>
                </a:lnTo>
                <a:lnTo>
                  <a:pt x="65234" y="194399"/>
                </a:lnTo>
                <a:lnTo>
                  <a:pt x="92053" y="156949"/>
                </a:lnTo>
                <a:lnTo>
                  <a:pt x="122729" y="122729"/>
                </a:lnTo>
                <a:lnTo>
                  <a:pt x="156949" y="92053"/>
                </a:lnTo>
                <a:lnTo>
                  <a:pt x="194399" y="65234"/>
                </a:lnTo>
                <a:lnTo>
                  <a:pt x="234764" y="42587"/>
                </a:lnTo>
                <a:lnTo>
                  <a:pt x="277731" y="24426"/>
                </a:lnTo>
                <a:lnTo>
                  <a:pt x="322985" y="11065"/>
                </a:lnTo>
                <a:lnTo>
                  <a:pt x="370213" y="2818"/>
                </a:lnTo>
                <a:lnTo>
                  <a:pt x="419100" y="0"/>
                </a:lnTo>
                <a:lnTo>
                  <a:pt x="467986" y="2818"/>
                </a:lnTo>
                <a:lnTo>
                  <a:pt x="515214" y="11065"/>
                </a:lnTo>
                <a:lnTo>
                  <a:pt x="560468" y="24426"/>
                </a:lnTo>
                <a:lnTo>
                  <a:pt x="603435" y="42587"/>
                </a:lnTo>
                <a:lnTo>
                  <a:pt x="643800" y="65234"/>
                </a:lnTo>
                <a:lnTo>
                  <a:pt x="681250" y="92053"/>
                </a:lnTo>
                <a:lnTo>
                  <a:pt x="715470" y="122729"/>
                </a:lnTo>
                <a:lnTo>
                  <a:pt x="746146" y="156949"/>
                </a:lnTo>
                <a:lnTo>
                  <a:pt x="772965" y="194399"/>
                </a:lnTo>
                <a:lnTo>
                  <a:pt x="795612" y="234764"/>
                </a:lnTo>
                <a:lnTo>
                  <a:pt x="813773" y="277731"/>
                </a:lnTo>
                <a:lnTo>
                  <a:pt x="827134" y="322985"/>
                </a:lnTo>
                <a:lnTo>
                  <a:pt x="835381" y="370213"/>
                </a:lnTo>
                <a:lnTo>
                  <a:pt x="838200" y="419100"/>
                </a:lnTo>
                <a:lnTo>
                  <a:pt x="835381" y="467986"/>
                </a:lnTo>
                <a:lnTo>
                  <a:pt x="827134" y="515214"/>
                </a:lnTo>
                <a:lnTo>
                  <a:pt x="813773" y="560468"/>
                </a:lnTo>
                <a:lnTo>
                  <a:pt x="795612" y="603435"/>
                </a:lnTo>
                <a:lnTo>
                  <a:pt x="772965" y="643800"/>
                </a:lnTo>
                <a:lnTo>
                  <a:pt x="746146" y="681250"/>
                </a:lnTo>
                <a:lnTo>
                  <a:pt x="715470" y="715470"/>
                </a:lnTo>
                <a:lnTo>
                  <a:pt x="681250" y="746146"/>
                </a:lnTo>
                <a:lnTo>
                  <a:pt x="643800" y="772965"/>
                </a:lnTo>
                <a:lnTo>
                  <a:pt x="603435" y="795612"/>
                </a:lnTo>
                <a:lnTo>
                  <a:pt x="560468" y="813773"/>
                </a:lnTo>
                <a:lnTo>
                  <a:pt x="515214" y="827134"/>
                </a:lnTo>
                <a:lnTo>
                  <a:pt x="467986" y="835381"/>
                </a:lnTo>
                <a:lnTo>
                  <a:pt x="419100" y="838200"/>
                </a:lnTo>
                <a:lnTo>
                  <a:pt x="370213" y="835381"/>
                </a:lnTo>
                <a:lnTo>
                  <a:pt x="322985" y="827134"/>
                </a:lnTo>
                <a:lnTo>
                  <a:pt x="277731" y="813773"/>
                </a:lnTo>
                <a:lnTo>
                  <a:pt x="234764" y="795612"/>
                </a:lnTo>
                <a:lnTo>
                  <a:pt x="194399" y="772965"/>
                </a:lnTo>
                <a:lnTo>
                  <a:pt x="156949" y="746146"/>
                </a:lnTo>
                <a:lnTo>
                  <a:pt x="122729" y="715470"/>
                </a:lnTo>
                <a:lnTo>
                  <a:pt x="92053" y="681250"/>
                </a:lnTo>
                <a:lnTo>
                  <a:pt x="65234" y="643800"/>
                </a:lnTo>
                <a:lnTo>
                  <a:pt x="42587" y="603435"/>
                </a:lnTo>
                <a:lnTo>
                  <a:pt x="24426" y="560468"/>
                </a:lnTo>
                <a:lnTo>
                  <a:pt x="11065" y="515214"/>
                </a:lnTo>
                <a:lnTo>
                  <a:pt x="2818" y="467986"/>
                </a:lnTo>
                <a:lnTo>
                  <a:pt x="0" y="419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270375" y="919353"/>
            <a:ext cx="2057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86000" y="2454275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419100" y="0"/>
                </a:moveTo>
                <a:lnTo>
                  <a:pt x="370213" y="2818"/>
                </a:lnTo>
                <a:lnTo>
                  <a:pt x="322985" y="11065"/>
                </a:lnTo>
                <a:lnTo>
                  <a:pt x="277731" y="24426"/>
                </a:lnTo>
                <a:lnTo>
                  <a:pt x="234764" y="42587"/>
                </a:lnTo>
                <a:lnTo>
                  <a:pt x="194399" y="65234"/>
                </a:lnTo>
                <a:lnTo>
                  <a:pt x="156949" y="92053"/>
                </a:lnTo>
                <a:lnTo>
                  <a:pt x="122729" y="122729"/>
                </a:lnTo>
                <a:lnTo>
                  <a:pt x="92053" y="156949"/>
                </a:lnTo>
                <a:lnTo>
                  <a:pt x="65234" y="194399"/>
                </a:lnTo>
                <a:lnTo>
                  <a:pt x="42587" y="234764"/>
                </a:lnTo>
                <a:lnTo>
                  <a:pt x="24426" y="277731"/>
                </a:lnTo>
                <a:lnTo>
                  <a:pt x="11065" y="322985"/>
                </a:lnTo>
                <a:lnTo>
                  <a:pt x="2818" y="370213"/>
                </a:lnTo>
                <a:lnTo>
                  <a:pt x="0" y="419100"/>
                </a:lnTo>
                <a:lnTo>
                  <a:pt x="2818" y="467986"/>
                </a:lnTo>
                <a:lnTo>
                  <a:pt x="11065" y="515214"/>
                </a:lnTo>
                <a:lnTo>
                  <a:pt x="24426" y="560468"/>
                </a:lnTo>
                <a:lnTo>
                  <a:pt x="42587" y="603435"/>
                </a:lnTo>
                <a:lnTo>
                  <a:pt x="65234" y="643800"/>
                </a:lnTo>
                <a:lnTo>
                  <a:pt x="92053" y="681250"/>
                </a:lnTo>
                <a:lnTo>
                  <a:pt x="122729" y="715470"/>
                </a:lnTo>
                <a:lnTo>
                  <a:pt x="156949" y="746146"/>
                </a:lnTo>
                <a:lnTo>
                  <a:pt x="194399" y="772965"/>
                </a:lnTo>
                <a:lnTo>
                  <a:pt x="234764" y="795612"/>
                </a:lnTo>
                <a:lnTo>
                  <a:pt x="277731" y="813773"/>
                </a:lnTo>
                <a:lnTo>
                  <a:pt x="322985" y="827134"/>
                </a:lnTo>
                <a:lnTo>
                  <a:pt x="370213" y="835381"/>
                </a:lnTo>
                <a:lnTo>
                  <a:pt x="419100" y="838200"/>
                </a:lnTo>
                <a:lnTo>
                  <a:pt x="467986" y="835381"/>
                </a:lnTo>
                <a:lnTo>
                  <a:pt x="515214" y="827134"/>
                </a:lnTo>
                <a:lnTo>
                  <a:pt x="560468" y="813773"/>
                </a:lnTo>
                <a:lnTo>
                  <a:pt x="603435" y="795612"/>
                </a:lnTo>
                <a:lnTo>
                  <a:pt x="643800" y="772965"/>
                </a:lnTo>
                <a:lnTo>
                  <a:pt x="681250" y="746146"/>
                </a:lnTo>
                <a:lnTo>
                  <a:pt x="715470" y="715470"/>
                </a:lnTo>
                <a:lnTo>
                  <a:pt x="746146" y="681250"/>
                </a:lnTo>
                <a:lnTo>
                  <a:pt x="772965" y="643800"/>
                </a:lnTo>
                <a:lnTo>
                  <a:pt x="795612" y="603435"/>
                </a:lnTo>
                <a:lnTo>
                  <a:pt x="813773" y="560468"/>
                </a:lnTo>
                <a:lnTo>
                  <a:pt x="827134" y="515214"/>
                </a:lnTo>
                <a:lnTo>
                  <a:pt x="835381" y="467986"/>
                </a:lnTo>
                <a:lnTo>
                  <a:pt x="838200" y="419100"/>
                </a:lnTo>
                <a:lnTo>
                  <a:pt x="835381" y="370213"/>
                </a:lnTo>
                <a:lnTo>
                  <a:pt x="827134" y="322985"/>
                </a:lnTo>
                <a:lnTo>
                  <a:pt x="813773" y="277731"/>
                </a:lnTo>
                <a:lnTo>
                  <a:pt x="795612" y="234764"/>
                </a:lnTo>
                <a:lnTo>
                  <a:pt x="772965" y="194399"/>
                </a:lnTo>
                <a:lnTo>
                  <a:pt x="746146" y="156949"/>
                </a:lnTo>
                <a:lnTo>
                  <a:pt x="715470" y="122729"/>
                </a:lnTo>
                <a:lnTo>
                  <a:pt x="681250" y="92053"/>
                </a:lnTo>
                <a:lnTo>
                  <a:pt x="643800" y="65234"/>
                </a:lnTo>
                <a:lnTo>
                  <a:pt x="603435" y="42587"/>
                </a:lnTo>
                <a:lnTo>
                  <a:pt x="560468" y="24426"/>
                </a:lnTo>
                <a:lnTo>
                  <a:pt x="515214" y="11065"/>
                </a:lnTo>
                <a:lnTo>
                  <a:pt x="467986" y="2818"/>
                </a:lnTo>
                <a:lnTo>
                  <a:pt x="4191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0" y="2454275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2818" y="370213"/>
                </a:lnTo>
                <a:lnTo>
                  <a:pt x="11065" y="322985"/>
                </a:lnTo>
                <a:lnTo>
                  <a:pt x="24426" y="277731"/>
                </a:lnTo>
                <a:lnTo>
                  <a:pt x="42587" y="234764"/>
                </a:lnTo>
                <a:lnTo>
                  <a:pt x="65234" y="194399"/>
                </a:lnTo>
                <a:lnTo>
                  <a:pt x="92053" y="156949"/>
                </a:lnTo>
                <a:lnTo>
                  <a:pt x="122729" y="122729"/>
                </a:lnTo>
                <a:lnTo>
                  <a:pt x="156949" y="92053"/>
                </a:lnTo>
                <a:lnTo>
                  <a:pt x="194399" y="65234"/>
                </a:lnTo>
                <a:lnTo>
                  <a:pt x="234764" y="42587"/>
                </a:lnTo>
                <a:lnTo>
                  <a:pt x="277731" y="24426"/>
                </a:lnTo>
                <a:lnTo>
                  <a:pt x="322985" y="11065"/>
                </a:lnTo>
                <a:lnTo>
                  <a:pt x="370213" y="2818"/>
                </a:lnTo>
                <a:lnTo>
                  <a:pt x="419100" y="0"/>
                </a:lnTo>
                <a:lnTo>
                  <a:pt x="467986" y="2818"/>
                </a:lnTo>
                <a:lnTo>
                  <a:pt x="515214" y="11065"/>
                </a:lnTo>
                <a:lnTo>
                  <a:pt x="560468" y="24426"/>
                </a:lnTo>
                <a:lnTo>
                  <a:pt x="603435" y="42587"/>
                </a:lnTo>
                <a:lnTo>
                  <a:pt x="643800" y="65234"/>
                </a:lnTo>
                <a:lnTo>
                  <a:pt x="681250" y="92053"/>
                </a:lnTo>
                <a:lnTo>
                  <a:pt x="715470" y="122729"/>
                </a:lnTo>
                <a:lnTo>
                  <a:pt x="746146" y="156949"/>
                </a:lnTo>
                <a:lnTo>
                  <a:pt x="772965" y="194399"/>
                </a:lnTo>
                <a:lnTo>
                  <a:pt x="795612" y="234764"/>
                </a:lnTo>
                <a:lnTo>
                  <a:pt x="813773" y="277731"/>
                </a:lnTo>
                <a:lnTo>
                  <a:pt x="827134" y="322985"/>
                </a:lnTo>
                <a:lnTo>
                  <a:pt x="835381" y="370213"/>
                </a:lnTo>
                <a:lnTo>
                  <a:pt x="838200" y="419100"/>
                </a:lnTo>
                <a:lnTo>
                  <a:pt x="835381" y="467986"/>
                </a:lnTo>
                <a:lnTo>
                  <a:pt x="827134" y="515214"/>
                </a:lnTo>
                <a:lnTo>
                  <a:pt x="813773" y="560468"/>
                </a:lnTo>
                <a:lnTo>
                  <a:pt x="795612" y="603435"/>
                </a:lnTo>
                <a:lnTo>
                  <a:pt x="772965" y="643800"/>
                </a:lnTo>
                <a:lnTo>
                  <a:pt x="746146" y="681250"/>
                </a:lnTo>
                <a:lnTo>
                  <a:pt x="715470" y="715470"/>
                </a:lnTo>
                <a:lnTo>
                  <a:pt x="681250" y="746146"/>
                </a:lnTo>
                <a:lnTo>
                  <a:pt x="643800" y="772965"/>
                </a:lnTo>
                <a:lnTo>
                  <a:pt x="603435" y="795612"/>
                </a:lnTo>
                <a:lnTo>
                  <a:pt x="560468" y="813773"/>
                </a:lnTo>
                <a:lnTo>
                  <a:pt x="515214" y="827134"/>
                </a:lnTo>
                <a:lnTo>
                  <a:pt x="467986" y="835381"/>
                </a:lnTo>
                <a:lnTo>
                  <a:pt x="419100" y="838200"/>
                </a:lnTo>
                <a:lnTo>
                  <a:pt x="370213" y="835381"/>
                </a:lnTo>
                <a:lnTo>
                  <a:pt x="322985" y="827134"/>
                </a:lnTo>
                <a:lnTo>
                  <a:pt x="277731" y="813773"/>
                </a:lnTo>
                <a:lnTo>
                  <a:pt x="234764" y="795612"/>
                </a:lnTo>
                <a:lnTo>
                  <a:pt x="194399" y="772965"/>
                </a:lnTo>
                <a:lnTo>
                  <a:pt x="156949" y="746146"/>
                </a:lnTo>
                <a:lnTo>
                  <a:pt x="122729" y="715470"/>
                </a:lnTo>
                <a:lnTo>
                  <a:pt x="92053" y="681250"/>
                </a:lnTo>
                <a:lnTo>
                  <a:pt x="65234" y="643800"/>
                </a:lnTo>
                <a:lnTo>
                  <a:pt x="42587" y="603435"/>
                </a:lnTo>
                <a:lnTo>
                  <a:pt x="24426" y="560468"/>
                </a:lnTo>
                <a:lnTo>
                  <a:pt x="11065" y="515214"/>
                </a:lnTo>
                <a:lnTo>
                  <a:pt x="2818" y="467986"/>
                </a:lnTo>
                <a:lnTo>
                  <a:pt x="0" y="419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93594" y="2367534"/>
            <a:ext cx="3765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02026" y="1798701"/>
            <a:ext cx="1082675" cy="777875"/>
          </a:xfrm>
          <a:custGeom>
            <a:avLst/>
            <a:gdLst/>
            <a:ahLst/>
            <a:cxnLst/>
            <a:rect l="l" t="t" r="r" b="b"/>
            <a:pathLst>
              <a:path w="1082675" h="777875">
                <a:moveTo>
                  <a:pt x="1082675" y="0"/>
                </a:moveTo>
                <a:lnTo>
                  <a:pt x="0" y="7778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600" y="3825875"/>
            <a:ext cx="1600200" cy="1295400"/>
          </a:xfrm>
          <a:custGeom>
            <a:avLst/>
            <a:gdLst/>
            <a:ahLst/>
            <a:cxnLst/>
            <a:rect l="l" t="t" r="r" b="b"/>
            <a:pathLst>
              <a:path w="1600200" h="1295400">
                <a:moveTo>
                  <a:pt x="800100" y="0"/>
                </a:moveTo>
                <a:lnTo>
                  <a:pt x="0" y="1295400"/>
                </a:lnTo>
                <a:lnTo>
                  <a:pt x="1600200" y="1295400"/>
                </a:lnTo>
                <a:lnTo>
                  <a:pt x="8001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9600" y="3825875"/>
            <a:ext cx="1600200" cy="1295400"/>
          </a:xfrm>
          <a:custGeom>
            <a:avLst/>
            <a:gdLst/>
            <a:ahLst/>
            <a:cxnLst/>
            <a:rect l="l" t="t" r="r" b="b"/>
            <a:pathLst>
              <a:path w="1600200" h="1295400">
                <a:moveTo>
                  <a:pt x="0" y="1295400"/>
                </a:moveTo>
                <a:lnTo>
                  <a:pt x="800100" y="0"/>
                </a:lnTo>
                <a:lnTo>
                  <a:pt x="1600200" y="1295400"/>
                </a:lnTo>
                <a:lnTo>
                  <a:pt x="0" y="1295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9700" y="3170301"/>
            <a:ext cx="998855" cy="655955"/>
          </a:xfrm>
          <a:custGeom>
            <a:avLst/>
            <a:gdLst/>
            <a:ahLst/>
            <a:cxnLst/>
            <a:rect l="l" t="t" r="r" b="b"/>
            <a:pathLst>
              <a:path w="998855" h="655954">
                <a:moveTo>
                  <a:pt x="998601" y="0"/>
                </a:moveTo>
                <a:lnTo>
                  <a:pt x="0" y="6555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22044" y="4272788"/>
            <a:ext cx="4673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76600" y="3902075"/>
            <a:ext cx="1524000" cy="1219200"/>
          </a:xfrm>
          <a:custGeom>
            <a:avLst/>
            <a:gdLst/>
            <a:ahLst/>
            <a:cxnLst/>
            <a:rect l="l" t="t" r="r" b="b"/>
            <a:pathLst>
              <a:path w="1524000" h="1219200">
                <a:moveTo>
                  <a:pt x="762000" y="0"/>
                </a:moveTo>
                <a:lnTo>
                  <a:pt x="0" y="1219200"/>
                </a:lnTo>
                <a:lnTo>
                  <a:pt x="1524000" y="1219200"/>
                </a:lnTo>
                <a:lnTo>
                  <a:pt x="762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76600" y="3902075"/>
            <a:ext cx="1524000" cy="1219200"/>
          </a:xfrm>
          <a:custGeom>
            <a:avLst/>
            <a:gdLst/>
            <a:ahLst/>
            <a:cxnLst/>
            <a:rect l="l" t="t" r="r" b="b"/>
            <a:pathLst>
              <a:path w="1524000" h="1219200">
                <a:moveTo>
                  <a:pt x="0" y="1219200"/>
                </a:moveTo>
                <a:lnTo>
                  <a:pt x="762000" y="0"/>
                </a:lnTo>
                <a:lnTo>
                  <a:pt x="1524000" y="1219200"/>
                </a:lnTo>
                <a:lnTo>
                  <a:pt x="0" y="1219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813175" y="4272788"/>
            <a:ext cx="4318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Y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57800" y="2911475"/>
            <a:ext cx="1600200" cy="1295400"/>
          </a:xfrm>
          <a:custGeom>
            <a:avLst/>
            <a:gdLst/>
            <a:ahLst/>
            <a:cxnLst/>
            <a:rect l="l" t="t" r="r" b="b"/>
            <a:pathLst>
              <a:path w="1600200" h="1295400">
                <a:moveTo>
                  <a:pt x="800100" y="0"/>
                </a:moveTo>
                <a:lnTo>
                  <a:pt x="0" y="1295400"/>
                </a:lnTo>
                <a:lnTo>
                  <a:pt x="1600200" y="1295400"/>
                </a:lnTo>
                <a:lnTo>
                  <a:pt x="8001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57800" y="2911475"/>
            <a:ext cx="1600200" cy="1295400"/>
          </a:xfrm>
          <a:custGeom>
            <a:avLst/>
            <a:gdLst/>
            <a:ahLst/>
            <a:cxnLst/>
            <a:rect l="l" t="t" r="r" b="b"/>
            <a:pathLst>
              <a:path w="1600200" h="1295400">
                <a:moveTo>
                  <a:pt x="0" y="1295400"/>
                </a:moveTo>
                <a:lnTo>
                  <a:pt x="800100" y="0"/>
                </a:lnTo>
                <a:lnTo>
                  <a:pt x="1600200" y="1295400"/>
                </a:lnTo>
                <a:lnTo>
                  <a:pt x="0" y="1295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870828" y="3205683"/>
            <a:ext cx="4152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02026" y="3170301"/>
            <a:ext cx="1036955" cy="732155"/>
          </a:xfrm>
          <a:custGeom>
            <a:avLst/>
            <a:gdLst/>
            <a:ahLst/>
            <a:cxnLst/>
            <a:rect l="l" t="t" r="r" b="b"/>
            <a:pathLst>
              <a:path w="1036954" h="732154">
                <a:moveTo>
                  <a:pt x="0" y="0"/>
                </a:moveTo>
                <a:lnTo>
                  <a:pt x="1036574" y="7317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78426" y="1798701"/>
            <a:ext cx="1379855" cy="1113155"/>
          </a:xfrm>
          <a:custGeom>
            <a:avLst/>
            <a:gdLst/>
            <a:ahLst/>
            <a:cxnLst/>
            <a:rect l="l" t="t" r="r" b="b"/>
            <a:pathLst>
              <a:path w="1379854" h="1113155">
                <a:moveTo>
                  <a:pt x="0" y="0"/>
                </a:moveTo>
                <a:lnTo>
                  <a:pt x="1379474" y="11127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97835" y="155447"/>
            <a:ext cx="4245864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38315" y="155447"/>
            <a:ext cx="478536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676525" y="221996"/>
            <a:ext cx="3798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Constantia"/>
                <a:cs typeface="Constantia"/>
              </a:rPr>
              <a:t>AVL </a:t>
            </a:r>
            <a:r>
              <a:rPr sz="2400" b="1" spc="-5" dirty="0">
                <a:latin typeface="Constantia"/>
                <a:cs typeface="Constantia"/>
              </a:rPr>
              <a:t>Insertion: Inside</a:t>
            </a:r>
            <a:r>
              <a:rPr sz="2400" b="1" spc="-1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Case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0344" y="1157985"/>
            <a:ext cx="21101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Consider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valid  </a:t>
            </a:r>
            <a:r>
              <a:rPr sz="2400" spc="-75" dirty="0">
                <a:latin typeface="Constantia"/>
                <a:cs typeface="Constantia"/>
              </a:rPr>
              <a:t>AVL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subtree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28409" y="2761615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70375" y="3599764"/>
            <a:ext cx="1581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55394" y="3675964"/>
            <a:ext cx="1581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6440" y="1340611"/>
            <a:ext cx="207391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Inserting </a:t>
            </a:r>
            <a:r>
              <a:rPr sz="2400" spc="-10" dirty="0">
                <a:latin typeface="Constantia"/>
                <a:cs typeface="Constantia"/>
              </a:rPr>
              <a:t>into</a:t>
            </a:r>
            <a:r>
              <a:rPr sz="2400" spc="-2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Y  </a:t>
            </a:r>
            <a:r>
              <a:rPr sz="2400" spc="-15" dirty="0">
                <a:latin typeface="Constantia"/>
                <a:cs typeface="Constantia"/>
              </a:rPr>
              <a:t>destroys </a:t>
            </a:r>
            <a:r>
              <a:rPr sz="2400" spc="-5" dirty="0">
                <a:latin typeface="Constantia"/>
                <a:cs typeface="Constantia"/>
              </a:rPr>
              <a:t>the  </a:t>
            </a:r>
            <a:r>
              <a:rPr sz="2400" spc="-75" dirty="0">
                <a:latin typeface="Constantia"/>
                <a:cs typeface="Constantia"/>
              </a:rPr>
              <a:t>AVL </a:t>
            </a:r>
            <a:r>
              <a:rPr sz="2400" spc="-5" dirty="0">
                <a:latin typeface="Constantia"/>
                <a:cs typeface="Constantia"/>
              </a:rPr>
              <a:t>property  </a:t>
            </a:r>
            <a:r>
              <a:rPr sz="2400" dirty="0">
                <a:latin typeface="Constantia"/>
                <a:cs typeface="Constantia"/>
              </a:rPr>
              <a:t>at </a:t>
            </a:r>
            <a:r>
              <a:rPr sz="2400" spc="-5" dirty="0">
                <a:latin typeface="Constantia"/>
                <a:cs typeface="Constantia"/>
              </a:rPr>
              <a:t>node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j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78401" y="1412875"/>
            <a:ext cx="694055" cy="669925"/>
          </a:xfrm>
          <a:custGeom>
            <a:avLst/>
            <a:gdLst/>
            <a:ahLst/>
            <a:cxnLst/>
            <a:rect l="l" t="t" r="r" b="b"/>
            <a:pathLst>
              <a:path w="694054" h="669925">
                <a:moveTo>
                  <a:pt x="346837" y="0"/>
                </a:moveTo>
                <a:lnTo>
                  <a:pt x="299754" y="3058"/>
                </a:lnTo>
                <a:lnTo>
                  <a:pt x="254602" y="11966"/>
                </a:lnTo>
                <a:lnTo>
                  <a:pt x="211794" y="26326"/>
                </a:lnTo>
                <a:lnTo>
                  <a:pt x="171741" y="45738"/>
                </a:lnTo>
                <a:lnTo>
                  <a:pt x="134856" y="69804"/>
                </a:lnTo>
                <a:lnTo>
                  <a:pt x="101552" y="98123"/>
                </a:lnTo>
                <a:lnTo>
                  <a:pt x="72240" y="130297"/>
                </a:lnTo>
                <a:lnTo>
                  <a:pt x="47333" y="165927"/>
                </a:lnTo>
                <a:lnTo>
                  <a:pt x="27243" y="204614"/>
                </a:lnTo>
                <a:lnTo>
                  <a:pt x="12383" y="245959"/>
                </a:lnTo>
                <a:lnTo>
                  <a:pt x="3164" y="289563"/>
                </a:lnTo>
                <a:lnTo>
                  <a:pt x="0" y="335025"/>
                </a:lnTo>
                <a:lnTo>
                  <a:pt x="3164" y="380459"/>
                </a:lnTo>
                <a:lnTo>
                  <a:pt x="12383" y="424038"/>
                </a:lnTo>
                <a:lnTo>
                  <a:pt x="27243" y="465363"/>
                </a:lnTo>
                <a:lnTo>
                  <a:pt x="47333" y="504034"/>
                </a:lnTo>
                <a:lnTo>
                  <a:pt x="72240" y="539652"/>
                </a:lnTo>
                <a:lnTo>
                  <a:pt x="101552" y="571817"/>
                </a:lnTo>
                <a:lnTo>
                  <a:pt x="134856" y="600130"/>
                </a:lnTo>
                <a:lnTo>
                  <a:pt x="171741" y="624190"/>
                </a:lnTo>
                <a:lnTo>
                  <a:pt x="211794" y="643600"/>
                </a:lnTo>
                <a:lnTo>
                  <a:pt x="254602" y="657958"/>
                </a:lnTo>
                <a:lnTo>
                  <a:pt x="299754" y="666866"/>
                </a:lnTo>
                <a:lnTo>
                  <a:pt x="346837" y="669925"/>
                </a:lnTo>
                <a:lnTo>
                  <a:pt x="393892" y="666866"/>
                </a:lnTo>
                <a:lnTo>
                  <a:pt x="439027" y="657958"/>
                </a:lnTo>
                <a:lnTo>
                  <a:pt x="481826" y="643600"/>
                </a:lnTo>
                <a:lnTo>
                  <a:pt x="521875" y="624190"/>
                </a:lnTo>
                <a:lnTo>
                  <a:pt x="558763" y="600130"/>
                </a:lnTo>
                <a:lnTo>
                  <a:pt x="592074" y="571817"/>
                </a:lnTo>
                <a:lnTo>
                  <a:pt x="621394" y="539652"/>
                </a:lnTo>
                <a:lnTo>
                  <a:pt x="646312" y="504034"/>
                </a:lnTo>
                <a:lnTo>
                  <a:pt x="666412" y="465363"/>
                </a:lnTo>
                <a:lnTo>
                  <a:pt x="681282" y="424038"/>
                </a:lnTo>
                <a:lnTo>
                  <a:pt x="690507" y="380459"/>
                </a:lnTo>
                <a:lnTo>
                  <a:pt x="693674" y="335025"/>
                </a:lnTo>
                <a:lnTo>
                  <a:pt x="690507" y="289563"/>
                </a:lnTo>
                <a:lnTo>
                  <a:pt x="681282" y="245959"/>
                </a:lnTo>
                <a:lnTo>
                  <a:pt x="666412" y="204614"/>
                </a:lnTo>
                <a:lnTo>
                  <a:pt x="646312" y="165927"/>
                </a:lnTo>
                <a:lnTo>
                  <a:pt x="621394" y="130297"/>
                </a:lnTo>
                <a:lnTo>
                  <a:pt x="592074" y="98123"/>
                </a:lnTo>
                <a:lnTo>
                  <a:pt x="558763" y="69804"/>
                </a:lnTo>
                <a:lnTo>
                  <a:pt x="521875" y="45738"/>
                </a:lnTo>
                <a:lnTo>
                  <a:pt x="481826" y="26326"/>
                </a:lnTo>
                <a:lnTo>
                  <a:pt x="439027" y="11966"/>
                </a:lnTo>
                <a:lnTo>
                  <a:pt x="393892" y="3058"/>
                </a:lnTo>
                <a:lnTo>
                  <a:pt x="34683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8401" y="1412875"/>
            <a:ext cx="694055" cy="669925"/>
          </a:xfrm>
          <a:custGeom>
            <a:avLst/>
            <a:gdLst/>
            <a:ahLst/>
            <a:cxnLst/>
            <a:rect l="l" t="t" r="r" b="b"/>
            <a:pathLst>
              <a:path w="694054" h="669925">
                <a:moveTo>
                  <a:pt x="0" y="335025"/>
                </a:moveTo>
                <a:lnTo>
                  <a:pt x="3164" y="289563"/>
                </a:lnTo>
                <a:lnTo>
                  <a:pt x="12383" y="245959"/>
                </a:lnTo>
                <a:lnTo>
                  <a:pt x="27243" y="204614"/>
                </a:lnTo>
                <a:lnTo>
                  <a:pt x="47333" y="165927"/>
                </a:lnTo>
                <a:lnTo>
                  <a:pt x="72240" y="130297"/>
                </a:lnTo>
                <a:lnTo>
                  <a:pt x="101552" y="98123"/>
                </a:lnTo>
                <a:lnTo>
                  <a:pt x="134856" y="69804"/>
                </a:lnTo>
                <a:lnTo>
                  <a:pt x="171741" y="45738"/>
                </a:lnTo>
                <a:lnTo>
                  <a:pt x="211794" y="26326"/>
                </a:lnTo>
                <a:lnTo>
                  <a:pt x="254602" y="11966"/>
                </a:lnTo>
                <a:lnTo>
                  <a:pt x="299754" y="3058"/>
                </a:lnTo>
                <a:lnTo>
                  <a:pt x="346837" y="0"/>
                </a:lnTo>
                <a:lnTo>
                  <a:pt x="393892" y="3058"/>
                </a:lnTo>
                <a:lnTo>
                  <a:pt x="439027" y="11966"/>
                </a:lnTo>
                <a:lnTo>
                  <a:pt x="481826" y="26326"/>
                </a:lnTo>
                <a:lnTo>
                  <a:pt x="521875" y="45738"/>
                </a:lnTo>
                <a:lnTo>
                  <a:pt x="558763" y="69804"/>
                </a:lnTo>
                <a:lnTo>
                  <a:pt x="592073" y="98123"/>
                </a:lnTo>
                <a:lnTo>
                  <a:pt x="621394" y="130297"/>
                </a:lnTo>
                <a:lnTo>
                  <a:pt x="646312" y="165927"/>
                </a:lnTo>
                <a:lnTo>
                  <a:pt x="666412" y="204614"/>
                </a:lnTo>
                <a:lnTo>
                  <a:pt x="681282" y="245959"/>
                </a:lnTo>
                <a:lnTo>
                  <a:pt x="690507" y="289563"/>
                </a:lnTo>
                <a:lnTo>
                  <a:pt x="693674" y="335025"/>
                </a:lnTo>
                <a:lnTo>
                  <a:pt x="690507" y="380459"/>
                </a:lnTo>
                <a:lnTo>
                  <a:pt x="681282" y="424038"/>
                </a:lnTo>
                <a:lnTo>
                  <a:pt x="666412" y="465363"/>
                </a:lnTo>
                <a:lnTo>
                  <a:pt x="646312" y="504034"/>
                </a:lnTo>
                <a:lnTo>
                  <a:pt x="621394" y="539652"/>
                </a:lnTo>
                <a:lnTo>
                  <a:pt x="592074" y="571817"/>
                </a:lnTo>
                <a:lnTo>
                  <a:pt x="558763" y="600130"/>
                </a:lnTo>
                <a:lnTo>
                  <a:pt x="521875" y="624190"/>
                </a:lnTo>
                <a:lnTo>
                  <a:pt x="481826" y="643600"/>
                </a:lnTo>
                <a:lnTo>
                  <a:pt x="439027" y="657958"/>
                </a:lnTo>
                <a:lnTo>
                  <a:pt x="393892" y="666866"/>
                </a:lnTo>
                <a:lnTo>
                  <a:pt x="346837" y="669925"/>
                </a:lnTo>
                <a:lnTo>
                  <a:pt x="299754" y="666866"/>
                </a:lnTo>
                <a:lnTo>
                  <a:pt x="254602" y="657958"/>
                </a:lnTo>
                <a:lnTo>
                  <a:pt x="211794" y="643600"/>
                </a:lnTo>
                <a:lnTo>
                  <a:pt x="171741" y="624190"/>
                </a:lnTo>
                <a:lnTo>
                  <a:pt x="134856" y="600130"/>
                </a:lnTo>
                <a:lnTo>
                  <a:pt x="101552" y="571817"/>
                </a:lnTo>
                <a:lnTo>
                  <a:pt x="72240" y="539652"/>
                </a:lnTo>
                <a:lnTo>
                  <a:pt x="47333" y="504034"/>
                </a:lnTo>
                <a:lnTo>
                  <a:pt x="27243" y="465363"/>
                </a:lnTo>
                <a:lnTo>
                  <a:pt x="12383" y="424038"/>
                </a:lnTo>
                <a:lnTo>
                  <a:pt x="3164" y="380459"/>
                </a:lnTo>
                <a:lnTo>
                  <a:pt x="0" y="3350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58054" y="1179398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90926" y="2509901"/>
            <a:ext cx="694055" cy="669925"/>
          </a:xfrm>
          <a:custGeom>
            <a:avLst/>
            <a:gdLst/>
            <a:ahLst/>
            <a:cxnLst/>
            <a:rect l="l" t="t" r="r" b="b"/>
            <a:pathLst>
              <a:path w="694054" h="669925">
                <a:moveTo>
                  <a:pt x="346837" y="0"/>
                </a:moveTo>
                <a:lnTo>
                  <a:pt x="299754" y="3055"/>
                </a:lnTo>
                <a:lnTo>
                  <a:pt x="254602" y="11957"/>
                </a:lnTo>
                <a:lnTo>
                  <a:pt x="211794" y="26306"/>
                </a:lnTo>
                <a:lnTo>
                  <a:pt x="171741" y="45705"/>
                </a:lnTo>
                <a:lnTo>
                  <a:pt x="134856" y="69756"/>
                </a:lnTo>
                <a:lnTo>
                  <a:pt x="101552" y="98059"/>
                </a:lnTo>
                <a:lnTo>
                  <a:pt x="72240" y="130218"/>
                </a:lnTo>
                <a:lnTo>
                  <a:pt x="47333" y="165833"/>
                </a:lnTo>
                <a:lnTo>
                  <a:pt x="27243" y="204507"/>
                </a:lnTo>
                <a:lnTo>
                  <a:pt x="12383" y="245842"/>
                </a:lnTo>
                <a:lnTo>
                  <a:pt x="3164" y="289438"/>
                </a:lnTo>
                <a:lnTo>
                  <a:pt x="0" y="334899"/>
                </a:lnTo>
                <a:lnTo>
                  <a:pt x="3164" y="380361"/>
                </a:lnTo>
                <a:lnTo>
                  <a:pt x="12383" y="423965"/>
                </a:lnTo>
                <a:lnTo>
                  <a:pt x="27243" y="465310"/>
                </a:lnTo>
                <a:lnTo>
                  <a:pt x="47333" y="503997"/>
                </a:lnTo>
                <a:lnTo>
                  <a:pt x="72240" y="539627"/>
                </a:lnTo>
                <a:lnTo>
                  <a:pt x="101552" y="571801"/>
                </a:lnTo>
                <a:lnTo>
                  <a:pt x="134856" y="600120"/>
                </a:lnTo>
                <a:lnTo>
                  <a:pt x="171741" y="624186"/>
                </a:lnTo>
                <a:lnTo>
                  <a:pt x="211794" y="643598"/>
                </a:lnTo>
                <a:lnTo>
                  <a:pt x="254602" y="657958"/>
                </a:lnTo>
                <a:lnTo>
                  <a:pt x="299754" y="666866"/>
                </a:lnTo>
                <a:lnTo>
                  <a:pt x="346837" y="669925"/>
                </a:lnTo>
                <a:lnTo>
                  <a:pt x="393892" y="666866"/>
                </a:lnTo>
                <a:lnTo>
                  <a:pt x="439027" y="657958"/>
                </a:lnTo>
                <a:lnTo>
                  <a:pt x="481826" y="643598"/>
                </a:lnTo>
                <a:lnTo>
                  <a:pt x="521875" y="624186"/>
                </a:lnTo>
                <a:lnTo>
                  <a:pt x="558763" y="600120"/>
                </a:lnTo>
                <a:lnTo>
                  <a:pt x="592073" y="571801"/>
                </a:lnTo>
                <a:lnTo>
                  <a:pt x="621394" y="539627"/>
                </a:lnTo>
                <a:lnTo>
                  <a:pt x="646312" y="503997"/>
                </a:lnTo>
                <a:lnTo>
                  <a:pt x="666412" y="465310"/>
                </a:lnTo>
                <a:lnTo>
                  <a:pt x="681282" y="423965"/>
                </a:lnTo>
                <a:lnTo>
                  <a:pt x="690507" y="380361"/>
                </a:lnTo>
                <a:lnTo>
                  <a:pt x="693674" y="334899"/>
                </a:lnTo>
                <a:lnTo>
                  <a:pt x="690507" y="289438"/>
                </a:lnTo>
                <a:lnTo>
                  <a:pt x="681282" y="245842"/>
                </a:lnTo>
                <a:lnTo>
                  <a:pt x="666412" y="204507"/>
                </a:lnTo>
                <a:lnTo>
                  <a:pt x="646312" y="165833"/>
                </a:lnTo>
                <a:lnTo>
                  <a:pt x="621394" y="130218"/>
                </a:lnTo>
                <a:lnTo>
                  <a:pt x="592073" y="98059"/>
                </a:lnTo>
                <a:lnTo>
                  <a:pt x="558763" y="69756"/>
                </a:lnTo>
                <a:lnTo>
                  <a:pt x="521875" y="45705"/>
                </a:lnTo>
                <a:lnTo>
                  <a:pt x="481826" y="26306"/>
                </a:lnTo>
                <a:lnTo>
                  <a:pt x="439027" y="11957"/>
                </a:lnTo>
                <a:lnTo>
                  <a:pt x="393892" y="3055"/>
                </a:lnTo>
                <a:lnTo>
                  <a:pt x="34683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90926" y="2509901"/>
            <a:ext cx="694055" cy="669925"/>
          </a:xfrm>
          <a:custGeom>
            <a:avLst/>
            <a:gdLst/>
            <a:ahLst/>
            <a:cxnLst/>
            <a:rect l="l" t="t" r="r" b="b"/>
            <a:pathLst>
              <a:path w="694054" h="669925">
                <a:moveTo>
                  <a:pt x="0" y="334899"/>
                </a:moveTo>
                <a:lnTo>
                  <a:pt x="3164" y="289438"/>
                </a:lnTo>
                <a:lnTo>
                  <a:pt x="12383" y="245842"/>
                </a:lnTo>
                <a:lnTo>
                  <a:pt x="27243" y="204507"/>
                </a:lnTo>
                <a:lnTo>
                  <a:pt x="47333" y="165833"/>
                </a:lnTo>
                <a:lnTo>
                  <a:pt x="72240" y="130218"/>
                </a:lnTo>
                <a:lnTo>
                  <a:pt x="101552" y="98059"/>
                </a:lnTo>
                <a:lnTo>
                  <a:pt x="134856" y="69756"/>
                </a:lnTo>
                <a:lnTo>
                  <a:pt x="171741" y="45705"/>
                </a:lnTo>
                <a:lnTo>
                  <a:pt x="211794" y="26306"/>
                </a:lnTo>
                <a:lnTo>
                  <a:pt x="254602" y="11957"/>
                </a:lnTo>
                <a:lnTo>
                  <a:pt x="299754" y="3055"/>
                </a:lnTo>
                <a:lnTo>
                  <a:pt x="346837" y="0"/>
                </a:lnTo>
                <a:lnTo>
                  <a:pt x="393892" y="3055"/>
                </a:lnTo>
                <a:lnTo>
                  <a:pt x="439027" y="11957"/>
                </a:lnTo>
                <a:lnTo>
                  <a:pt x="481826" y="26306"/>
                </a:lnTo>
                <a:lnTo>
                  <a:pt x="521875" y="45705"/>
                </a:lnTo>
                <a:lnTo>
                  <a:pt x="558763" y="69756"/>
                </a:lnTo>
                <a:lnTo>
                  <a:pt x="592073" y="98059"/>
                </a:lnTo>
                <a:lnTo>
                  <a:pt x="621394" y="130218"/>
                </a:lnTo>
                <a:lnTo>
                  <a:pt x="646312" y="165833"/>
                </a:lnTo>
                <a:lnTo>
                  <a:pt x="666412" y="204507"/>
                </a:lnTo>
                <a:lnTo>
                  <a:pt x="681282" y="245842"/>
                </a:lnTo>
                <a:lnTo>
                  <a:pt x="690507" y="289438"/>
                </a:lnTo>
                <a:lnTo>
                  <a:pt x="693674" y="334899"/>
                </a:lnTo>
                <a:lnTo>
                  <a:pt x="690507" y="380361"/>
                </a:lnTo>
                <a:lnTo>
                  <a:pt x="681282" y="423965"/>
                </a:lnTo>
                <a:lnTo>
                  <a:pt x="666412" y="465310"/>
                </a:lnTo>
                <a:lnTo>
                  <a:pt x="646312" y="503997"/>
                </a:lnTo>
                <a:lnTo>
                  <a:pt x="621394" y="539627"/>
                </a:lnTo>
                <a:lnTo>
                  <a:pt x="592074" y="571801"/>
                </a:lnTo>
                <a:lnTo>
                  <a:pt x="558763" y="600120"/>
                </a:lnTo>
                <a:lnTo>
                  <a:pt x="521875" y="624186"/>
                </a:lnTo>
                <a:lnTo>
                  <a:pt x="481826" y="643598"/>
                </a:lnTo>
                <a:lnTo>
                  <a:pt x="439027" y="657958"/>
                </a:lnTo>
                <a:lnTo>
                  <a:pt x="393892" y="666866"/>
                </a:lnTo>
                <a:lnTo>
                  <a:pt x="346837" y="669925"/>
                </a:lnTo>
                <a:lnTo>
                  <a:pt x="299754" y="666866"/>
                </a:lnTo>
                <a:lnTo>
                  <a:pt x="254602" y="657958"/>
                </a:lnTo>
                <a:lnTo>
                  <a:pt x="211794" y="643598"/>
                </a:lnTo>
                <a:lnTo>
                  <a:pt x="171741" y="624186"/>
                </a:lnTo>
                <a:lnTo>
                  <a:pt x="134856" y="600120"/>
                </a:lnTo>
                <a:lnTo>
                  <a:pt x="101552" y="571801"/>
                </a:lnTo>
                <a:lnTo>
                  <a:pt x="72240" y="539627"/>
                </a:lnTo>
                <a:lnTo>
                  <a:pt x="47333" y="503997"/>
                </a:lnTo>
                <a:lnTo>
                  <a:pt x="27243" y="465310"/>
                </a:lnTo>
                <a:lnTo>
                  <a:pt x="12383" y="423965"/>
                </a:lnTo>
                <a:lnTo>
                  <a:pt x="3164" y="380361"/>
                </a:lnTo>
                <a:lnTo>
                  <a:pt x="0" y="3348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92602" y="2383282"/>
            <a:ext cx="3765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83000" y="1986026"/>
            <a:ext cx="897255" cy="622300"/>
          </a:xfrm>
          <a:custGeom>
            <a:avLst/>
            <a:gdLst/>
            <a:ahLst/>
            <a:cxnLst/>
            <a:rect l="l" t="t" r="r" b="b"/>
            <a:pathLst>
              <a:path w="897254" h="622300">
                <a:moveTo>
                  <a:pt x="897001" y="0"/>
                </a:moveTo>
                <a:lnTo>
                  <a:pt x="0" y="6223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01800" y="3606800"/>
            <a:ext cx="1325880" cy="1036955"/>
          </a:xfrm>
          <a:custGeom>
            <a:avLst/>
            <a:gdLst/>
            <a:ahLst/>
            <a:cxnLst/>
            <a:rect l="l" t="t" r="r" b="b"/>
            <a:pathLst>
              <a:path w="1325880" h="1036954">
                <a:moveTo>
                  <a:pt x="662813" y="0"/>
                </a:moveTo>
                <a:lnTo>
                  <a:pt x="0" y="1036701"/>
                </a:lnTo>
                <a:lnTo>
                  <a:pt x="1325626" y="1036701"/>
                </a:lnTo>
                <a:lnTo>
                  <a:pt x="662813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01800" y="3606800"/>
            <a:ext cx="1325880" cy="1036955"/>
          </a:xfrm>
          <a:custGeom>
            <a:avLst/>
            <a:gdLst/>
            <a:ahLst/>
            <a:cxnLst/>
            <a:rect l="l" t="t" r="r" b="b"/>
            <a:pathLst>
              <a:path w="1325880" h="1036954">
                <a:moveTo>
                  <a:pt x="0" y="1036701"/>
                </a:moveTo>
                <a:lnTo>
                  <a:pt x="662813" y="0"/>
                </a:lnTo>
                <a:lnTo>
                  <a:pt x="1325626" y="1036701"/>
                </a:lnTo>
                <a:lnTo>
                  <a:pt x="0" y="103670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63851" y="3082925"/>
            <a:ext cx="827405" cy="523875"/>
          </a:xfrm>
          <a:custGeom>
            <a:avLst/>
            <a:gdLst/>
            <a:ahLst/>
            <a:cxnLst/>
            <a:rect l="l" t="t" r="r" b="b"/>
            <a:pathLst>
              <a:path w="827405" h="523875">
                <a:moveTo>
                  <a:pt x="827024" y="0"/>
                </a:moveTo>
                <a:lnTo>
                  <a:pt x="0" y="5238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33345" y="3817111"/>
            <a:ext cx="4673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10076" y="3667125"/>
            <a:ext cx="1262380" cy="1768475"/>
          </a:xfrm>
          <a:custGeom>
            <a:avLst/>
            <a:gdLst/>
            <a:ahLst/>
            <a:cxnLst/>
            <a:rect l="l" t="t" r="r" b="b"/>
            <a:pathLst>
              <a:path w="1262379" h="1768475">
                <a:moveTo>
                  <a:pt x="630936" y="0"/>
                </a:moveTo>
                <a:lnTo>
                  <a:pt x="0" y="1768475"/>
                </a:lnTo>
                <a:lnTo>
                  <a:pt x="1261999" y="1768475"/>
                </a:lnTo>
                <a:lnTo>
                  <a:pt x="630936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10076" y="3667125"/>
            <a:ext cx="1262380" cy="1768475"/>
          </a:xfrm>
          <a:custGeom>
            <a:avLst/>
            <a:gdLst/>
            <a:ahLst/>
            <a:cxnLst/>
            <a:rect l="l" t="t" r="r" b="b"/>
            <a:pathLst>
              <a:path w="1262379" h="1768475">
                <a:moveTo>
                  <a:pt x="0" y="1768475"/>
                </a:moveTo>
                <a:lnTo>
                  <a:pt x="630936" y="0"/>
                </a:lnTo>
                <a:lnTo>
                  <a:pt x="1261999" y="1768475"/>
                </a:lnTo>
                <a:lnTo>
                  <a:pt x="0" y="1768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335526" y="4372813"/>
            <a:ext cx="4318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Y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51551" y="2874898"/>
            <a:ext cx="1325880" cy="1036955"/>
          </a:xfrm>
          <a:custGeom>
            <a:avLst/>
            <a:gdLst/>
            <a:ahLst/>
            <a:cxnLst/>
            <a:rect l="l" t="t" r="r" b="b"/>
            <a:pathLst>
              <a:path w="1325879" h="1036954">
                <a:moveTo>
                  <a:pt x="662686" y="0"/>
                </a:moveTo>
                <a:lnTo>
                  <a:pt x="0" y="1036701"/>
                </a:lnTo>
                <a:lnTo>
                  <a:pt x="1325499" y="1036701"/>
                </a:lnTo>
                <a:lnTo>
                  <a:pt x="66268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51551" y="2874898"/>
            <a:ext cx="1325880" cy="1036955"/>
          </a:xfrm>
          <a:custGeom>
            <a:avLst/>
            <a:gdLst/>
            <a:ahLst/>
            <a:cxnLst/>
            <a:rect l="l" t="t" r="r" b="b"/>
            <a:pathLst>
              <a:path w="1325879" h="1036954">
                <a:moveTo>
                  <a:pt x="0" y="1036701"/>
                </a:moveTo>
                <a:lnTo>
                  <a:pt x="662686" y="0"/>
                </a:lnTo>
                <a:lnTo>
                  <a:pt x="1325499" y="1036701"/>
                </a:lnTo>
                <a:lnTo>
                  <a:pt x="0" y="103670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983604" y="3043808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683000" y="3082925"/>
            <a:ext cx="859155" cy="584200"/>
          </a:xfrm>
          <a:custGeom>
            <a:avLst/>
            <a:gdLst/>
            <a:ahLst/>
            <a:cxnLst/>
            <a:rect l="l" t="t" r="r" b="b"/>
            <a:pathLst>
              <a:path w="859154" h="584200">
                <a:moveTo>
                  <a:pt x="0" y="0"/>
                </a:moveTo>
                <a:lnTo>
                  <a:pt x="858901" y="584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72126" y="1986026"/>
            <a:ext cx="1141730" cy="889000"/>
          </a:xfrm>
          <a:custGeom>
            <a:avLst/>
            <a:gdLst/>
            <a:ahLst/>
            <a:cxnLst/>
            <a:rect l="l" t="t" r="r" b="b"/>
            <a:pathLst>
              <a:path w="1141729" h="889000">
                <a:moveTo>
                  <a:pt x="0" y="0"/>
                </a:moveTo>
                <a:lnTo>
                  <a:pt x="1141349" y="8890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94788" y="347472"/>
            <a:ext cx="4178808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68211" y="347472"/>
            <a:ext cx="478536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673476" y="413969"/>
            <a:ext cx="37992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Constantia"/>
                <a:cs typeface="Constantia"/>
              </a:rPr>
              <a:t>AVL </a:t>
            </a:r>
            <a:r>
              <a:rPr sz="2400" b="1" dirty="0">
                <a:latin typeface="Constantia"/>
                <a:cs typeface="Constantia"/>
              </a:rPr>
              <a:t>Insertion: </a:t>
            </a:r>
            <a:r>
              <a:rPr sz="2400" b="1" spc="-5" dirty="0">
                <a:latin typeface="Constantia"/>
                <a:cs typeface="Constantia"/>
              </a:rPr>
              <a:t>Inside</a:t>
            </a:r>
            <a:r>
              <a:rPr sz="2400" b="1" spc="-8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Case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98058" y="1415288"/>
            <a:ext cx="27406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Does </a:t>
            </a:r>
            <a:r>
              <a:rPr sz="2400" spc="-10" dirty="0">
                <a:latin typeface="Constantia"/>
                <a:cs typeface="Constantia"/>
              </a:rPr>
              <a:t>“right</a:t>
            </a:r>
            <a:r>
              <a:rPr sz="2400" spc="-229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rotation”  restore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balance?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608489" y="1150427"/>
            <a:ext cx="2936875" cy="2314575"/>
          </a:xfrm>
          <a:custGeom>
            <a:avLst/>
            <a:gdLst/>
            <a:ahLst/>
            <a:cxnLst/>
            <a:rect l="l" t="t" r="r" b="b"/>
            <a:pathLst>
              <a:path w="2936875" h="2314575">
                <a:moveTo>
                  <a:pt x="63717" y="2140396"/>
                </a:moveTo>
                <a:lnTo>
                  <a:pt x="35182" y="2091064"/>
                </a:lnTo>
                <a:lnTo>
                  <a:pt x="15186" y="2037172"/>
                </a:lnTo>
                <a:lnTo>
                  <a:pt x="3526" y="1979051"/>
                </a:lnTo>
                <a:lnTo>
                  <a:pt x="0" y="1917031"/>
                </a:lnTo>
                <a:lnTo>
                  <a:pt x="1223" y="1884662"/>
                </a:lnTo>
                <a:lnTo>
                  <a:pt x="9517" y="1817413"/>
                </a:lnTo>
                <a:lnTo>
                  <a:pt x="25438" y="1747089"/>
                </a:lnTo>
                <a:lnTo>
                  <a:pt x="48783" y="1674022"/>
                </a:lnTo>
                <a:lnTo>
                  <a:pt x="63176" y="1636562"/>
                </a:lnTo>
                <a:lnTo>
                  <a:pt x="79349" y="1598540"/>
                </a:lnTo>
                <a:lnTo>
                  <a:pt x="97277" y="1559998"/>
                </a:lnTo>
                <a:lnTo>
                  <a:pt x="116934" y="1520975"/>
                </a:lnTo>
                <a:lnTo>
                  <a:pt x="138295" y="1481515"/>
                </a:lnTo>
                <a:lnTo>
                  <a:pt x="161335" y="1441657"/>
                </a:lnTo>
                <a:lnTo>
                  <a:pt x="186028" y="1401443"/>
                </a:lnTo>
                <a:lnTo>
                  <a:pt x="212349" y="1360915"/>
                </a:lnTo>
                <a:lnTo>
                  <a:pt x="240273" y="1320113"/>
                </a:lnTo>
                <a:lnTo>
                  <a:pt x="269774" y="1279079"/>
                </a:lnTo>
                <a:lnTo>
                  <a:pt x="300827" y="1237855"/>
                </a:lnTo>
                <a:lnTo>
                  <a:pt x="333406" y="1196480"/>
                </a:lnTo>
                <a:lnTo>
                  <a:pt x="367487" y="1154998"/>
                </a:lnTo>
                <a:lnTo>
                  <a:pt x="403044" y="1113448"/>
                </a:lnTo>
                <a:lnTo>
                  <a:pt x="440051" y="1071873"/>
                </a:lnTo>
                <a:lnTo>
                  <a:pt x="478483" y="1030313"/>
                </a:lnTo>
                <a:lnTo>
                  <a:pt x="518315" y="988809"/>
                </a:lnTo>
                <a:lnTo>
                  <a:pt x="559522" y="947404"/>
                </a:lnTo>
                <a:lnTo>
                  <a:pt x="602078" y="906138"/>
                </a:lnTo>
                <a:lnTo>
                  <a:pt x="645958" y="865052"/>
                </a:lnTo>
                <a:lnTo>
                  <a:pt x="691137" y="824188"/>
                </a:lnTo>
                <a:lnTo>
                  <a:pt x="737589" y="783588"/>
                </a:lnTo>
                <a:lnTo>
                  <a:pt x="785288" y="743291"/>
                </a:lnTo>
                <a:lnTo>
                  <a:pt x="834210" y="703340"/>
                </a:lnTo>
                <a:lnTo>
                  <a:pt x="884330" y="663776"/>
                </a:lnTo>
                <a:lnTo>
                  <a:pt x="935621" y="624639"/>
                </a:lnTo>
                <a:lnTo>
                  <a:pt x="988058" y="585972"/>
                </a:lnTo>
                <a:lnTo>
                  <a:pt x="1041617" y="547816"/>
                </a:lnTo>
                <a:lnTo>
                  <a:pt x="1095792" y="510531"/>
                </a:lnTo>
                <a:lnTo>
                  <a:pt x="1150062" y="474475"/>
                </a:lnTo>
                <a:lnTo>
                  <a:pt x="1204382" y="439657"/>
                </a:lnTo>
                <a:lnTo>
                  <a:pt x="1258702" y="406087"/>
                </a:lnTo>
                <a:lnTo>
                  <a:pt x="1312976" y="373775"/>
                </a:lnTo>
                <a:lnTo>
                  <a:pt x="1367157" y="342730"/>
                </a:lnTo>
                <a:lnTo>
                  <a:pt x="1421196" y="312962"/>
                </a:lnTo>
                <a:lnTo>
                  <a:pt x="1475047" y="284482"/>
                </a:lnTo>
                <a:lnTo>
                  <a:pt x="1528662" y="257297"/>
                </a:lnTo>
                <a:lnTo>
                  <a:pt x="1581994" y="231419"/>
                </a:lnTo>
                <a:lnTo>
                  <a:pt x="1634995" y="206857"/>
                </a:lnTo>
                <a:lnTo>
                  <a:pt x="1687618" y="183620"/>
                </a:lnTo>
                <a:lnTo>
                  <a:pt x="1739816" y="161718"/>
                </a:lnTo>
                <a:lnTo>
                  <a:pt x="1791541" y="141162"/>
                </a:lnTo>
                <a:lnTo>
                  <a:pt x="1842745" y="121959"/>
                </a:lnTo>
                <a:lnTo>
                  <a:pt x="1893381" y="104121"/>
                </a:lnTo>
                <a:lnTo>
                  <a:pt x="1943402" y="87657"/>
                </a:lnTo>
                <a:lnTo>
                  <a:pt x="1992761" y="72577"/>
                </a:lnTo>
                <a:lnTo>
                  <a:pt x="2041410" y="58890"/>
                </a:lnTo>
                <a:lnTo>
                  <a:pt x="2089301" y="46605"/>
                </a:lnTo>
                <a:lnTo>
                  <a:pt x="2136387" y="35734"/>
                </a:lnTo>
                <a:lnTo>
                  <a:pt x="2182621" y="26285"/>
                </a:lnTo>
                <a:lnTo>
                  <a:pt x="2227956" y="18267"/>
                </a:lnTo>
                <a:lnTo>
                  <a:pt x="2272343" y="11692"/>
                </a:lnTo>
                <a:lnTo>
                  <a:pt x="2315736" y="6567"/>
                </a:lnTo>
                <a:lnTo>
                  <a:pt x="2358087" y="2904"/>
                </a:lnTo>
                <a:lnTo>
                  <a:pt x="2399349" y="712"/>
                </a:lnTo>
                <a:lnTo>
                  <a:pt x="2439474" y="0"/>
                </a:lnTo>
                <a:lnTo>
                  <a:pt x="2478415" y="777"/>
                </a:lnTo>
                <a:lnTo>
                  <a:pt x="2552555" y="6842"/>
                </a:lnTo>
                <a:lnTo>
                  <a:pt x="2621389" y="18984"/>
                </a:lnTo>
                <a:lnTo>
                  <a:pt x="2684539" y="37279"/>
                </a:lnTo>
                <a:lnTo>
                  <a:pt x="2741624" y="61805"/>
                </a:lnTo>
                <a:lnTo>
                  <a:pt x="2792266" y="92640"/>
                </a:lnTo>
                <a:lnTo>
                  <a:pt x="2836086" y="129862"/>
                </a:lnTo>
                <a:lnTo>
                  <a:pt x="2872703" y="173547"/>
                </a:lnTo>
                <a:lnTo>
                  <a:pt x="2901238" y="222896"/>
                </a:lnTo>
                <a:lnTo>
                  <a:pt x="2921234" y="276800"/>
                </a:lnTo>
                <a:lnTo>
                  <a:pt x="2932894" y="334932"/>
                </a:lnTo>
                <a:lnTo>
                  <a:pt x="2936420" y="396960"/>
                </a:lnTo>
                <a:lnTo>
                  <a:pt x="2935197" y="429332"/>
                </a:lnTo>
                <a:lnTo>
                  <a:pt x="2926903" y="496587"/>
                </a:lnTo>
                <a:lnTo>
                  <a:pt x="2910982" y="566914"/>
                </a:lnTo>
                <a:lnTo>
                  <a:pt x="2887637" y="639983"/>
                </a:lnTo>
                <a:lnTo>
                  <a:pt x="2873244" y="677444"/>
                </a:lnTo>
                <a:lnTo>
                  <a:pt x="2857071" y="715466"/>
                </a:lnTo>
                <a:lnTo>
                  <a:pt x="2839143" y="754009"/>
                </a:lnTo>
                <a:lnTo>
                  <a:pt x="2819486" y="793031"/>
                </a:lnTo>
                <a:lnTo>
                  <a:pt x="2798124" y="832492"/>
                </a:lnTo>
                <a:lnTo>
                  <a:pt x="2775085" y="872350"/>
                </a:lnTo>
                <a:lnTo>
                  <a:pt x="2750392" y="912563"/>
                </a:lnTo>
                <a:lnTo>
                  <a:pt x="2724071" y="953092"/>
                </a:lnTo>
                <a:lnTo>
                  <a:pt x="2696147" y="993894"/>
                </a:lnTo>
                <a:lnTo>
                  <a:pt x="2666646" y="1034928"/>
                </a:lnTo>
                <a:lnTo>
                  <a:pt x="2635593" y="1076153"/>
                </a:lnTo>
                <a:lnTo>
                  <a:pt x="2603014" y="1117527"/>
                </a:lnTo>
                <a:lnTo>
                  <a:pt x="2568933" y="1159011"/>
                </a:lnTo>
                <a:lnTo>
                  <a:pt x="2533376" y="1200561"/>
                </a:lnTo>
                <a:lnTo>
                  <a:pt x="2496369" y="1242138"/>
                </a:lnTo>
                <a:lnTo>
                  <a:pt x="2457937" y="1283699"/>
                </a:lnTo>
                <a:lnTo>
                  <a:pt x="2418104" y="1325205"/>
                </a:lnTo>
                <a:lnTo>
                  <a:pt x="2376898" y="1366612"/>
                </a:lnTo>
                <a:lnTo>
                  <a:pt x="2334341" y="1407881"/>
                </a:lnTo>
                <a:lnTo>
                  <a:pt x="2290461" y="1448970"/>
                </a:lnTo>
                <a:lnTo>
                  <a:pt x="2245283" y="1489838"/>
                </a:lnTo>
                <a:lnTo>
                  <a:pt x="2198831" y="1530443"/>
                </a:lnTo>
                <a:lnTo>
                  <a:pt x="2151132" y="1570744"/>
                </a:lnTo>
                <a:lnTo>
                  <a:pt x="2102210" y="1610701"/>
                </a:lnTo>
                <a:lnTo>
                  <a:pt x="2052090" y="1650271"/>
                </a:lnTo>
                <a:lnTo>
                  <a:pt x="2000799" y="1689415"/>
                </a:lnTo>
                <a:lnTo>
                  <a:pt x="1948362" y="1728089"/>
                </a:lnTo>
                <a:lnTo>
                  <a:pt x="1894803" y="1766254"/>
                </a:lnTo>
                <a:lnTo>
                  <a:pt x="1840628" y="1803530"/>
                </a:lnTo>
                <a:lnTo>
                  <a:pt x="1786358" y="1839579"/>
                </a:lnTo>
                <a:lnTo>
                  <a:pt x="1732038" y="1874389"/>
                </a:lnTo>
                <a:lnTo>
                  <a:pt x="1677718" y="1907951"/>
                </a:lnTo>
                <a:lnTo>
                  <a:pt x="1623444" y="1940256"/>
                </a:lnTo>
                <a:lnTo>
                  <a:pt x="1569263" y="1971294"/>
                </a:lnTo>
                <a:lnTo>
                  <a:pt x="1515224" y="2001055"/>
                </a:lnTo>
                <a:lnTo>
                  <a:pt x="1461373" y="2029530"/>
                </a:lnTo>
                <a:lnTo>
                  <a:pt x="1407757" y="2056709"/>
                </a:lnTo>
                <a:lnTo>
                  <a:pt x="1354426" y="2082581"/>
                </a:lnTo>
                <a:lnTo>
                  <a:pt x="1301424" y="2107139"/>
                </a:lnTo>
                <a:lnTo>
                  <a:pt x="1248801" y="2130371"/>
                </a:lnTo>
                <a:lnTo>
                  <a:pt x="1196604" y="2152268"/>
                </a:lnTo>
                <a:lnTo>
                  <a:pt x="1144879" y="2172821"/>
                </a:lnTo>
                <a:lnTo>
                  <a:pt x="1093675" y="2192019"/>
                </a:lnTo>
                <a:lnTo>
                  <a:pt x="1043039" y="2209853"/>
                </a:lnTo>
                <a:lnTo>
                  <a:pt x="993018" y="2226314"/>
                </a:lnTo>
                <a:lnTo>
                  <a:pt x="943659" y="2241391"/>
                </a:lnTo>
                <a:lnTo>
                  <a:pt x="895010" y="2255076"/>
                </a:lnTo>
                <a:lnTo>
                  <a:pt x="847119" y="2267357"/>
                </a:lnTo>
                <a:lnTo>
                  <a:pt x="800033" y="2278226"/>
                </a:lnTo>
                <a:lnTo>
                  <a:pt x="753799" y="2287673"/>
                </a:lnTo>
                <a:lnTo>
                  <a:pt x="708464" y="2295689"/>
                </a:lnTo>
                <a:lnTo>
                  <a:pt x="664077" y="2302262"/>
                </a:lnTo>
                <a:lnTo>
                  <a:pt x="620684" y="2307385"/>
                </a:lnTo>
                <a:lnTo>
                  <a:pt x="578333" y="2311047"/>
                </a:lnTo>
                <a:lnTo>
                  <a:pt x="537071" y="2313238"/>
                </a:lnTo>
                <a:lnTo>
                  <a:pt x="496946" y="2313949"/>
                </a:lnTo>
                <a:lnTo>
                  <a:pt x="458005" y="2313170"/>
                </a:lnTo>
                <a:lnTo>
                  <a:pt x="383865" y="2307104"/>
                </a:lnTo>
                <a:lnTo>
                  <a:pt x="315031" y="2294961"/>
                </a:lnTo>
                <a:lnTo>
                  <a:pt x="251881" y="2276665"/>
                </a:lnTo>
                <a:lnTo>
                  <a:pt x="194796" y="2252138"/>
                </a:lnTo>
                <a:lnTo>
                  <a:pt x="144154" y="2221303"/>
                </a:lnTo>
                <a:lnTo>
                  <a:pt x="100334" y="2184081"/>
                </a:lnTo>
                <a:lnTo>
                  <a:pt x="63717" y="2140396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404609" y="264883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80228" y="3563492"/>
            <a:ext cx="35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h+1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93594" y="3563492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3501" y="2182876"/>
            <a:ext cx="777875" cy="755650"/>
          </a:xfrm>
          <a:custGeom>
            <a:avLst/>
            <a:gdLst/>
            <a:ahLst/>
            <a:cxnLst/>
            <a:rect l="l" t="t" r="r" b="b"/>
            <a:pathLst>
              <a:path w="777875" h="755650">
                <a:moveTo>
                  <a:pt x="388874" y="0"/>
                </a:moveTo>
                <a:lnTo>
                  <a:pt x="340096" y="2941"/>
                </a:lnTo>
                <a:lnTo>
                  <a:pt x="293127" y="11531"/>
                </a:lnTo>
                <a:lnTo>
                  <a:pt x="248329" y="25417"/>
                </a:lnTo>
                <a:lnTo>
                  <a:pt x="206067" y="44244"/>
                </a:lnTo>
                <a:lnTo>
                  <a:pt x="166707" y="67660"/>
                </a:lnTo>
                <a:lnTo>
                  <a:pt x="130612" y="95312"/>
                </a:lnTo>
                <a:lnTo>
                  <a:pt x="98147" y="126847"/>
                </a:lnTo>
                <a:lnTo>
                  <a:pt x="69676" y="161912"/>
                </a:lnTo>
                <a:lnTo>
                  <a:pt x="45565" y="200154"/>
                </a:lnTo>
                <a:lnTo>
                  <a:pt x="26177" y="241219"/>
                </a:lnTo>
                <a:lnTo>
                  <a:pt x="11877" y="284754"/>
                </a:lnTo>
                <a:lnTo>
                  <a:pt x="3030" y="330407"/>
                </a:lnTo>
                <a:lnTo>
                  <a:pt x="0" y="377825"/>
                </a:lnTo>
                <a:lnTo>
                  <a:pt x="3030" y="425217"/>
                </a:lnTo>
                <a:lnTo>
                  <a:pt x="11877" y="470853"/>
                </a:lnTo>
                <a:lnTo>
                  <a:pt x="26177" y="514378"/>
                </a:lnTo>
                <a:lnTo>
                  <a:pt x="45565" y="555439"/>
                </a:lnTo>
                <a:lnTo>
                  <a:pt x="69676" y="593681"/>
                </a:lnTo>
                <a:lnTo>
                  <a:pt x="98147" y="628751"/>
                </a:lnTo>
                <a:lnTo>
                  <a:pt x="130612" y="660293"/>
                </a:lnTo>
                <a:lnTo>
                  <a:pt x="166707" y="687954"/>
                </a:lnTo>
                <a:lnTo>
                  <a:pt x="206067" y="711380"/>
                </a:lnTo>
                <a:lnTo>
                  <a:pt x="248329" y="730217"/>
                </a:lnTo>
                <a:lnTo>
                  <a:pt x="293127" y="744110"/>
                </a:lnTo>
                <a:lnTo>
                  <a:pt x="340096" y="752706"/>
                </a:lnTo>
                <a:lnTo>
                  <a:pt x="388874" y="755650"/>
                </a:lnTo>
                <a:lnTo>
                  <a:pt x="437653" y="752706"/>
                </a:lnTo>
                <a:lnTo>
                  <a:pt x="484628" y="744110"/>
                </a:lnTo>
                <a:lnTo>
                  <a:pt x="529435" y="730217"/>
                </a:lnTo>
                <a:lnTo>
                  <a:pt x="571708" y="711380"/>
                </a:lnTo>
                <a:lnTo>
                  <a:pt x="611082" y="687954"/>
                </a:lnTo>
                <a:lnTo>
                  <a:pt x="647191" y="660293"/>
                </a:lnTo>
                <a:lnTo>
                  <a:pt x="679671" y="628751"/>
                </a:lnTo>
                <a:lnTo>
                  <a:pt x="708156" y="593681"/>
                </a:lnTo>
                <a:lnTo>
                  <a:pt x="732281" y="555439"/>
                </a:lnTo>
                <a:lnTo>
                  <a:pt x="751680" y="514378"/>
                </a:lnTo>
                <a:lnTo>
                  <a:pt x="765989" y="470853"/>
                </a:lnTo>
                <a:lnTo>
                  <a:pt x="774842" y="425217"/>
                </a:lnTo>
                <a:lnTo>
                  <a:pt x="777875" y="377825"/>
                </a:lnTo>
                <a:lnTo>
                  <a:pt x="774842" y="330407"/>
                </a:lnTo>
                <a:lnTo>
                  <a:pt x="765989" y="284754"/>
                </a:lnTo>
                <a:lnTo>
                  <a:pt x="751680" y="241219"/>
                </a:lnTo>
                <a:lnTo>
                  <a:pt x="732281" y="200154"/>
                </a:lnTo>
                <a:lnTo>
                  <a:pt x="708156" y="161912"/>
                </a:lnTo>
                <a:lnTo>
                  <a:pt x="679671" y="126847"/>
                </a:lnTo>
                <a:lnTo>
                  <a:pt x="647192" y="95312"/>
                </a:lnTo>
                <a:lnTo>
                  <a:pt x="611082" y="67660"/>
                </a:lnTo>
                <a:lnTo>
                  <a:pt x="571708" y="44244"/>
                </a:lnTo>
                <a:lnTo>
                  <a:pt x="529435" y="25417"/>
                </a:lnTo>
                <a:lnTo>
                  <a:pt x="484628" y="11531"/>
                </a:lnTo>
                <a:lnTo>
                  <a:pt x="437653" y="2941"/>
                </a:lnTo>
                <a:lnTo>
                  <a:pt x="388874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43501" y="2182876"/>
            <a:ext cx="777875" cy="755650"/>
          </a:xfrm>
          <a:custGeom>
            <a:avLst/>
            <a:gdLst/>
            <a:ahLst/>
            <a:cxnLst/>
            <a:rect l="l" t="t" r="r" b="b"/>
            <a:pathLst>
              <a:path w="777875" h="755650">
                <a:moveTo>
                  <a:pt x="0" y="377825"/>
                </a:moveTo>
                <a:lnTo>
                  <a:pt x="3030" y="330407"/>
                </a:lnTo>
                <a:lnTo>
                  <a:pt x="11877" y="284754"/>
                </a:lnTo>
                <a:lnTo>
                  <a:pt x="26177" y="241219"/>
                </a:lnTo>
                <a:lnTo>
                  <a:pt x="45565" y="200154"/>
                </a:lnTo>
                <a:lnTo>
                  <a:pt x="69676" y="161912"/>
                </a:lnTo>
                <a:lnTo>
                  <a:pt x="98147" y="126847"/>
                </a:lnTo>
                <a:lnTo>
                  <a:pt x="130612" y="95312"/>
                </a:lnTo>
                <a:lnTo>
                  <a:pt x="166707" y="67660"/>
                </a:lnTo>
                <a:lnTo>
                  <a:pt x="206067" y="44244"/>
                </a:lnTo>
                <a:lnTo>
                  <a:pt x="248329" y="25417"/>
                </a:lnTo>
                <a:lnTo>
                  <a:pt x="293127" y="11531"/>
                </a:lnTo>
                <a:lnTo>
                  <a:pt x="340096" y="2941"/>
                </a:lnTo>
                <a:lnTo>
                  <a:pt x="388874" y="0"/>
                </a:lnTo>
                <a:lnTo>
                  <a:pt x="437653" y="2941"/>
                </a:lnTo>
                <a:lnTo>
                  <a:pt x="484628" y="11531"/>
                </a:lnTo>
                <a:lnTo>
                  <a:pt x="529435" y="25417"/>
                </a:lnTo>
                <a:lnTo>
                  <a:pt x="571708" y="44244"/>
                </a:lnTo>
                <a:lnTo>
                  <a:pt x="611082" y="67660"/>
                </a:lnTo>
                <a:lnTo>
                  <a:pt x="647191" y="95312"/>
                </a:lnTo>
                <a:lnTo>
                  <a:pt x="679671" y="126847"/>
                </a:lnTo>
                <a:lnTo>
                  <a:pt x="708156" y="161912"/>
                </a:lnTo>
                <a:lnTo>
                  <a:pt x="732281" y="200154"/>
                </a:lnTo>
                <a:lnTo>
                  <a:pt x="751680" y="241219"/>
                </a:lnTo>
                <a:lnTo>
                  <a:pt x="765989" y="284754"/>
                </a:lnTo>
                <a:lnTo>
                  <a:pt x="774842" y="330407"/>
                </a:lnTo>
                <a:lnTo>
                  <a:pt x="777875" y="377825"/>
                </a:lnTo>
                <a:lnTo>
                  <a:pt x="774842" y="425217"/>
                </a:lnTo>
                <a:lnTo>
                  <a:pt x="765989" y="470853"/>
                </a:lnTo>
                <a:lnTo>
                  <a:pt x="751680" y="514378"/>
                </a:lnTo>
                <a:lnTo>
                  <a:pt x="732281" y="555439"/>
                </a:lnTo>
                <a:lnTo>
                  <a:pt x="708156" y="593681"/>
                </a:lnTo>
                <a:lnTo>
                  <a:pt x="679671" y="628751"/>
                </a:lnTo>
                <a:lnTo>
                  <a:pt x="647191" y="660293"/>
                </a:lnTo>
                <a:lnTo>
                  <a:pt x="611082" y="687954"/>
                </a:lnTo>
                <a:lnTo>
                  <a:pt x="571708" y="711380"/>
                </a:lnTo>
                <a:lnTo>
                  <a:pt x="529435" y="730217"/>
                </a:lnTo>
                <a:lnTo>
                  <a:pt x="484628" y="744110"/>
                </a:lnTo>
                <a:lnTo>
                  <a:pt x="437653" y="752706"/>
                </a:lnTo>
                <a:lnTo>
                  <a:pt x="388874" y="755650"/>
                </a:lnTo>
                <a:lnTo>
                  <a:pt x="340096" y="752706"/>
                </a:lnTo>
                <a:lnTo>
                  <a:pt x="293127" y="744110"/>
                </a:lnTo>
                <a:lnTo>
                  <a:pt x="248329" y="730217"/>
                </a:lnTo>
                <a:lnTo>
                  <a:pt x="206067" y="711380"/>
                </a:lnTo>
                <a:lnTo>
                  <a:pt x="166707" y="687954"/>
                </a:lnTo>
                <a:lnTo>
                  <a:pt x="130612" y="660293"/>
                </a:lnTo>
                <a:lnTo>
                  <a:pt x="98147" y="628751"/>
                </a:lnTo>
                <a:lnTo>
                  <a:pt x="69676" y="593681"/>
                </a:lnTo>
                <a:lnTo>
                  <a:pt x="45565" y="555439"/>
                </a:lnTo>
                <a:lnTo>
                  <a:pt x="26177" y="514378"/>
                </a:lnTo>
                <a:lnTo>
                  <a:pt x="11877" y="470853"/>
                </a:lnTo>
                <a:lnTo>
                  <a:pt x="3030" y="425217"/>
                </a:lnTo>
                <a:lnTo>
                  <a:pt x="0" y="3778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35728" y="1978228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79801" y="1262125"/>
            <a:ext cx="779780" cy="755650"/>
          </a:xfrm>
          <a:custGeom>
            <a:avLst/>
            <a:gdLst/>
            <a:ahLst/>
            <a:cxnLst/>
            <a:rect l="l" t="t" r="r" b="b"/>
            <a:pathLst>
              <a:path w="779779" h="755650">
                <a:moveTo>
                  <a:pt x="389636" y="0"/>
                </a:moveTo>
                <a:lnTo>
                  <a:pt x="340746" y="2941"/>
                </a:lnTo>
                <a:lnTo>
                  <a:pt x="293672" y="11531"/>
                </a:lnTo>
                <a:lnTo>
                  <a:pt x="248780" y="25417"/>
                </a:lnTo>
                <a:lnTo>
                  <a:pt x="206432" y="44244"/>
                </a:lnTo>
                <a:lnTo>
                  <a:pt x="166995" y="67660"/>
                </a:lnTo>
                <a:lnTo>
                  <a:pt x="130833" y="95312"/>
                </a:lnTo>
                <a:lnTo>
                  <a:pt x="98309" y="126847"/>
                </a:lnTo>
                <a:lnTo>
                  <a:pt x="69789" y="161912"/>
                </a:lnTo>
                <a:lnTo>
                  <a:pt x="45637" y="200154"/>
                </a:lnTo>
                <a:lnTo>
                  <a:pt x="26217" y="241219"/>
                </a:lnTo>
                <a:lnTo>
                  <a:pt x="11895" y="284754"/>
                </a:lnTo>
                <a:lnTo>
                  <a:pt x="3034" y="330407"/>
                </a:lnTo>
                <a:lnTo>
                  <a:pt x="0" y="377825"/>
                </a:lnTo>
                <a:lnTo>
                  <a:pt x="3034" y="425217"/>
                </a:lnTo>
                <a:lnTo>
                  <a:pt x="11895" y="470853"/>
                </a:lnTo>
                <a:lnTo>
                  <a:pt x="26217" y="514378"/>
                </a:lnTo>
                <a:lnTo>
                  <a:pt x="45637" y="555439"/>
                </a:lnTo>
                <a:lnTo>
                  <a:pt x="69789" y="593681"/>
                </a:lnTo>
                <a:lnTo>
                  <a:pt x="98309" y="628751"/>
                </a:lnTo>
                <a:lnTo>
                  <a:pt x="130833" y="660293"/>
                </a:lnTo>
                <a:lnTo>
                  <a:pt x="166995" y="687954"/>
                </a:lnTo>
                <a:lnTo>
                  <a:pt x="206432" y="711380"/>
                </a:lnTo>
                <a:lnTo>
                  <a:pt x="248780" y="730217"/>
                </a:lnTo>
                <a:lnTo>
                  <a:pt x="293672" y="744110"/>
                </a:lnTo>
                <a:lnTo>
                  <a:pt x="340746" y="752706"/>
                </a:lnTo>
                <a:lnTo>
                  <a:pt x="389636" y="755650"/>
                </a:lnTo>
                <a:lnTo>
                  <a:pt x="438527" y="752706"/>
                </a:lnTo>
                <a:lnTo>
                  <a:pt x="485607" y="744110"/>
                </a:lnTo>
                <a:lnTo>
                  <a:pt x="530509" y="730217"/>
                </a:lnTo>
                <a:lnTo>
                  <a:pt x="572867" y="711380"/>
                </a:lnTo>
                <a:lnTo>
                  <a:pt x="612318" y="687954"/>
                </a:lnTo>
                <a:lnTo>
                  <a:pt x="648495" y="660293"/>
                </a:lnTo>
                <a:lnTo>
                  <a:pt x="681033" y="628751"/>
                </a:lnTo>
                <a:lnTo>
                  <a:pt x="709567" y="593681"/>
                </a:lnTo>
                <a:lnTo>
                  <a:pt x="733733" y="555439"/>
                </a:lnTo>
                <a:lnTo>
                  <a:pt x="753164" y="514378"/>
                </a:lnTo>
                <a:lnTo>
                  <a:pt x="767495" y="470853"/>
                </a:lnTo>
                <a:lnTo>
                  <a:pt x="776362" y="425217"/>
                </a:lnTo>
                <a:lnTo>
                  <a:pt x="779399" y="377825"/>
                </a:lnTo>
                <a:lnTo>
                  <a:pt x="776362" y="330407"/>
                </a:lnTo>
                <a:lnTo>
                  <a:pt x="767495" y="284754"/>
                </a:lnTo>
                <a:lnTo>
                  <a:pt x="753164" y="241219"/>
                </a:lnTo>
                <a:lnTo>
                  <a:pt x="733733" y="200154"/>
                </a:lnTo>
                <a:lnTo>
                  <a:pt x="709567" y="161912"/>
                </a:lnTo>
                <a:lnTo>
                  <a:pt x="681033" y="126847"/>
                </a:lnTo>
                <a:lnTo>
                  <a:pt x="648495" y="95312"/>
                </a:lnTo>
                <a:lnTo>
                  <a:pt x="612318" y="67660"/>
                </a:lnTo>
                <a:lnTo>
                  <a:pt x="572867" y="44244"/>
                </a:lnTo>
                <a:lnTo>
                  <a:pt x="530509" y="25417"/>
                </a:lnTo>
                <a:lnTo>
                  <a:pt x="485607" y="11531"/>
                </a:lnTo>
                <a:lnTo>
                  <a:pt x="438527" y="2941"/>
                </a:lnTo>
                <a:lnTo>
                  <a:pt x="38963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79801" y="1262125"/>
            <a:ext cx="779780" cy="755650"/>
          </a:xfrm>
          <a:custGeom>
            <a:avLst/>
            <a:gdLst/>
            <a:ahLst/>
            <a:cxnLst/>
            <a:rect l="l" t="t" r="r" b="b"/>
            <a:pathLst>
              <a:path w="779779" h="755650">
                <a:moveTo>
                  <a:pt x="0" y="377825"/>
                </a:moveTo>
                <a:lnTo>
                  <a:pt x="3034" y="330407"/>
                </a:lnTo>
                <a:lnTo>
                  <a:pt x="11895" y="284754"/>
                </a:lnTo>
                <a:lnTo>
                  <a:pt x="26217" y="241219"/>
                </a:lnTo>
                <a:lnTo>
                  <a:pt x="45637" y="200154"/>
                </a:lnTo>
                <a:lnTo>
                  <a:pt x="69789" y="161912"/>
                </a:lnTo>
                <a:lnTo>
                  <a:pt x="98309" y="126847"/>
                </a:lnTo>
                <a:lnTo>
                  <a:pt x="130833" y="95312"/>
                </a:lnTo>
                <a:lnTo>
                  <a:pt x="166995" y="67660"/>
                </a:lnTo>
                <a:lnTo>
                  <a:pt x="206432" y="44244"/>
                </a:lnTo>
                <a:lnTo>
                  <a:pt x="248780" y="25417"/>
                </a:lnTo>
                <a:lnTo>
                  <a:pt x="293672" y="11531"/>
                </a:lnTo>
                <a:lnTo>
                  <a:pt x="340746" y="2941"/>
                </a:lnTo>
                <a:lnTo>
                  <a:pt x="389636" y="0"/>
                </a:lnTo>
                <a:lnTo>
                  <a:pt x="438527" y="2941"/>
                </a:lnTo>
                <a:lnTo>
                  <a:pt x="485607" y="11531"/>
                </a:lnTo>
                <a:lnTo>
                  <a:pt x="530509" y="25417"/>
                </a:lnTo>
                <a:lnTo>
                  <a:pt x="572867" y="44244"/>
                </a:lnTo>
                <a:lnTo>
                  <a:pt x="612318" y="67660"/>
                </a:lnTo>
                <a:lnTo>
                  <a:pt x="648495" y="95312"/>
                </a:lnTo>
                <a:lnTo>
                  <a:pt x="681033" y="126847"/>
                </a:lnTo>
                <a:lnTo>
                  <a:pt x="709567" y="161912"/>
                </a:lnTo>
                <a:lnTo>
                  <a:pt x="733733" y="200154"/>
                </a:lnTo>
                <a:lnTo>
                  <a:pt x="753164" y="241219"/>
                </a:lnTo>
                <a:lnTo>
                  <a:pt x="767495" y="284754"/>
                </a:lnTo>
                <a:lnTo>
                  <a:pt x="776362" y="330407"/>
                </a:lnTo>
                <a:lnTo>
                  <a:pt x="779399" y="377825"/>
                </a:lnTo>
                <a:lnTo>
                  <a:pt x="776362" y="425217"/>
                </a:lnTo>
                <a:lnTo>
                  <a:pt x="767495" y="470853"/>
                </a:lnTo>
                <a:lnTo>
                  <a:pt x="753164" y="514378"/>
                </a:lnTo>
                <a:lnTo>
                  <a:pt x="733733" y="555439"/>
                </a:lnTo>
                <a:lnTo>
                  <a:pt x="709567" y="593681"/>
                </a:lnTo>
                <a:lnTo>
                  <a:pt x="681033" y="628751"/>
                </a:lnTo>
                <a:lnTo>
                  <a:pt x="648495" y="660293"/>
                </a:lnTo>
                <a:lnTo>
                  <a:pt x="612318" y="687954"/>
                </a:lnTo>
                <a:lnTo>
                  <a:pt x="572867" y="711380"/>
                </a:lnTo>
                <a:lnTo>
                  <a:pt x="530509" y="730217"/>
                </a:lnTo>
                <a:lnTo>
                  <a:pt x="485607" y="744110"/>
                </a:lnTo>
                <a:lnTo>
                  <a:pt x="438527" y="752706"/>
                </a:lnTo>
                <a:lnTo>
                  <a:pt x="389636" y="755650"/>
                </a:lnTo>
                <a:lnTo>
                  <a:pt x="340746" y="752706"/>
                </a:lnTo>
                <a:lnTo>
                  <a:pt x="293672" y="744110"/>
                </a:lnTo>
                <a:lnTo>
                  <a:pt x="248780" y="730217"/>
                </a:lnTo>
                <a:lnTo>
                  <a:pt x="206432" y="711380"/>
                </a:lnTo>
                <a:lnTo>
                  <a:pt x="166995" y="687954"/>
                </a:lnTo>
                <a:lnTo>
                  <a:pt x="130833" y="660293"/>
                </a:lnTo>
                <a:lnTo>
                  <a:pt x="98309" y="628751"/>
                </a:lnTo>
                <a:lnTo>
                  <a:pt x="69789" y="593681"/>
                </a:lnTo>
                <a:lnTo>
                  <a:pt x="45637" y="555439"/>
                </a:lnTo>
                <a:lnTo>
                  <a:pt x="26217" y="514378"/>
                </a:lnTo>
                <a:lnTo>
                  <a:pt x="11895" y="470853"/>
                </a:lnTo>
                <a:lnTo>
                  <a:pt x="3034" y="425217"/>
                </a:lnTo>
                <a:lnTo>
                  <a:pt x="0" y="3778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194050" y="1160779"/>
            <a:ext cx="3765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06850" y="2828925"/>
            <a:ext cx="749300" cy="522605"/>
          </a:xfrm>
          <a:custGeom>
            <a:avLst/>
            <a:gdLst/>
            <a:ahLst/>
            <a:cxnLst/>
            <a:rect l="l" t="t" r="r" b="b"/>
            <a:pathLst>
              <a:path w="749300" h="522604">
                <a:moveTo>
                  <a:pt x="749300" y="0"/>
                </a:moveTo>
                <a:lnTo>
                  <a:pt x="0" y="5223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24050" y="2498725"/>
            <a:ext cx="1450975" cy="1127125"/>
          </a:xfrm>
          <a:custGeom>
            <a:avLst/>
            <a:gdLst/>
            <a:ahLst/>
            <a:cxnLst/>
            <a:rect l="l" t="t" r="r" b="b"/>
            <a:pathLst>
              <a:path w="1450975" h="1127125">
                <a:moveTo>
                  <a:pt x="725424" y="0"/>
                </a:moveTo>
                <a:lnTo>
                  <a:pt x="0" y="1127125"/>
                </a:lnTo>
                <a:lnTo>
                  <a:pt x="1450975" y="1127125"/>
                </a:lnTo>
                <a:lnTo>
                  <a:pt x="725424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24050" y="2498725"/>
            <a:ext cx="1450975" cy="1127125"/>
          </a:xfrm>
          <a:custGeom>
            <a:avLst/>
            <a:gdLst/>
            <a:ahLst/>
            <a:cxnLst/>
            <a:rect l="l" t="t" r="r" b="b"/>
            <a:pathLst>
              <a:path w="1450975" h="1127125">
                <a:moveTo>
                  <a:pt x="0" y="1127125"/>
                </a:moveTo>
                <a:lnTo>
                  <a:pt x="725424" y="0"/>
                </a:lnTo>
                <a:lnTo>
                  <a:pt x="1450975" y="1127125"/>
                </a:lnTo>
                <a:lnTo>
                  <a:pt x="0" y="11271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49475" y="1908175"/>
            <a:ext cx="944880" cy="590550"/>
          </a:xfrm>
          <a:custGeom>
            <a:avLst/>
            <a:gdLst/>
            <a:ahLst/>
            <a:cxnLst/>
            <a:rect l="l" t="t" r="r" b="b"/>
            <a:pathLst>
              <a:path w="944880" h="590550">
                <a:moveTo>
                  <a:pt x="944626" y="0"/>
                </a:moveTo>
                <a:lnTo>
                  <a:pt x="0" y="5905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30145" y="2710434"/>
            <a:ext cx="4673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98825" y="3351276"/>
            <a:ext cx="1414780" cy="2129155"/>
          </a:xfrm>
          <a:custGeom>
            <a:avLst/>
            <a:gdLst/>
            <a:ahLst/>
            <a:cxnLst/>
            <a:rect l="l" t="t" r="r" b="b"/>
            <a:pathLst>
              <a:path w="1414779" h="2129154">
                <a:moveTo>
                  <a:pt x="707263" y="0"/>
                </a:moveTo>
                <a:lnTo>
                  <a:pt x="0" y="2128774"/>
                </a:lnTo>
                <a:lnTo>
                  <a:pt x="1414526" y="2128774"/>
                </a:lnTo>
                <a:lnTo>
                  <a:pt x="707263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98825" y="3351276"/>
            <a:ext cx="1414780" cy="2129155"/>
          </a:xfrm>
          <a:custGeom>
            <a:avLst/>
            <a:gdLst/>
            <a:ahLst/>
            <a:cxnLst/>
            <a:rect l="l" t="t" r="r" b="b"/>
            <a:pathLst>
              <a:path w="1414779" h="2129154">
                <a:moveTo>
                  <a:pt x="0" y="2128774"/>
                </a:moveTo>
                <a:lnTo>
                  <a:pt x="707263" y="0"/>
                </a:lnTo>
                <a:lnTo>
                  <a:pt x="1414526" y="2128774"/>
                </a:lnTo>
                <a:lnTo>
                  <a:pt x="0" y="21287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80025" y="3351276"/>
            <a:ext cx="1485900" cy="1167130"/>
          </a:xfrm>
          <a:custGeom>
            <a:avLst/>
            <a:gdLst/>
            <a:ahLst/>
            <a:cxnLst/>
            <a:rect l="l" t="t" r="r" b="b"/>
            <a:pathLst>
              <a:path w="1485900" h="1167129">
                <a:moveTo>
                  <a:pt x="742950" y="0"/>
                </a:moveTo>
                <a:lnTo>
                  <a:pt x="0" y="1166749"/>
                </a:lnTo>
                <a:lnTo>
                  <a:pt x="1485900" y="1166749"/>
                </a:lnTo>
                <a:lnTo>
                  <a:pt x="74295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80025" y="3351276"/>
            <a:ext cx="1485900" cy="1167130"/>
          </a:xfrm>
          <a:custGeom>
            <a:avLst/>
            <a:gdLst/>
            <a:ahLst/>
            <a:cxnLst/>
            <a:rect l="l" t="t" r="r" b="b"/>
            <a:pathLst>
              <a:path w="1485900" h="1167129">
                <a:moveTo>
                  <a:pt x="0" y="1166749"/>
                </a:moveTo>
                <a:lnTo>
                  <a:pt x="742950" y="0"/>
                </a:lnTo>
                <a:lnTo>
                  <a:pt x="1485900" y="1166749"/>
                </a:lnTo>
                <a:lnTo>
                  <a:pt x="0" y="11667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802126" y="3615385"/>
            <a:ext cx="2423160" cy="1604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0570">
              <a:lnSpc>
                <a:spcPts val="6215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  <a:p>
            <a:pPr marL="12700">
              <a:lnSpc>
                <a:spcPts val="6215"/>
              </a:lnSpc>
            </a:pPr>
            <a:r>
              <a:rPr sz="5400" i="1" dirty="0">
                <a:latin typeface="Constantia"/>
                <a:cs typeface="Constantia"/>
              </a:rPr>
              <a:t>Y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308600" y="2828925"/>
            <a:ext cx="714375" cy="522605"/>
          </a:xfrm>
          <a:custGeom>
            <a:avLst/>
            <a:gdLst/>
            <a:ahLst/>
            <a:cxnLst/>
            <a:rect l="l" t="t" r="r" b="b"/>
            <a:pathLst>
              <a:path w="714375" h="522604">
                <a:moveTo>
                  <a:pt x="0" y="0"/>
                </a:moveTo>
                <a:lnTo>
                  <a:pt x="714375" y="5223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44900" y="1908175"/>
            <a:ext cx="1111250" cy="384175"/>
          </a:xfrm>
          <a:custGeom>
            <a:avLst/>
            <a:gdLst/>
            <a:ahLst/>
            <a:cxnLst/>
            <a:rect l="l" t="t" r="r" b="b"/>
            <a:pathLst>
              <a:path w="1111250" h="384175">
                <a:moveTo>
                  <a:pt x="0" y="0"/>
                </a:moveTo>
                <a:lnTo>
                  <a:pt x="1111250" y="3841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099428" y="1288160"/>
            <a:ext cx="240411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“Right </a:t>
            </a:r>
            <a:r>
              <a:rPr sz="2400" spc="-15" dirty="0">
                <a:latin typeface="Constantia"/>
                <a:cs typeface="Constantia"/>
              </a:rPr>
              <a:t>rotation”  </a:t>
            </a:r>
            <a:r>
              <a:rPr sz="2400" spc="-5" dirty="0">
                <a:latin typeface="Constantia"/>
                <a:cs typeface="Constantia"/>
              </a:rPr>
              <a:t>does not </a:t>
            </a:r>
            <a:r>
              <a:rPr sz="2400" spc="-15" dirty="0">
                <a:latin typeface="Constantia"/>
                <a:cs typeface="Constantia"/>
              </a:rPr>
              <a:t>restore  balance… </a:t>
            </a:r>
            <a:r>
              <a:rPr sz="2400" spc="-25" dirty="0">
                <a:latin typeface="Constantia"/>
                <a:cs typeface="Constantia"/>
              </a:rPr>
              <a:t>now </a:t>
            </a:r>
            <a:r>
              <a:rPr sz="2400" dirty="0">
                <a:latin typeface="Constantia"/>
                <a:cs typeface="Constantia"/>
              </a:rPr>
              <a:t>k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  </a:t>
            </a:r>
            <a:r>
              <a:rPr sz="2400" dirty="0">
                <a:latin typeface="Constantia"/>
                <a:cs typeface="Constantia"/>
              </a:rPr>
              <a:t>out of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balance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94788" y="271272"/>
            <a:ext cx="4178808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68211" y="271272"/>
            <a:ext cx="478536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673476" y="337769"/>
            <a:ext cx="37992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Constantia"/>
                <a:cs typeface="Constantia"/>
              </a:rPr>
              <a:t>AVL </a:t>
            </a:r>
            <a:r>
              <a:rPr sz="2400" b="1" dirty="0">
                <a:latin typeface="Constantia"/>
                <a:cs typeface="Constantia"/>
              </a:rPr>
              <a:t>Insertion: </a:t>
            </a:r>
            <a:r>
              <a:rPr sz="2400" b="1" spc="-5" dirty="0">
                <a:latin typeface="Constantia"/>
                <a:cs typeface="Constantia"/>
              </a:rPr>
              <a:t>Inside</a:t>
            </a:r>
            <a:r>
              <a:rPr sz="2400" b="1" spc="-8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Case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751392" y="1192480"/>
            <a:ext cx="3108325" cy="2077720"/>
          </a:xfrm>
          <a:custGeom>
            <a:avLst/>
            <a:gdLst/>
            <a:ahLst/>
            <a:cxnLst/>
            <a:rect l="l" t="t" r="r" b="b"/>
            <a:pathLst>
              <a:path w="3108325" h="2077720">
                <a:moveTo>
                  <a:pt x="40067" y="233856"/>
                </a:moveTo>
                <a:lnTo>
                  <a:pt x="71082" y="186024"/>
                </a:lnTo>
                <a:lnTo>
                  <a:pt x="110032" y="143733"/>
                </a:lnTo>
                <a:lnTo>
                  <a:pt x="156532" y="106950"/>
                </a:lnTo>
                <a:lnTo>
                  <a:pt x="210196" y="75644"/>
                </a:lnTo>
                <a:lnTo>
                  <a:pt x="270638" y="49785"/>
                </a:lnTo>
                <a:lnTo>
                  <a:pt x="337472" y="29343"/>
                </a:lnTo>
                <a:lnTo>
                  <a:pt x="410313" y="14285"/>
                </a:lnTo>
                <a:lnTo>
                  <a:pt x="448865" y="8766"/>
                </a:lnTo>
                <a:lnTo>
                  <a:pt x="488774" y="4582"/>
                </a:lnTo>
                <a:lnTo>
                  <a:pt x="529992" y="1729"/>
                </a:lnTo>
                <a:lnTo>
                  <a:pt x="572471" y="203"/>
                </a:lnTo>
                <a:lnTo>
                  <a:pt x="616162" y="0"/>
                </a:lnTo>
                <a:lnTo>
                  <a:pt x="661016" y="1116"/>
                </a:lnTo>
                <a:lnTo>
                  <a:pt x="706987" y="3548"/>
                </a:lnTo>
                <a:lnTo>
                  <a:pt x="754025" y="7291"/>
                </a:lnTo>
                <a:lnTo>
                  <a:pt x="802083" y="12342"/>
                </a:lnTo>
                <a:lnTo>
                  <a:pt x="851112" y="18697"/>
                </a:lnTo>
                <a:lnTo>
                  <a:pt x="901063" y="26352"/>
                </a:lnTo>
                <a:lnTo>
                  <a:pt x="951889" y="35304"/>
                </a:lnTo>
                <a:lnTo>
                  <a:pt x="1003542" y="45547"/>
                </a:lnTo>
                <a:lnTo>
                  <a:pt x="1055973" y="57080"/>
                </a:lnTo>
                <a:lnTo>
                  <a:pt x="1109134" y="69897"/>
                </a:lnTo>
                <a:lnTo>
                  <a:pt x="1162977" y="83994"/>
                </a:lnTo>
                <a:lnTo>
                  <a:pt x="1217453" y="99369"/>
                </a:lnTo>
                <a:lnTo>
                  <a:pt x="1272515" y="116017"/>
                </a:lnTo>
                <a:lnTo>
                  <a:pt x="1328113" y="133934"/>
                </a:lnTo>
                <a:lnTo>
                  <a:pt x="1384201" y="153116"/>
                </a:lnTo>
                <a:lnTo>
                  <a:pt x="1440729" y="173560"/>
                </a:lnTo>
                <a:lnTo>
                  <a:pt x="1497650" y="195262"/>
                </a:lnTo>
                <a:lnTo>
                  <a:pt x="1554914" y="218217"/>
                </a:lnTo>
                <a:lnTo>
                  <a:pt x="1612475" y="242422"/>
                </a:lnTo>
                <a:lnTo>
                  <a:pt x="1670284" y="267874"/>
                </a:lnTo>
                <a:lnTo>
                  <a:pt x="1728292" y="294568"/>
                </a:lnTo>
                <a:lnTo>
                  <a:pt x="1786451" y="322500"/>
                </a:lnTo>
                <a:lnTo>
                  <a:pt x="1844713" y="351667"/>
                </a:lnTo>
                <a:lnTo>
                  <a:pt x="1903030" y="382065"/>
                </a:lnTo>
                <a:lnTo>
                  <a:pt x="1960843" y="413410"/>
                </a:lnTo>
                <a:lnTo>
                  <a:pt x="2017605" y="445400"/>
                </a:lnTo>
                <a:lnTo>
                  <a:pt x="2073286" y="477995"/>
                </a:lnTo>
                <a:lnTo>
                  <a:pt x="2127856" y="511157"/>
                </a:lnTo>
                <a:lnTo>
                  <a:pt x="2181284" y="544849"/>
                </a:lnTo>
                <a:lnTo>
                  <a:pt x="2233541" y="579033"/>
                </a:lnTo>
                <a:lnTo>
                  <a:pt x="2284595" y="613672"/>
                </a:lnTo>
                <a:lnTo>
                  <a:pt x="2334418" y="648726"/>
                </a:lnTo>
                <a:lnTo>
                  <a:pt x="2382979" y="684159"/>
                </a:lnTo>
                <a:lnTo>
                  <a:pt x="2430247" y="719933"/>
                </a:lnTo>
                <a:lnTo>
                  <a:pt x="2476193" y="756009"/>
                </a:lnTo>
                <a:lnTo>
                  <a:pt x="2520787" y="792349"/>
                </a:lnTo>
                <a:lnTo>
                  <a:pt x="2563998" y="828917"/>
                </a:lnTo>
                <a:lnTo>
                  <a:pt x="2605796" y="865674"/>
                </a:lnTo>
                <a:lnTo>
                  <a:pt x="2646150" y="902582"/>
                </a:lnTo>
                <a:lnTo>
                  <a:pt x="2685032" y="939604"/>
                </a:lnTo>
                <a:lnTo>
                  <a:pt x="2722410" y="976701"/>
                </a:lnTo>
                <a:lnTo>
                  <a:pt x="2758255" y="1013835"/>
                </a:lnTo>
                <a:lnTo>
                  <a:pt x="2792536" y="1050970"/>
                </a:lnTo>
                <a:lnTo>
                  <a:pt x="2825223" y="1088066"/>
                </a:lnTo>
                <a:lnTo>
                  <a:pt x="2856286" y="1125087"/>
                </a:lnTo>
                <a:lnTo>
                  <a:pt x="2885695" y="1161993"/>
                </a:lnTo>
                <a:lnTo>
                  <a:pt x="2913419" y="1198748"/>
                </a:lnTo>
                <a:lnTo>
                  <a:pt x="2939429" y="1235314"/>
                </a:lnTo>
                <a:lnTo>
                  <a:pt x="2963694" y="1271652"/>
                </a:lnTo>
                <a:lnTo>
                  <a:pt x="2986185" y="1307725"/>
                </a:lnTo>
                <a:lnTo>
                  <a:pt x="3006870" y="1343495"/>
                </a:lnTo>
                <a:lnTo>
                  <a:pt x="3025721" y="1378924"/>
                </a:lnTo>
                <a:lnTo>
                  <a:pt x="3042706" y="1413974"/>
                </a:lnTo>
                <a:lnTo>
                  <a:pt x="3070959" y="1482787"/>
                </a:lnTo>
                <a:lnTo>
                  <a:pt x="3091389" y="1549631"/>
                </a:lnTo>
                <a:lnTo>
                  <a:pt x="3103755" y="1614202"/>
                </a:lnTo>
                <a:lnTo>
                  <a:pt x="3107815" y="1676198"/>
                </a:lnTo>
                <a:lnTo>
                  <a:pt x="3106655" y="1706136"/>
                </a:lnTo>
                <a:lnTo>
                  <a:pt x="3097804" y="1763702"/>
                </a:lnTo>
                <a:lnTo>
                  <a:pt x="3080044" y="1817935"/>
                </a:lnTo>
                <a:lnTo>
                  <a:pt x="3053256" y="1868309"/>
                </a:lnTo>
                <a:lnTo>
                  <a:pt x="3018226" y="1913352"/>
                </a:lnTo>
                <a:lnTo>
                  <a:pt x="2975452" y="1952874"/>
                </a:lnTo>
                <a:lnTo>
                  <a:pt x="2925322" y="1986906"/>
                </a:lnTo>
                <a:lnTo>
                  <a:pt x="2868221" y="2015477"/>
                </a:lnTo>
                <a:lnTo>
                  <a:pt x="2804535" y="2038620"/>
                </a:lnTo>
                <a:lnTo>
                  <a:pt x="2734649" y="2056364"/>
                </a:lnTo>
                <a:lnTo>
                  <a:pt x="2658949" y="2068740"/>
                </a:lnTo>
                <a:lnTo>
                  <a:pt x="2619040" y="2072925"/>
                </a:lnTo>
                <a:lnTo>
                  <a:pt x="2577822" y="2075779"/>
                </a:lnTo>
                <a:lnTo>
                  <a:pt x="2535344" y="2077307"/>
                </a:lnTo>
                <a:lnTo>
                  <a:pt x="2491653" y="2077511"/>
                </a:lnTo>
                <a:lnTo>
                  <a:pt x="2446798" y="2076397"/>
                </a:lnTo>
                <a:lnTo>
                  <a:pt x="2400827" y="2073967"/>
                </a:lnTo>
                <a:lnTo>
                  <a:pt x="2353789" y="2070226"/>
                </a:lnTo>
                <a:lnTo>
                  <a:pt x="2305732" y="2065177"/>
                </a:lnTo>
                <a:lnTo>
                  <a:pt x="2256703" y="2058824"/>
                </a:lnTo>
                <a:lnTo>
                  <a:pt x="2206751" y="2051172"/>
                </a:lnTo>
                <a:lnTo>
                  <a:pt x="2155925" y="2042223"/>
                </a:lnTo>
                <a:lnTo>
                  <a:pt x="2104272" y="2031983"/>
                </a:lnTo>
                <a:lnTo>
                  <a:pt x="2051841" y="2020453"/>
                </a:lnTo>
                <a:lnTo>
                  <a:pt x="1998680" y="2007639"/>
                </a:lnTo>
                <a:lnTo>
                  <a:pt x="1944838" y="1993545"/>
                </a:lnTo>
                <a:lnTo>
                  <a:pt x="1890361" y="1978173"/>
                </a:lnTo>
                <a:lnTo>
                  <a:pt x="1835300" y="1961528"/>
                </a:lnTo>
                <a:lnTo>
                  <a:pt x="1779701" y="1943614"/>
                </a:lnTo>
                <a:lnTo>
                  <a:pt x="1723614" y="1924434"/>
                </a:lnTo>
                <a:lnTo>
                  <a:pt x="1667085" y="1903992"/>
                </a:lnTo>
                <a:lnTo>
                  <a:pt x="1610165" y="1882293"/>
                </a:lnTo>
                <a:lnTo>
                  <a:pt x="1552900" y="1859340"/>
                </a:lnTo>
                <a:lnTo>
                  <a:pt x="1495339" y="1835136"/>
                </a:lnTo>
                <a:lnTo>
                  <a:pt x="1437531" y="1809686"/>
                </a:lnTo>
                <a:lnTo>
                  <a:pt x="1379523" y="1782993"/>
                </a:lnTo>
                <a:lnTo>
                  <a:pt x="1321364" y="1755062"/>
                </a:lnTo>
                <a:lnTo>
                  <a:pt x="1263101" y="1725896"/>
                </a:lnTo>
                <a:lnTo>
                  <a:pt x="1204784" y="1695499"/>
                </a:lnTo>
                <a:lnTo>
                  <a:pt x="1146971" y="1664144"/>
                </a:lnTo>
                <a:lnTo>
                  <a:pt x="1090209" y="1632147"/>
                </a:lnTo>
                <a:lnTo>
                  <a:pt x="1034528" y="1599545"/>
                </a:lnTo>
                <a:lnTo>
                  <a:pt x="979959" y="1566377"/>
                </a:lnTo>
                <a:lnTo>
                  <a:pt x="926530" y="1532679"/>
                </a:lnTo>
                <a:lnTo>
                  <a:pt x="874274" y="1498490"/>
                </a:lnTo>
                <a:lnTo>
                  <a:pt x="823219" y="1463848"/>
                </a:lnTo>
                <a:lnTo>
                  <a:pt x="773396" y="1428790"/>
                </a:lnTo>
                <a:lnTo>
                  <a:pt x="724836" y="1393354"/>
                </a:lnTo>
                <a:lnTo>
                  <a:pt x="677567" y="1357578"/>
                </a:lnTo>
                <a:lnTo>
                  <a:pt x="631621" y="1321500"/>
                </a:lnTo>
                <a:lnTo>
                  <a:pt x="587027" y="1285158"/>
                </a:lnTo>
                <a:lnTo>
                  <a:pt x="543817" y="1248590"/>
                </a:lnTo>
                <a:lnTo>
                  <a:pt x="502019" y="1211832"/>
                </a:lnTo>
                <a:lnTo>
                  <a:pt x="461664" y="1174924"/>
                </a:lnTo>
                <a:lnTo>
                  <a:pt x="422783" y="1137903"/>
                </a:lnTo>
                <a:lnTo>
                  <a:pt x="385404" y="1100807"/>
                </a:lnTo>
                <a:lnTo>
                  <a:pt x="349560" y="1063674"/>
                </a:lnTo>
                <a:lnTo>
                  <a:pt x="315279" y="1026541"/>
                </a:lnTo>
                <a:lnTo>
                  <a:pt x="282592" y="989446"/>
                </a:lnTo>
                <a:lnTo>
                  <a:pt x="251529" y="952428"/>
                </a:lnTo>
                <a:lnTo>
                  <a:pt x="222120" y="915523"/>
                </a:lnTo>
                <a:lnTo>
                  <a:pt x="194395" y="878771"/>
                </a:lnTo>
                <a:lnTo>
                  <a:pt x="168385" y="842208"/>
                </a:lnTo>
                <a:lnTo>
                  <a:pt x="144120" y="805872"/>
                </a:lnTo>
                <a:lnTo>
                  <a:pt x="121630" y="769802"/>
                </a:lnTo>
                <a:lnTo>
                  <a:pt x="100944" y="734035"/>
                </a:lnTo>
                <a:lnTo>
                  <a:pt x="82094" y="698609"/>
                </a:lnTo>
                <a:lnTo>
                  <a:pt x="65109" y="663561"/>
                </a:lnTo>
                <a:lnTo>
                  <a:pt x="36855" y="594754"/>
                </a:lnTo>
                <a:lnTo>
                  <a:pt x="16425" y="527916"/>
                </a:lnTo>
                <a:lnTo>
                  <a:pt x="4059" y="463350"/>
                </a:lnTo>
                <a:lnTo>
                  <a:pt x="0" y="401359"/>
                </a:lnTo>
                <a:lnTo>
                  <a:pt x="1160" y="371423"/>
                </a:lnTo>
                <a:lnTo>
                  <a:pt x="10011" y="313860"/>
                </a:lnTo>
                <a:lnTo>
                  <a:pt x="27771" y="259628"/>
                </a:lnTo>
                <a:lnTo>
                  <a:pt x="40067" y="233856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328409" y="310603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70375" y="3258388"/>
            <a:ext cx="3568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h+1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17394" y="234403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6440" y="1758188"/>
            <a:ext cx="29718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Consider the</a:t>
            </a:r>
            <a:r>
              <a:rPr sz="2400" spc="-2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structure 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subtree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00" dirty="0">
                <a:latin typeface="Constantia"/>
                <a:cs typeface="Constantia"/>
              </a:rPr>
              <a:t>Y…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78401" y="1830451"/>
            <a:ext cx="694055" cy="669925"/>
          </a:xfrm>
          <a:custGeom>
            <a:avLst/>
            <a:gdLst/>
            <a:ahLst/>
            <a:cxnLst/>
            <a:rect l="l" t="t" r="r" b="b"/>
            <a:pathLst>
              <a:path w="694054" h="669925">
                <a:moveTo>
                  <a:pt x="346837" y="0"/>
                </a:moveTo>
                <a:lnTo>
                  <a:pt x="299754" y="3055"/>
                </a:lnTo>
                <a:lnTo>
                  <a:pt x="254602" y="11957"/>
                </a:lnTo>
                <a:lnTo>
                  <a:pt x="211794" y="26306"/>
                </a:lnTo>
                <a:lnTo>
                  <a:pt x="171741" y="45705"/>
                </a:lnTo>
                <a:lnTo>
                  <a:pt x="134856" y="69756"/>
                </a:lnTo>
                <a:lnTo>
                  <a:pt x="101552" y="98059"/>
                </a:lnTo>
                <a:lnTo>
                  <a:pt x="72240" y="130218"/>
                </a:lnTo>
                <a:lnTo>
                  <a:pt x="47333" y="165833"/>
                </a:lnTo>
                <a:lnTo>
                  <a:pt x="27243" y="204507"/>
                </a:lnTo>
                <a:lnTo>
                  <a:pt x="12383" y="245842"/>
                </a:lnTo>
                <a:lnTo>
                  <a:pt x="3164" y="289438"/>
                </a:lnTo>
                <a:lnTo>
                  <a:pt x="0" y="334899"/>
                </a:lnTo>
                <a:lnTo>
                  <a:pt x="3164" y="380361"/>
                </a:lnTo>
                <a:lnTo>
                  <a:pt x="12383" y="423965"/>
                </a:lnTo>
                <a:lnTo>
                  <a:pt x="27243" y="465310"/>
                </a:lnTo>
                <a:lnTo>
                  <a:pt x="47333" y="503997"/>
                </a:lnTo>
                <a:lnTo>
                  <a:pt x="72240" y="539627"/>
                </a:lnTo>
                <a:lnTo>
                  <a:pt x="101552" y="571801"/>
                </a:lnTo>
                <a:lnTo>
                  <a:pt x="134856" y="600120"/>
                </a:lnTo>
                <a:lnTo>
                  <a:pt x="171741" y="624186"/>
                </a:lnTo>
                <a:lnTo>
                  <a:pt x="211794" y="643598"/>
                </a:lnTo>
                <a:lnTo>
                  <a:pt x="254602" y="657958"/>
                </a:lnTo>
                <a:lnTo>
                  <a:pt x="299754" y="666866"/>
                </a:lnTo>
                <a:lnTo>
                  <a:pt x="346837" y="669925"/>
                </a:lnTo>
                <a:lnTo>
                  <a:pt x="393892" y="666866"/>
                </a:lnTo>
                <a:lnTo>
                  <a:pt x="439027" y="657958"/>
                </a:lnTo>
                <a:lnTo>
                  <a:pt x="481826" y="643598"/>
                </a:lnTo>
                <a:lnTo>
                  <a:pt x="521875" y="624186"/>
                </a:lnTo>
                <a:lnTo>
                  <a:pt x="558763" y="600120"/>
                </a:lnTo>
                <a:lnTo>
                  <a:pt x="592073" y="571801"/>
                </a:lnTo>
                <a:lnTo>
                  <a:pt x="621394" y="539627"/>
                </a:lnTo>
                <a:lnTo>
                  <a:pt x="646312" y="503997"/>
                </a:lnTo>
                <a:lnTo>
                  <a:pt x="666412" y="465310"/>
                </a:lnTo>
                <a:lnTo>
                  <a:pt x="681282" y="423965"/>
                </a:lnTo>
                <a:lnTo>
                  <a:pt x="690507" y="380361"/>
                </a:lnTo>
                <a:lnTo>
                  <a:pt x="693674" y="334899"/>
                </a:lnTo>
                <a:lnTo>
                  <a:pt x="690507" y="289438"/>
                </a:lnTo>
                <a:lnTo>
                  <a:pt x="681282" y="245842"/>
                </a:lnTo>
                <a:lnTo>
                  <a:pt x="666412" y="204507"/>
                </a:lnTo>
                <a:lnTo>
                  <a:pt x="646312" y="165833"/>
                </a:lnTo>
                <a:lnTo>
                  <a:pt x="621394" y="130218"/>
                </a:lnTo>
                <a:lnTo>
                  <a:pt x="592073" y="98059"/>
                </a:lnTo>
                <a:lnTo>
                  <a:pt x="558763" y="69756"/>
                </a:lnTo>
                <a:lnTo>
                  <a:pt x="521875" y="45705"/>
                </a:lnTo>
                <a:lnTo>
                  <a:pt x="481826" y="26306"/>
                </a:lnTo>
                <a:lnTo>
                  <a:pt x="439027" y="11957"/>
                </a:lnTo>
                <a:lnTo>
                  <a:pt x="393892" y="3055"/>
                </a:lnTo>
                <a:lnTo>
                  <a:pt x="34683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8401" y="1830451"/>
            <a:ext cx="694055" cy="669925"/>
          </a:xfrm>
          <a:custGeom>
            <a:avLst/>
            <a:gdLst/>
            <a:ahLst/>
            <a:cxnLst/>
            <a:rect l="l" t="t" r="r" b="b"/>
            <a:pathLst>
              <a:path w="694054" h="669925">
                <a:moveTo>
                  <a:pt x="0" y="334899"/>
                </a:moveTo>
                <a:lnTo>
                  <a:pt x="3164" y="289438"/>
                </a:lnTo>
                <a:lnTo>
                  <a:pt x="12383" y="245842"/>
                </a:lnTo>
                <a:lnTo>
                  <a:pt x="27243" y="204507"/>
                </a:lnTo>
                <a:lnTo>
                  <a:pt x="47333" y="165833"/>
                </a:lnTo>
                <a:lnTo>
                  <a:pt x="72240" y="130218"/>
                </a:lnTo>
                <a:lnTo>
                  <a:pt x="101552" y="98059"/>
                </a:lnTo>
                <a:lnTo>
                  <a:pt x="134856" y="69756"/>
                </a:lnTo>
                <a:lnTo>
                  <a:pt x="171741" y="45705"/>
                </a:lnTo>
                <a:lnTo>
                  <a:pt x="211794" y="26306"/>
                </a:lnTo>
                <a:lnTo>
                  <a:pt x="254602" y="11957"/>
                </a:lnTo>
                <a:lnTo>
                  <a:pt x="299754" y="3055"/>
                </a:lnTo>
                <a:lnTo>
                  <a:pt x="346837" y="0"/>
                </a:lnTo>
                <a:lnTo>
                  <a:pt x="393892" y="3055"/>
                </a:lnTo>
                <a:lnTo>
                  <a:pt x="439027" y="11957"/>
                </a:lnTo>
                <a:lnTo>
                  <a:pt x="481826" y="26306"/>
                </a:lnTo>
                <a:lnTo>
                  <a:pt x="521875" y="45705"/>
                </a:lnTo>
                <a:lnTo>
                  <a:pt x="558763" y="69756"/>
                </a:lnTo>
                <a:lnTo>
                  <a:pt x="592073" y="98059"/>
                </a:lnTo>
                <a:lnTo>
                  <a:pt x="621394" y="130218"/>
                </a:lnTo>
                <a:lnTo>
                  <a:pt x="646312" y="165833"/>
                </a:lnTo>
                <a:lnTo>
                  <a:pt x="666412" y="204507"/>
                </a:lnTo>
                <a:lnTo>
                  <a:pt x="681282" y="245842"/>
                </a:lnTo>
                <a:lnTo>
                  <a:pt x="690507" y="289438"/>
                </a:lnTo>
                <a:lnTo>
                  <a:pt x="693674" y="334899"/>
                </a:lnTo>
                <a:lnTo>
                  <a:pt x="690507" y="380361"/>
                </a:lnTo>
                <a:lnTo>
                  <a:pt x="681282" y="423965"/>
                </a:lnTo>
                <a:lnTo>
                  <a:pt x="666412" y="465310"/>
                </a:lnTo>
                <a:lnTo>
                  <a:pt x="646312" y="503997"/>
                </a:lnTo>
                <a:lnTo>
                  <a:pt x="621394" y="539627"/>
                </a:lnTo>
                <a:lnTo>
                  <a:pt x="592074" y="571801"/>
                </a:lnTo>
                <a:lnTo>
                  <a:pt x="558763" y="600120"/>
                </a:lnTo>
                <a:lnTo>
                  <a:pt x="521875" y="624186"/>
                </a:lnTo>
                <a:lnTo>
                  <a:pt x="481826" y="643598"/>
                </a:lnTo>
                <a:lnTo>
                  <a:pt x="439027" y="657958"/>
                </a:lnTo>
                <a:lnTo>
                  <a:pt x="393892" y="666866"/>
                </a:lnTo>
                <a:lnTo>
                  <a:pt x="346837" y="669925"/>
                </a:lnTo>
                <a:lnTo>
                  <a:pt x="299754" y="666866"/>
                </a:lnTo>
                <a:lnTo>
                  <a:pt x="254602" y="657958"/>
                </a:lnTo>
                <a:lnTo>
                  <a:pt x="211794" y="643598"/>
                </a:lnTo>
                <a:lnTo>
                  <a:pt x="171741" y="624186"/>
                </a:lnTo>
                <a:lnTo>
                  <a:pt x="134856" y="600120"/>
                </a:lnTo>
                <a:lnTo>
                  <a:pt x="101552" y="571801"/>
                </a:lnTo>
                <a:lnTo>
                  <a:pt x="72240" y="539627"/>
                </a:lnTo>
                <a:lnTo>
                  <a:pt x="47333" y="503997"/>
                </a:lnTo>
                <a:lnTo>
                  <a:pt x="27243" y="465310"/>
                </a:lnTo>
                <a:lnTo>
                  <a:pt x="12383" y="423965"/>
                </a:lnTo>
                <a:lnTo>
                  <a:pt x="3164" y="380361"/>
                </a:lnTo>
                <a:lnTo>
                  <a:pt x="0" y="3348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58054" y="1597228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90926" y="2927350"/>
            <a:ext cx="694055" cy="669925"/>
          </a:xfrm>
          <a:custGeom>
            <a:avLst/>
            <a:gdLst/>
            <a:ahLst/>
            <a:cxnLst/>
            <a:rect l="l" t="t" r="r" b="b"/>
            <a:pathLst>
              <a:path w="694054" h="669925">
                <a:moveTo>
                  <a:pt x="346837" y="0"/>
                </a:moveTo>
                <a:lnTo>
                  <a:pt x="299754" y="3058"/>
                </a:lnTo>
                <a:lnTo>
                  <a:pt x="254602" y="11966"/>
                </a:lnTo>
                <a:lnTo>
                  <a:pt x="211794" y="26326"/>
                </a:lnTo>
                <a:lnTo>
                  <a:pt x="171741" y="45738"/>
                </a:lnTo>
                <a:lnTo>
                  <a:pt x="134856" y="69804"/>
                </a:lnTo>
                <a:lnTo>
                  <a:pt x="101552" y="98123"/>
                </a:lnTo>
                <a:lnTo>
                  <a:pt x="72240" y="130297"/>
                </a:lnTo>
                <a:lnTo>
                  <a:pt x="47333" y="165927"/>
                </a:lnTo>
                <a:lnTo>
                  <a:pt x="27243" y="204614"/>
                </a:lnTo>
                <a:lnTo>
                  <a:pt x="12383" y="245959"/>
                </a:lnTo>
                <a:lnTo>
                  <a:pt x="3164" y="289563"/>
                </a:lnTo>
                <a:lnTo>
                  <a:pt x="0" y="335025"/>
                </a:lnTo>
                <a:lnTo>
                  <a:pt x="3164" y="380459"/>
                </a:lnTo>
                <a:lnTo>
                  <a:pt x="12383" y="424038"/>
                </a:lnTo>
                <a:lnTo>
                  <a:pt x="27243" y="465363"/>
                </a:lnTo>
                <a:lnTo>
                  <a:pt x="47333" y="504034"/>
                </a:lnTo>
                <a:lnTo>
                  <a:pt x="72240" y="539652"/>
                </a:lnTo>
                <a:lnTo>
                  <a:pt x="101552" y="571817"/>
                </a:lnTo>
                <a:lnTo>
                  <a:pt x="134856" y="600130"/>
                </a:lnTo>
                <a:lnTo>
                  <a:pt x="171741" y="624190"/>
                </a:lnTo>
                <a:lnTo>
                  <a:pt x="211794" y="643600"/>
                </a:lnTo>
                <a:lnTo>
                  <a:pt x="254602" y="657958"/>
                </a:lnTo>
                <a:lnTo>
                  <a:pt x="299754" y="666866"/>
                </a:lnTo>
                <a:lnTo>
                  <a:pt x="346837" y="669925"/>
                </a:lnTo>
                <a:lnTo>
                  <a:pt x="393892" y="666866"/>
                </a:lnTo>
                <a:lnTo>
                  <a:pt x="439027" y="657958"/>
                </a:lnTo>
                <a:lnTo>
                  <a:pt x="481826" y="643600"/>
                </a:lnTo>
                <a:lnTo>
                  <a:pt x="521875" y="624190"/>
                </a:lnTo>
                <a:lnTo>
                  <a:pt x="558763" y="600130"/>
                </a:lnTo>
                <a:lnTo>
                  <a:pt x="592074" y="571817"/>
                </a:lnTo>
                <a:lnTo>
                  <a:pt x="621394" y="539652"/>
                </a:lnTo>
                <a:lnTo>
                  <a:pt x="646312" y="504034"/>
                </a:lnTo>
                <a:lnTo>
                  <a:pt x="666412" y="465363"/>
                </a:lnTo>
                <a:lnTo>
                  <a:pt x="681282" y="424038"/>
                </a:lnTo>
                <a:lnTo>
                  <a:pt x="690507" y="380459"/>
                </a:lnTo>
                <a:lnTo>
                  <a:pt x="693674" y="335025"/>
                </a:lnTo>
                <a:lnTo>
                  <a:pt x="690507" y="289563"/>
                </a:lnTo>
                <a:lnTo>
                  <a:pt x="681282" y="245959"/>
                </a:lnTo>
                <a:lnTo>
                  <a:pt x="666412" y="204614"/>
                </a:lnTo>
                <a:lnTo>
                  <a:pt x="646312" y="165927"/>
                </a:lnTo>
                <a:lnTo>
                  <a:pt x="621394" y="130297"/>
                </a:lnTo>
                <a:lnTo>
                  <a:pt x="592074" y="98123"/>
                </a:lnTo>
                <a:lnTo>
                  <a:pt x="558763" y="69804"/>
                </a:lnTo>
                <a:lnTo>
                  <a:pt x="521875" y="45738"/>
                </a:lnTo>
                <a:lnTo>
                  <a:pt x="481826" y="26326"/>
                </a:lnTo>
                <a:lnTo>
                  <a:pt x="439027" y="11966"/>
                </a:lnTo>
                <a:lnTo>
                  <a:pt x="393892" y="3058"/>
                </a:lnTo>
                <a:lnTo>
                  <a:pt x="34683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90926" y="2927350"/>
            <a:ext cx="694055" cy="669925"/>
          </a:xfrm>
          <a:custGeom>
            <a:avLst/>
            <a:gdLst/>
            <a:ahLst/>
            <a:cxnLst/>
            <a:rect l="l" t="t" r="r" b="b"/>
            <a:pathLst>
              <a:path w="694054" h="669925">
                <a:moveTo>
                  <a:pt x="0" y="335025"/>
                </a:moveTo>
                <a:lnTo>
                  <a:pt x="3164" y="289563"/>
                </a:lnTo>
                <a:lnTo>
                  <a:pt x="12383" y="245959"/>
                </a:lnTo>
                <a:lnTo>
                  <a:pt x="27243" y="204614"/>
                </a:lnTo>
                <a:lnTo>
                  <a:pt x="47333" y="165927"/>
                </a:lnTo>
                <a:lnTo>
                  <a:pt x="72240" y="130297"/>
                </a:lnTo>
                <a:lnTo>
                  <a:pt x="101552" y="98123"/>
                </a:lnTo>
                <a:lnTo>
                  <a:pt x="134856" y="69804"/>
                </a:lnTo>
                <a:lnTo>
                  <a:pt x="171741" y="45738"/>
                </a:lnTo>
                <a:lnTo>
                  <a:pt x="211794" y="26326"/>
                </a:lnTo>
                <a:lnTo>
                  <a:pt x="254602" y="11966"/>
                </a:lnTo>
                <a:lnTo>
                  <a:pt x="299754" y="3058"/>
                </a:lnTo>
                <a:lnTo>
                  <a:pt x="346837" y="0"/>
                </a:lnTo>
                <a:lnTo>
                  <a:pt x="393892" y="3058"/>
                </a:lnTo>
                <a:lnTo>
                  <a:pt x="439027" y="11966"/>
                </a:lnTo>
                <a:lnTo>
                  <a:pt x="481826" y="26326"/>
                </a:lnTo>
                <a:lnTo>
                  <a:pt x="521875" y="45738"/>
                </a:lnTo>
                <a:lnTo>
                  <a:pt x="558763" y="69804"/>
                </a:lnTo>
                <a:lnTo>
                  <a:pt x="592073" y="98123"/>
                </a:lnTo>
                <a:lnTo>
                  <a:pt x="621394" y="130297"/>
                </a:lnTo>
                <a:lnTo>
                  <a:pt x="646312" y="165927"/>
                </a:lnTo>
                <a:lnTo>
                  <a:pt x="666412" y="204614"/>
                </a:lnTo>
                <a:lnTo>
                  <a:pt x="681282" y="245959"/>
                </a:lnTo>
                <a:lnTo>
                  <a:pt x="690507" y="289563"/>
                </a:lnTo>
                <a:lnTo>
                  <a:pt x="693674" y="335025"/>
                </a:lnTo>
                <a:lnTo>
                  <a:pt x="690507" y="380459"/>
                </a:lnTo>
                <a:lnTo>
                  <a:pt x="681282" y="424038"/>
                </a:lnTo>
                <a:lnTo>
                  <a:pt x="666412" y="465363"/>
                </a:lnTo>
                <a:lnTo>
                  <a:pt x="646312" y="504034"/>
                </a:lnTo>
                <a:lnTo>
                  <a:pt x="621394" y="539652"/>
                </a:lnTo>
                <a:lnTo>
                  <a:pt x="592074" y="571817"/>
                </a:lnTo>
                <a:lnTo>
                  <a:pt x="558763" y="600130"/>
                </a:lnTo>
                <a:lnTo>
                  <a:pt x="521875" y="624190"/>
                </a:lnTo>
                <a:lnTo>
                  <a:pt x="481826" y="643600"/>
                </a:lnTo>
                <a:lnTo>
                  <a:pt x="439027" y="657958"/>
                </a:lnTo>
                <a:lnTo>
                  <a:pt x="393892" y="666866"/>
                </a:lnTo>
                <a:lnTo>
                  <a:pt x="346837" y="669925"/>
                </a:lnTo>
                <a:lnTo>
                  <a:pt x="299754" y="666866"/>
                </a:lnTo>
                <a:lnTo>
                  <a:pt x="254602" y="657958"/>
                </a:lnTo>
                <a:lnTo>
                  <a:pt x="211794" y="643600"/>
                </a:lnTo>
                <a:lnTo>
                  <a:pt x="171741" y="624190"/>
                </a:lnTo>
                <a:lnTo>
                  <a:pt x="134856" y="600130"/>
                </a:lnTo>
                <a:lnTo>
                  <a:pt x="101552" y="571817"/>
                </a:lnTo>
                <a:lnTo>
                  <a:pt x="72240" y="539652"/>
                </a:lnTo>
                <a:lnTo>
                  <a:pt x="47333" y="504034"/>
                </a:lnTo>
                <a:lnTo>
                  <a:pt x="27243" y="465363"/>
                </a:lnTo>
                <a:lnTo>
                  <a:pt x="12383" y="424038"/>
                </a:lnTo>
                <a:lnTo>
                  <a:pt x="3164" y="380459"/>
                </a:lnTo>
                <a:lnTo>
                  <a:pt x="0" y="3350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92602" y="2800858"/>
            <a:ext cx="3765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83000" y="2403475"/>
            <a:ext cx="897255" cy="622300"/>
          </a:xfrm>
          <a:custGeom>
            <a:avLst/>
            <a:gdLst/>
            <a:ahLst/>
            <a:cxnLst/>
            <a:rect l="l" t="t" r="r" b="b"/>
            <a:pathLst>
              <a:path w="897254" h="622300">
                <a:moveTo>
                  <a:pt x="897001" y="0"/>
                </a:moveTo>
                <a:lnTo>
                  <a:pt x="0" y="6223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01800" y="4024248"/>
            <a:ext cx="1325880" cy="1036955"/>
          </a:xfrm>
          <a:custGeom>
            <a:avLst/>
            <a:gdLst/>
            <a:ahLst/>
            <a:cxnLst/>
            <a:rect l="l" t="t" r="r" b="b"/>
            <a:pathLst>
              <a:path w="1325880" h="1036954">
                <a:moveTo>
                  <a:pt x="662813" y="0"/>
                </a:moveTo>
                <a:lnTo>
                  <a:pt x="0" y="1036701"/>
                </a:lnTo>
                <a:lnTo>
                  <a:pt x="1325626" y="1036701"/>
                </a:lnTo>
                <a:lnTo>
                  <a:pt x="662813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01800" y="4024248"/>
            <a:ext cx="1325880" cy="1036955"/>
          </a:xfrm>
          <a:custGeom>
            <a:avLst/>
            <a:gdLst/>
            <a:ahLst/>
            <a:cxnLst/>
            <a:rect l="l" t="t" r="r" b="b"/>
            <a:pathLst>
              <a:path w="1325880" h="1036954">
                <a:moveTo>
                  <a:pt x="0" y="1036701"/>
                </a:moveTo>
                <a:lnTo>
                  <a:pt x="662813" y="0"/>
                </a:lnTo>
                <a:lnTo>
                  <a:pt x="1325626" y="1036701"/>
                </a:lnTo>
                <a:lnTo>
                  <a:pt x="0" y="103670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63851" y="3500373"/>
            <a:ext cx="827405" cy="523875"/>
          </a:xfrm>
          <a:custGeom>
            <a:avLst/>
            <a:gdLst/>
            <a:ahLst/>
            <a:cxnLst/>
            <a:rect l="l" t="t" r="r" b="b"/>
            <a:pathLst>
              <a:path w="827405" h="523875">
                <a:moveTo>
                  <a:pt x="827024" y="0"/>
                </a:moveTo>
                <a:lnTo>
                  <a:pt x="0" y="5238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33345" y="4234688"/>
            <a:ext cx="4673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10076" y="4084701"/>
            <a:ext cx="1262380" cy="1768475"/>
          </a:xfrm>
          <a:custGeom>
            <a:avLst/>
            <a:gdLst/>
            <a:ahLst/>
            <a:cxnLst/>
            <a:rect l="l" t="t" r="r" b="b"/>
            <a:pathLst>
              <a:path w="1262379" h="1768475">
                <a:moveTo>
                  <a:pt x="630936" y="0"/>
                </a:moveTo>
                <a:lnTo>
                  <a:pt x="0" y="1768411"/>
                </a:lnTo>
                <a:lnTo>
                  <a:pt x="1261999" y="1768411"/>
                </a:lnTo>
                <a:lnTo>
                  <a:pt x="630936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10076" y="4084701"/>
            <a:ext cx="1262380" cy="1768475"/>
          </a:xfrm>
          <a:custGeom>
            <a:avLst/>
            <a:gdLst/>
            <a:ahLst/>
            <a:cxnLst/>
            <a:rect l="l" t="t" r="r" b="b"/>
            <a:pathLst>
              <a:path w="1262379" h="1768475">
                <a:moveTo>
                  <a:pt x="0" y="1768411"/>
                </a:moveTo>
                <a:lnTo>
                  <a:pt x="630936" y="0"/>
                </a:lnTo>
                <a:lnTo>
                  <a:pt x="1261999" y="1768411"/>
                </a:lnTo>
                <a:lnTo>
                  <a:pt x="0" y="176841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335526" y="4790389"/>
            <a:ext cx="4318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Y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51551" y="3292475"/>
            <a:ext cx="1325880" cy="1036955"/>
          </a:xfrm>
          <a:custGeom>
            <a:avLst/>
            <a:gdLst/>
            <a:ahLst/>
            <a:cxnLst/>
            <a:rect l="l" t="t" r="r" b="b"/>
            <a:pathLst>
              <a:path w="1325879" h="1036954">
                <a:moveTo>
                  <a:pt x="662686" y="0"/>
                </a:moveTo>
                <a:lnTo>
                  <a:pt x="0" y="1036701"/>
                </a:lnTo>
                <a:lnTo>
                  <a:pt x="1325499" y="1036701"/>
                </a:lnTo>
                <a:lnTo>
                  <a:pt x="66268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51551" y="3292475"/>
            <a:ext cx="1325880" cy="1036955"/>
          </a:xfrm>
          <a:custGeom>
            <a:avLst/>
            <a:gdLst/>
            <a:ahLst/>
            <a:cxnLst/>
            <a:rect l="l" t="t" r="r" b="b"/>
            <a:pathLst>
              <a:path w="1325879" h="1036954">
                <a:moveTo>
                  <a:pt x="0" y="1036701"/>
                </a:moveTo>
                <a:lnTo>
                  <a:pt x="662686" y="0"/>
                </a:lnTo>
                <a:lnTo>
                  <a:pt x="1325499" y="1036701"/>
                </a:lnTo>
                <a:lnTo>
                  <a:pt x="0" y="103670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983604" y="3461384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683000" y="3500373"/>
            <a:ext cx="859155" cy="584200"/>
          </a:xfrm>
          <a:custGeom>
            <a:avLst/>
            <a:gdLst/>
            <a:ahLst/>
            <a:cxnLst/>
            <a:rect l="l" t="t" r="r" b="b"/>
            <a:pathLst>
              <a:path w="859154" h="584200">
                <a:moveTo>
                  <a:pt x="0" y="0"/>
                </a:moveTo>
                <a:lnTo>
                  <a:pt x="858901" y="584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72126" y="2403475"/>
            <a:ext cx="1141730" cy="889000"/>
          </a:xfrm>
          <a:custGeom>
            <a:avLst/>
            <a:gdLst/>
            <a:ahLst/>
            <a:cxnLst/>
            <a:rect l="l" t="t" r="r" b="b"/>
            <a:pathLst>
              <a:path w="1141729" h="889000">
                <a:moveTo>
                  <a:pt x="0" y="0"/>
                </a:moveTo>
                <a:lnTo>
                  <a:pt x="1141349" y="8890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94788" y="271272"/>
            <a:ext cx="4178808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68211" y="271272"/>
            <a:ext cx="478536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673476" y="337769"/>
            <a:ext cx="37992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Constantia"/>
                <a:cs typeface="Constantia"/>
              </a:rPr>
              <a:t>AVL </a:t>
            </a:r>
            <a:r>
              <a:rPr sz="2400" b="1" dirty="0">
                <a:latin typeface="Constantia"/>
                <a:cs typeface="Constantia"/>
              </a:rPr>
              <a:t>Insertion: </a:t>
            </a:r>
            <a:r>
              <a:rPr sz="2400" b="1" spc="-5" dirty="0">
                <a:latin typeface="Constantia"/>
                <a:cs typeface="Constantia"/>
              </a:rPr>
              <a:t>Inside</a:t>
            </a:r>
            <a:r>
              <a:rPr sz="2400" b="1" spc="-8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Case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04609" y="3066415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80228" y="3981069"/>
            <a:ext cx="35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h+1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93594" y="398106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7476" y="541477"/>
            <a:ext cx="8093709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Linked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Representation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71900" y="1490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1900" y="1490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52900" y="1490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52900" y="1490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33900" y="1490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33900" y="1490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232275" y="1424431"/>
            <a:ext cx="196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a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765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765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575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575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385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385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936875" y="2491486"/>
            <a:ext cx="223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b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17294" y="1348231"/>
            <a:ext cx="666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oot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00074" y="51478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0999" y="380999"/>
                </a:lnTo>
                <a:lnTo>
                  <a:pt x="3809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0074" y="51478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0999" y="380999"/>
                </a:lnTo>
                <a:lnTo>
                  <a:pt x="3809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81074" y="51478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1074" y="51478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62100" y="51478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62100" y="51478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260094" y="5082616"/>
            <a:ext cx="135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f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483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483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293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293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103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103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908928" y="2491486"/>
            <a:ext cx="189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c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638300" y="38524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38300" y="38524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19300" y="38524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19300" y="38524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00300" y="38524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00300" y="38524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098294" y="3787266"/>
            <a:ext cx="2273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d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591300" y="3700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91300" y="3700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72300" y="3700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72300" y="3700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53300" y="3700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53300" y="3700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052309" y="3634562"/>
            <a:ext cx="196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e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210300" y="4919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10300" y="4919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91300" y="4919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91300" y="4919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72300" y="4919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72300" y="4919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671309" y="4854066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g</a:t>
            </a:r>
            <a:endParaRPr sz="2800">
              <a:latin typeface="Constantia"/>
              <a:cs typeface="Constantia"/>
            </a:endParaRPr>
          </a:p>
        </p:txBody>
      </p:sp>
      <p:graphicFrame>
        <p:nvGraphicFramePr>
          <p:cNvPr id="58" name="object 58"/>
          <p:cNvGraphicFramePr>
            <a:graphicFrameLocks noGrp="1"/>
          </p:cNvGraphicFramePr>
          <p:nvPr/>
        </p:nvGraphicFramePr>
        <p:xfrm>
          <a:off x="7118350" y="5827229"/>
          <a:ext cx="1143000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900"/>
                        </a:lnSpc>
                      </a:pPr>
                      <a:r>
                        <a:rPr sz="2800" dirty="0">
                          <a:latin typeface="Constantia"/>
                          <a:cs typeface="Constantia"/>
                        </a:rPr>
                        <a:t>h</a:t>
                      </a:r>
                      <a:endParaRPr sz="2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9" name="object 59"/>
          <p:cNvSpPr/>
          <p:nvPr/>
        </p:nvSpPr>
        <p:spPr>
          <a:xfrm>
            <a:off x="3086100" y="1705355"/>
            <a:ext cx="852169" cy="852169"/>
          </a:xfrm>
          <a:custGeom>
            <a:avLst/>
            <a:gdLst/>
            <a:ahLst/>
            <a:cxnLst/>
            <a:rect l="l" t="t" r="r" b="b"/>
            <a:pathLst>
              <a:path w="852170" h="852169">
                <a:moveTo>
                  <a:pt x="40386" y="730377"/>
                </a:moveTo>
                <a:lnTo>
                  <a:pt x="0" y="851662"/>
                </a:lnTo>
                <a:lnTo>
                  <a:pt x="121157" y="811149"/>
                </a:lnTo>
                <a:lnTo>
                  <a:pt x="107695" y="797687"/>
                </a:lnTo>
                <a:lnTo>
                  <a:pt x="80772" y="797687"/>
                </a:lnTo>
                <a:lnTo>
                  <a:pt x="53848" y="770763"/>
                </a:lnTo>
                <a:lnTo>
                  <a:pt x="67311" y="757302"/>
                </a:lnTo>
                <a:lnTo>
                  <a:pt x="40386" y="730377"/>
                </a:lnTo>
                <a:close/>
              </a:path>
              <a:path w="852170" h="852169">
                <a:moveTo>
                  <a:pt x="67311" y="757302"/>
                </a:moveTo>
                <a:lnTo>
                  <a:pt x="53848" y="770763"/>
                </a:lnTo>
                <a:lnTo>
                  <a:pt x="80772" y="797687"/>
                </a:lnTo>
                <a:lnTo>
                  <a:pt x="94235" y="784226"/>
                </a:lnTo>
                <a:lnTo>
                  <a:pt x="67311" y="757302"/>
                </a:lnTo>
                <a:close/>
              </a:path>
              <a:path w="852170" h="852169">
                <a:moveTo>
                  <a:pt x="94235" y="784226"/>
                </a:moveTo>
                <a:lnTo>
                  <a:pt x="80772" y="797687"/>
                </a:lnTo>
                <a:lnTo>
                  <a:pt x="107695" y="797687"/>
                </a:lnTo>
                <a:lnTo>
                  <a:pt x="94235" y="784226"/>
                </a:lnTo>
                <a:close/>
              </a:path>
              <a:path w="852170" h="852169">
                <a:moveTo>
                  <a:pt x="824738" y="0"/>
                </a:moveTo>
                <a:lnTo>
                  <a:pt x="67311" y="757302"/>
                </a:lnTo>
                <a:lnTo>
                  <a:pt x="94235" y="784226"/>
                </a:lnTo>
                <a:lnTo>
                  <a:pt x="851662" y="26924"/>
                </a:lnTo>
                <a:lnTo>
                  <a:pt x="8247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751704" y="1703070"/>
            <a:ext cx="1229995" cy="854075"/>
          </a:xfrm>
          <a:custGeom>
            <a:avLst/>
            <a:gdLst/>
            <a:ahLst/>
            <a:cxnLst/>
            <a:rect l="l" t="t" r="r" b="b"/>
            <a:pathLst>
              <a:path w="1229995" h="854075">
                <a:moveTo>
                  <a:pt x="1125020" y="804804"/>
                </a:moveTo>
                <a:lnTo>
                  <a:pt x="1103376" y="836294"/>
                </a:lnTo>
                <a:lnTo>
                  <a:pt x="1229995" y="853947"/>
                </a:lnTo>
                <a:lnTo>
                  <a:pt x="1208793" y="815593"/>
                </a:lnTo>
                <a:lnTo>
                  <a:pt x="1140714" y="815593"/>
                </a:lnTo>
                <a:lnTo>
                  <a:pt x="1125020" y="804804"/>
                </a:lnTo>
                <a:close/>
              </a:path>
              <a:path w="1229995" h="854075">
                <a:moveTo>
                  <a:pt x="1146590" y="773422"/>
                </a:moveTo>
                <a:lnTo>
                  <a:pt x="1125020" y="804804"/>
                </a:lnTo>
                <a:lnTo>
                  <a:pt x="1140714" y="815593"/>
                </a:lnTo>
                <a:lnTo>
                  <a:pt x="1162304" y="784225"/>
                </a:lnTo>
                <a:lnTo>
                  <a:pt x="1146590" y="773422"/>
                </a:lnTo>
                <a:close/>
              </a:path>
              <a:path w="1229995" h="854075">
                <a:moveTo>
                  <a:pt x="1168146" y="742060"/>
                </a:moveTo>
                <a:lnTo>
                  <a:pt x="1146590" y="773422"/>
                </a:lnTo>
                <a:lnTo>
                  <a:pt x="1162304" y="784225"/>
                </a:lnTo>
                <a:lnTo>
                  <a:pt x="1140714" y="815593"/>
                </a:lnTo>
                <a:lnTo>
                  <a:pt x="1208793" y="815593"/>
                </a:lnTo>
                <a:lnTo>
                  <a:pt x="1168146" y="742060"/>
                </a:lnTo>
                <a:close/>
              </a:path>
              <a:path w="1229995" h="854075">
                <a:moveTo>
                  <a:pt x="21590" y="0"/>
                </a:moveTo>
                <a:lnTo>
                  <a:pt x="0" y="31368"/>
                </a:lnTo>
                <a:lnTo>
                  <a:pt x="1125020" y="804804"/>
                </a:lnTo>
                <a:lnTo>
                  <a:pt x="1146590" y="773422"/>
                </a:lnTo>
                <a:lnTo>
                  <a:pt x="215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95500" y="2777108"/>
            <a:ext cx="550545" cy="1075690"/>
          </a:xfrm>
          <a:custGeom>
            <a:avLst/>
            <a:gdLst/>
            <a:ahLst/>
            <a:cxnLst/>
            <a:rect l="l" t="t" r="r" b="b"/>
            <a:pathLst>
              <a:path w="550544" h="1075689">
                <a:moveTo>
                  <a:pt x="0" y="947419"/>
                </a:moveTo>
                <a:lnTo>
                  <a:pt x="0" y="1075308"/>
                </a:lnTo>
                <a:lnTo>
                  <a:pt x="102235" y="998601"/>
                </a:lnTo>
                <a:lnTo>
                  <a:pt x="59562" y="998601"/>
                </a:lnTo>
                <a:lnTo>
                  <a:pt x="25526" y="981582"/>
                </a:lnTo>
                <a:lnTo>
                  <a:pt x="34079" y="964480"/>
                </a:lnTo>
                <a:lnTo>
                  <a:pt x="0" y="947419"/>
                </a:lnTo>
                <a:close/>
              </a:path>
              <a:path w="550544" h="1075689">
                <a:moveTo>
                  <a:pt x="34079" y="964480"/>
                </a:moveTo>
                <a:lnTo>
                  <a:pt x="25526" y="981582"/>
                </a:lnTo>
                <a:lnTo>
                  <a:pt x="59562" y="998601"/>
                </a:lnTo>
                <a:lnTo>
                  <a:pt x="68106" y="981515"/>
                </a:lnTo>
                <a:lnTo>
                  <a:pt x="34079" y="964480"/>
                </a:lnTo>
                <a:close/>
              </a:path>
              <a:path w="550544" h="1075689">
                <a:moveTo>
                  <a:pt x="68106" y="981515"/>
                </a:moveTo>
                <a:lnTo>
                  <a:pt x="59562" y="998601"/>
                </a:lnTo>
                <a:lnTo>
                  <a:pt x="102235" y="998601"/>
                </a:lnTo>
                <a:lnTo>
                  <a:pt x="68106" y="981515"/>
                </a:lnTo>
                <a:close/>
              </a:path>
              <a:path w="550544" h="1075689">
                <a:moveTo>
                  <a:pt x="516381" y="0"/>
                </a:moveTo>
                <a:lnTo>
                  <a:pt x="34079" y="964480"/>
                </a:lnTo>
                <a:lnTo>
                  <a:pt x="68106" y="981515"/>
                </a:lnTo>
                <a:lnTo>
                  <a:pt x="550418" y="17017"/>
                </a:lnTo>
                <a:lnTo>
                  <a:pt x="516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26007" y="4073525"/>
            <a:ext cx="482600" cy="1074420"/>
          </a:xfrm>
          <a:custGeom>
            <a:avLst/>
            <a:gdLst/>
            <a:ahLst/>
            <a:cxnLst/>
            <a:rect l="l" t="t" r="r" b="b"/>
            <a:pathLst>
              <a:path w="482600" h="1074420">
                <a:moveTo>
                  <a:pt x="0" y="946657"/>
                </a:moveTo>
                <a:lnTo>
                  <a:pt x="7493" y="1074293"/>
                </a:lnTo>
                <a:lnTo>
                  <a:pt x="102177" y="994156"/>
                </a:lnTo>
                <a:lnTo>
                  <a:pt x="62484" y="994156"/>
                </a:lnTo>
                <a:lnTo>
                  <a:pt x="27431" y="979169"/>
                </a:lnTo>
                <a:lnTo>
                  <a:pt x="34939" y="961656"/>
                </a:lnTo>
                <a:lnTo>
                  <a:pt x="0" y="946657"/>
                </a:lnTo>
                <a:close/>
              </a:path>
              <a:path w="482600" h="1074420">
                <a:moveTo>
                  <a:pt x="34939" y="961656"/>
                </a:moveTo>
                <a:lnTo>
                  <a:pt x="27431" y="979169"/>
                </a:lnTo>
                <a:lnTo>
                  <a:pt x="62484" y="994156"/>
                </a:lnTo>
                <a:lnTo>
                  <a:pt x="69969" y="976693"/>
                </a:lnTo>
                <a:lnTo>
                  <a:pt x="34939" y="961656"/>
                </a:lnTo>
                <a:close/>
              </a:path>
              <a:path w="482600" h="1074420">
                <a:moveTo>
                  <a:pt x="69969" y="976693"/>
                </a:moveTo>
                <a:lnTo>
                  <a:pt x="62484" y="994156"/>
                </a:lnTo>
                <a:lnTo>
                  <a:pt x="102177" y="994156"/>
                </a:lnTo>
                <a:lnTo>
                  <a:pt x="105029" y="991743"/>
                </a:lnTo>
                <a:lnTo>
                  <a:pt x="69969" y="976693"/>
                </a:lnTo>
                <a:close/>
              </a:path>
              <a:path w="482600" h="1074420">
                <a:moveTo>
                  <a:pt x="447167" y="0"/>
                </a:moveTo>
                <a:lnTo>
                  <a:pt x="34939" y="961656"/>
                </a:lnTo>
                <a:lnTo>
                  <a:pt x="69969" y="976693"/>
                </a:lnTo>
                <a:lnTo>
                  <a:pt x="482219" y="14986"/>
                </a:lnTo>
                <a:lnTo>
                  <a:pt x="4471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22644" y="2699385"/>
            <a:ext cx="626110" cy="1000760"/>
          </a:xfrm>
          <a:custGeom>
            <a:avLst/>
            <a:gdLst/>
            <a:ahLst/>
            <a:cxnLst/>
            <a:rect l="l" t="t" r="r" b="b"/>
            <a:pathLst>
              <a:path w="626109" h="1000760">
                <a:moveTo>
                  <a:pt x="549670" y="913231"/>
                </a:moveTo>
                <a:lnTo>
                  <a:pt x="517271" y="933195"/>
                </a:lnTo>
                <a:lnTo>
                  <a:pt x="625855" y="1000632"/>
                </a:lnTo>
                <a:lnTo>
                  <a:pt x="619545" y="929513"/>
                </a:lnTo>
                <a:lnTo>
                  <a:pt x="559688" y="929513"/>
                </a:lnTo>
                <a:lnTo>
                  <a:pt x="549670" y="913231"/>
                </a:lnTo>
                <a:close/>
              </a:path>
              <a:path w="626109" h="1000760">
                <a:moveTo>
                  <a:pt x="582105" y="893245"/>
                </a:moveTo>
                <a:lnTo>
                  <a:pt x="549670" y="913231"/>
                </a:lnTo>
                <a:lnTo>
                  <a:pt x="559688" y="929513"/>
                </a:lnTo>
                <a:lnTo>
                  <a:pt x="592074" y="909446"/>
                </a:lnTo>
                <a:lnTo>
                  <a:pt x="582105" y="893245"/>
                </a:lnTo>
                <a:close/>
              </a:path>
              <a:path w="626109" h="1000760">
                <a:moveTo>
                  <a:pt x="614552" y="873251"/>
                </a:moveTo>
                <a:lnTo>
                  <a:pt x="582105" y="893245"/>
                </a:lnTo>
                <a:lnTo>
                  <a:pt x="592074" y="909446"/>
                </a:lnTo>
                <a:lnTo>
                  <a:pt x="559688" y="929513"/>
                </a:lnTo>
                <a:lnTo>
                  <a:pt x="619545" y="929513"/>
                </a:lnTo>
                <a:lnTo>
                  <a:pt x="614552" y="873251"/>
                </a:lnTo>
                <a:close/>
              </a:path>
              <a:path w="626109" h="1000760">
                <a:moveTo>
                  <a:pt x="32511" y="0"/>
                </a:moveTo>
                <a:lnTo>
                  <a:pt x="0" y="19938"/>
                </a:lnTo>
                <a:lnTo>
                  <a:pt x="549670" y="913231"/>
                </a:lnTo>
                <a:lnTo>
                  <a:pt x="582105" y="893245"/>
                </a:lnTo>
                <a:lnTo>
                  <a:pt x="325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724650" y="3928617"/>
            <a:ext cx="114300" cy="990600"/>
          </a:xfrm>
          <a:custGeom>
            <a:avLst/>
            <a:gdLst/>
            <a:ahLst/>
            <a:cxnLst/>
            <a:rect l="l" t="t" r="r" b="b"/>
            <a:pathLst>
              <a:path w="114300" h="990600">
                <a:moveTo>
                  <a:pt x="38100" y="876299"/>
                </a:moveTo>
                <a:lnTo>
                  <a:pt x="0" y="876299"/>
                </a:lnTo>
                <a:lnTo>
                  <a:pt x="57150" y="990599"/>
                </a:lnTo>
                <a:lnTo>
                  <a:pt x="104775" y="895349"/>
                </a:lnTo>
                <a:lnTo>
                  <a:pt x="38100" y="895349"/>
                </a:lnTo>
                <a:lnTo>
                  <a:pt x="38100" y="876299"/>
                </a:lnTo>
                <a:close/>
              </a:path>
              <a:path w="114300" h="990600">
                <a:moveTo>
                  <a:pt x="76200" y="0"/>
                </a:moveTo>
                <a:lnTo>
                  <a:pt x="38100" y="0"/>
                </a:lnTo>
                <a:lnTo>
                  <a:pt x="38100" y="895349"/>
                </a:lnTo>
                <a:lnTo>
                  <a:pt x="76200" y="895349"/>
                </a:lnTo>
                <a:lnTo>
                  <a:pt x="76200" y="0"/>
                </a:lnTo>
                <a:close/>
              </a:path>
              <a:path w="114300" h="990600">
                <a:moveTo>
                  <a:pt x="114300" y="876299"/>
                </a:moveTo>
                <a:lnTo>
                  <a:pt x="76200" y="876299"/>
                </a:lnTo>
                <a:lnTo>
                  <a:pt x="76200" y="895349"/>
                </a:lnTo>
                <a:lnTo>
                  <a:pt x="104775" y="895349"/>
                </a:lnTo>
                <a:lnTo>
                  <a:pt x="114300" y="876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185786" y="5136134"/>
            <a:ext cx="548640" cy="697865"/>
          </a:xfrm>
          <a:custGeom>
            <a:avLst/>
            <a:gdLst/>
            <a:ahLst/>
            <a:cxnLst/>
            <a:rect l="l" t="t" r="r" b="b"/>
            <a:pathLst>
              <a:path w="548640" h="697864">
                <a:moveTo>
                  <a:pt x="463273" y="618897"/>
                </a:moveTo>
                <a:lnTo>
                  <a:pt x="433197" y="642302"/>
                </a:lnTo>
                <a:lnTo>
                  <a:pt x="548513" y="697445"/>
                </a:lnTo>
                <a:lnTo>
                  <a:pt x="535770" y="633945"/>
                </a:lnTo>
                <a:lnTo>
                  <a:pt x="474980" y="633945"/>
                </a:lnTo>
                <a:lnTo>
                  <a:pt x="463273" y="618897"/>
                </a:lnTo>
                <a:close/>
              </a:path>
              <a:path w="548640" h="697864">
                <a:moveTo>
                  <a:pt x="493352" y="595491"/>
                </a:moveTo>
                <a:lnTo>
                  <a:pt x="463273" y="618897"/>
                </a:lnTo>
                <a:lnTo>
                  <a:pt x="474980" y="633945"/>
                </a:lnTo>
                <a:lnTo>
                  <a:pt x="505079" y="610565"/>
                </a:lnTo>
                <a:lnTo>
                  <a:pt x="493352" y="595491"/>
                </a:lnTo>
                <a:close/>
              </a:path>
              <a:path w="548640" h="697864">
                <a:moveTo>
                  <a:pt x="523367" y="572135"/>
                </a:moveTo>
                <a:lnTo>
                  <a:pt x="493352" y="595491"/>
                </a:lnTo>
                <a:lnTo>
                  <a:pt x="505079" y="610565"/>
                </a:lnTo>
                <a:lnTo>
                  <a:pt x="474980" y="633945"/>
                </a:lnTo>
                <a:lnTo>
                  <a:pt x="535770" y="633945"/>
                </a:lnTo>
                <a:lnTo>
                  <a:pt x="523367" y="572135"/>
                </a:lnTo>
                <a:close/>
              </a:path>
              <a:path w="548640" h="697864">
                <a:moveTo>
                  <a:pt x="30099" y="0"/>
                </a:moveTo>
                <a:lnTo>
                  <a:pt x="0" y="23368"/>
                </a:lnTo>
                <a:lnTo>
                  <a:pt x="463273" y="618897"/>
                </a:lnTo>
                <a:lnTo>
                  <a:pt x="493352" y="595491"/>
                </a:lnTo>
                <a:lnTo>
                  <a:pt x="30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6" name="object 66"/>
          <p:cNvGraphicFramePr>
            <a:graphicFrameLocks noGrp="1"/>
          </p:cNvGraphicFramePr>
          <p:nvPr/>
        </p:nvGraphicFramePr>
        <p:xfrm>
          <a:off x="2222500" y="5903429"/>
          <a:ext cx="1094105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8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68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03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object 67"/>
          <p:cNvSpPr txBox="1"/>
          <p:nvPr/>
        </p:nvSpPr>
        <p:spPr>
          <a:xfrm>
            <a:off x="3622675" y="5463946"/>
            <a:ext cx="1609725" cy="1214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leftChild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rightChild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781429" y="5345429"/>
            <a:ext cx="995044" cy="564515"/>
          </a:xfrm>
          <a:custGeom>
            <a:avLst/>
            <a:gdLst/>
            <a:ahLst/>
            <a:cxnLst/>
            <a:rect l="l" t="t" r="r" b="b"/>
            <a:pathLst>
              <a:path w="995044" h="564514">
                <a:moveTo>
                  <a:pt x="885915" y="525482"/>
                </a:moveTo>
                <a:lnTo>
                  <a:pt x="867409" y="558800"/>
                </a:lnTo>
                <a:lnTo>
                  <a:pt x="995044" y="564349"/>
                </a:lnTo>
                <a:lnTo>
                  <a:pt x="974798" y="534746"/>
                </a:lnTo>
                <a:lnTo>
                  <a:pt x="902588" y="534746"/>
                </a:lnTo>
                <a:lnTo>
                  <a:pt x="885915" y="525482"/>
                </a:lnTo>
                <a:close/>
              </a:path>
              <a:path w="995044" h="564514">
                <a:moveTo>
                  <a:pt x="904426" y="492153"/>
                </a:moveTo>
                <a:lnTo>
                  <a:pt x="885915" y="525482"/>
                </a:lnTo>
                <a:lnTo>
                  <a:pt x="902588" y="534746"/>
                </a:lnTo>
                <a:lnTo>
                  <a:pt x="921131" y="501434"/>
                </a:lnTo>
                <a:lnTo>
                  <a:pt x="904426" y="492153"/>
                </a:lnTo>
                <a:close/>
              </a:path>
              <a:path w="995044" h="564514">
                <a:moveTo>
                  <a:pt x="922908" y="458876"/>
                </a:moveTo>
                <a:lnTo>
                  <a:pt x="904426" y="492153"/>
                </a:lnTo>
                <a:lnTo>
                  <a:pt x="921131" y="501434"/>
                </a:lnTo>
                <a:lnTo>
                  <a:pt x="902588" y="534746"/>
                </a:lnTo>
                <a:lnTo>
                  <a:pt x="974798" y="534746"/>
                </a:lnTo>
                <a:lnTo>
                  <a:pt x="922908" y="458876"/>
                </a:lnTo>
                <a:close/>
              </a:path>
              <a:path w="995044" h="564514">
                <a:moveTo>
                  <a:pt x="18541" y="0"/>
                </a:moveTo>
                <a:lnTo>
                  <a:pt x="0" y="33274"/>
                </a:lnTo>
                <a:lnTo>
                  <a:pt x="885915" y="525482"/>
                </a:lnTo>
                <a:lnTo>
                  <a:pt x="904426" y="492153"/>
                </a:lnTo>
                <a:lnTo>
                  <a:pt x="185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1300" y="1201800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5"/>
                </a:lnTo>
                <a:lnTo>
                  <a:pt x="201881" y="42307"/>
                </a:lnTo>
                <a:lnTo>
                  <a:pt x="163318" y="64695"/>
                </a:lnTo>
                <a:lnTo>
                  <a:pt x="127955" y="91129"/>
                </a:lnTo>
                <a:lnTo>
                  <a:pt x="96149" y="121273"/>
                </a:lnTo>
                <a:lnTo>
                  <a:pt x="68257" y="154787"/>
                </a:lnTo>
                <a:lnTo>
                  <a:pt x="44636" y="191332"/>
                </a:lnTo>
                <a:lnTo>
                  <a:pt x="25643" y="230571"/>
                </a:lnTo>
                <a:lnTo>
                  <a:pt x="11634" y="272164"/>
                </a:lnTo>
                <a:lnTo>
                  <a:pt x="2968" y="315773"/>
                </a:lnTo>
                <a:lnTo>
                  <a:pt x="0" y="361061"/>
                </a:lnTo>
                <a:lnTo>
                  <a:pt x="2968" y="406375"/>
                </a:lnTo>
                <a:lnTo>
                  <a:pt x="11634" y="450007"/>
                </a:lnTo>
                <a:lnTo>
                  <a:pt x="25643" y="491620"/>
                </a:lnTo>
                <a:lnTo>
                  <a:pt x="44636" y="530874"/>
                </a:lnTo>
                <a:lnTo>
                  <a:pt x="68257" y="567432"/>
                </a:lnTo>
                <a:lnTo>
                  <a:pt x="96149" y="600955"/>
                </a:lnTo>
                <a:lnTo>
                  <a:pt x="127955" y="631106"/>
                </a:lnTo>
                <a:lnTo>
                  <a:pt x="163318" y="657546"/>
                </a:lnTo>
                <a:lnTo>
                  <a:pt x="201881" y="679937"/>
                </a:lnTo>
                <a:lnTo>
                  <a:pt x="243288" y="697941"/>
                </a:lnTo>
                <a:lnTo>
                  <a:pt x="287181" y="711220"/>
                </a:lnTo>
                <a:lnTo>
                  <a:pt x="333204" y="719435"/>
                </a:lnTo>
                <a:lnTo>
                  <a:pt x="381000" y="722249"/>
                </a:lnTo>
                <a:lnTo>
                  <a:pt x="428795" y="719435"/>
                </a:lnTo>
                <a:lnTo>
                  <a:pt x="474818" y="711220"/>
                </a:lnTo>
                <a:lnTo>
                  <a:pt x="518711" y="697941"/>
                </a:lnTo>
                <a:lnTo>
                  <a:pt x="560118" y="679937"/>
                </a:lnTo>
                <a:lnTo>
                  <a:pt x="598681" y="657546"/>
                </a:lnTo>
                <a:lnTo>
                  <a:pt x="634044" y="631106"/>
                </a:lnTo>
                <a:lnTo>
                  <a:pt x="665850" y="600955"/>
                </a:lnTo>
                <a:lnTo>
                  <a:pt x="693742" y="567432"/>
                </a:lnTo>
                <a:lnTo>
                  <a:pt x="717363" y="530874"/>
                </a:lnTo>
                <a:lnTo>
                  <a:pt x="736356" y="491620"/>
                </a:lnTo>
                <a:lnTo>
                  <a:pt x="750365" y="450007"/>
                </a:lnTo>
                <a:lnTo>
                  <a:pt x="759031" y="406375"/>
                </a:lnTo>
                <a:lnTo>
                  <a:pt x="762000" y="361061"/>
                </a:lnTo>
                <a:lnTo>
                  <a:pt x="759031" y="315773"/>
                </a:lnTo>
                <a:lnTo>
                  <a:pt x="750365" y="272164"/>
                </a:lnTo>
                <a:lnTo>
                  <a:pt x="736356" y="230571"/>
                </a:lnTo>
                <a:lnTo>
                  <a:pt x="717363" y="191332"/>
                </a:lnTo>
                <a:lnTo>
                  <a:pt x="693742" y="154787"/>
                </a:lnTo>
                <a:lnTo>
                  <a:pt x="665850" y="121273"/>
                </a:lnTo>
                <a:lnTo>
                  <a:pt x="634044" y="91129"/>
                </a:lnTo>
                <a:lnTo>
                  <a:pt x="598681" y="64695"/>
                </a:lnTo>
                <a:lnTo>
                  <a:pt x="560118" y="42307"/>
                </a:lnTo>
                <a:lnTo>
                  <a:pt x="518711" y="24305"/>
                </a:lnTo>
                <a:lnTo>
                  <a:pt x="474818" y="11028"/>
                </a:lnTo>
                <a:lnTo>
                  <a:pt x="428795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1300" y="1201800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0" y="361061"/>
                </a:moveTo>
                <a:lnTo>
                  <a:pt x="2968" y="315773"/>
                </a:lnTo>
                <a:lnTo>
                  <a:pt x="11634" y="272164"/>
                </a:lnTo>
                <a:lnTo>
                  <a:pt x="25643" y="230571"/>
                </a:lnTo>
                <a:lnTo>
                  <a:pt x="44636" y="191332"/>
                </a:lnTo>
                <a:lnTo>
                  <a:pt x="68257" y="154787"/>
                </a:lnTo>
                <a:lnTo>
                  <a:pt x="96149" y="121273"/>
                </a:lnTo>
                <a:lnTo>
                  <a:pt x="127955" y="91129"/>
                </a:lnTo>
                <a:lnTo>
                  <a:pt x="163318" y="64695"/>
                </a:lnTo>
                <a:lnTo>
                  <a:pt x="201881" y="42307"/>
                </a:lnTo>
                <a:lnTo>
                  <a:pt x="243288" y="24305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95" y="2813"/>
                </a:lnTo>
                <a:lnTo>
                  <a:pt x="474818" y="11028"/>
                </a:lnTo>
                <a:lnTo>
                  <a:pt x="518711" y="24305"/>
                </a:lnTo>
                <a:lnTo>
                  <a:pt x="560118" y="42307"/>
                </a:lnTo>
                <a:lnTo>
                  <a:pt x="598681" y="64695"/>
                </a:lnTo>
                <a:lnTo>
                  <a:pt x="634044" y="91129"/>
                </a:lnTo>
                <a:lnTo>
                  <a:pt x="665850" y="121273"/>
                </a:lnTo>
                <a:lnTo>
                  <a:pt x="693742" y="154787"/>
                </a:lnTo>
                <a:lnTo>
                  <a:pt x="717363" y="191332"/>
                </a:lnTo>
                <a:lnTo>
                  <a:pt x="736356" y="230571"/>
                </a:lnTo>
                <a:lnTo>
                  <a:pt x="750365" y="272164"/>
                </a:lnTo>
                <a:lnTo>
                  <a:pt x="759031" y="315773"/>
                </a:lnTo>
                <a:lnTo>
                  <a:pt x="762000" y="361061"/>
                </a:lnTo>
                <a:lnTo>
                  <a:pt x="759031" y="406375"/>
                </a:lnTo>
                <a:lnTo>
                  <a:pt x="750365" y="450007"/>
                </a:lnTo>
                <a:lnTo>
                  <a:pt x="736356" y="491620"/>
                </a:lnTo>
                <a:lnTo>
                  <a:pt x="717363" y="530874"/>
                </a:lnTo>
                <a:lnTo>
                  <a:pt x="693742" y="567432"/>
                </a:lnTo>
                <a:lnTo>
                  <a:pt x="665850" y="600955"/>
                </a:lnTo>
                <a:lnTo>
                  <a:pt x="634044" y="631106"/>
                </a:lnTo>
                <a:lnTo>
                  <a:pt x="598681" y="657546"/>
                </a:lnTo>
                <a:lnTo>
                  <a:pt x="560118" y="679937"/>
                </a:lnTo>
                <a:lnTo>
                  <a:pt x="518711" y="697941"/>
                </a:lnTo>
                <a:lnTo>
                  <a:pt x="474818" y="711220"/>
                </a:lnTo>
                <a:lnTo>
                  <a:pt x="428795" y="719435"/>
                </a:lnTo>
                <a:lnTo>
                  <a:pt x="381000" y="722249"/>
                </a:lnTo>
                <a:lnTo>
                  <a:pt x="333204" y="719435"/>
                </a:lnTo>
                <a:lnTo>
                  <a:pt x="287181" y="711220"/>
                </a:lnTo>
                <a:lnTo>
                  <a:pt x="243288" y="697941"/>
                </a:lnTo>
                <a:lnTo>
                  <a:pt x="201881" y="679937"/>
                </a:lnTo>
                <a:lnTo>
                  <a:pt x="163318" y="657546"/>
                </a:lnTo>
                <a:lnTo>
                  <a:pt x="127955" y="631106"/>
                </a:lnTo>
                <a:lnTo>
                  <a:pt x="96149" y="600955"/>
                </a:lnTo>
                <a:lnTo>
                  <a:pt x="68257" y="567432"/>
                </a:lnTo>
                <a:lnTo>
                  <a:pt x="44636" y="530874"/>
                </a:lnTo>
                <a:lnTo>
                  <a:pt x="25643" y="491620"/>
                </a:lnTo>
                <a:lnTo>
                  <a:pt x="11634" y="450007"/>
                </a:lnTo>
                <a:lnTo>
                  <a:pt x="2968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38573" y="992200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25776" y="2384425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7"/>
                </a:lnTo>
                <a:lnTo>
                  <a:pt x="201881" y="42311"/>
                </a:lnTo>
                <a:lnTo>
                  <a:pt x="163318" y="64702"/>
                </a:lnTo>
                <a:lnTo>
                  <a:pt x="127955" y="91142"/>
                </a:lnTo>
                <a:lnTo>
                  <a:pt x="96149" y="121293"/>
                </a:lnTo>
                <a:lnTo>
                  <a:pt x="68257" y="154816"/>
                </a:lnTo>
                <a:lnTo>
                  <a:pt x="44636" y="191374"/>
                </a:lnTo>
                <a:lnTo>
                  <a:pt x="25643" y="230628"/>
                </a:lnTo>
                <a:lnTo>
                  <a:pt x="11634" y="272241"/>
                </a:lnTo>
                <a:lnTo>
                  <a:pt x="2968" y="315873"/>
                </a:lnTo>
                <a:lnTo>
                  <a:pt x="0" y="361188"/>
                </a:lnTo>
                <a:lnTo>
                  <a:pt x="2968" y="406477"/>
                </a:lnTo>
                <a:lnTo>
                  <a:pt x="11634" y="450092"/>
                </a:lnTo>
                <a:lnTo>
                  <a:pt x="25643" y="491694"/>
                </a:lnTo>
                <a:lnTo>
                  <a:pt x="44636" y="530945"/>
                </a:lnTo>
                <a:lnTo>
                  <a:pt x="68257" y="567503"/>
                </a:lnTo>
                <a:lnTo>
                  <a:pt x="96149" y="601031"/>
                </a:lnTo>
                <a:lnTo>
                  <a:pt x="127955" y="631189"/>
                </a:lnTo>
                <a:lnTo>
                  <a:pt x="163318" y="657638"/>
                </a:lnTo>
                <a:lnTo>
                  <a:pt x="201881" y="680039"/>
                </a:lnTo>
                <a:lnTo>
                  <a:pt x="243288" y="698053"/>
                </a:lnTo>
                <a:lnTo>
                  <a:pt x="287181" y="711339"/>
                </a:lnTo>
                <a:lnTo>
                  <a:pt x="333204" y="719560"/>
                </a:lnTo>
                <a:lnTo>
                  <a:pt x="381000" y="722376"/>
                </a:lnTo>
                <a:lnTo>
                  <a:pt x="428770" y="719560"/>
                </a:lnTo>
                <a:lnTo>
                  <a:pt x="474776" y="711339"/>
                </a:lnTo>
                <a:lnTo>
                  <a:pt x="518659" y="698053"/>
                </a:lnTo>
                <a:lnTo>
                  <a:pt x="560062" y="680039"/>
                </a:lnTo>
                <a:lnTo>
                  <a:pt x="598626" y="657638"/>
                </a:lnTo>
                <a:lnTo>
                  <a:pt x="633993" y="631189"/>
                </a:lnTo>
                <a:lnTo>
                  <a:pt x="665806" y="601031"/>
                </a:lnTo>
                <a:lnTo>
                  <a:pt x="693707" y="567503"/>
                </a:lnTo>
                <a:lnTo>
                  <a:pt x="717338" y="530945"/>
                </a:lnTo>
                <a:lnTo>
                  <a:pt x="736341" y="491694"/>
                </a:lnTo>
                <a:lnTo>
                  <a:pt x="750357" y="450092"/>
                </a:lnTo>
                <a:lnTo>
                  <a:pt x="759029" y="406477"/>
                </a:lnTo>
                <a:lnTo>
                  <a:pt x="762000" y="361188"/>
                </a:lnTo>
                <a:lnTo>
                  <a:pt x="759029" y="315873"/>
                </a:lnTo>
                <a:lnTo>
                  <a:pt x="750357" y="272241"/>
                </a:lnTo>
                <a:lnTo>
                  <a:pt x="736341" y="230628"/>
                </a:lnTo>
                <a:lnTo>
                  <a:pt x="717338" y="191374"/>
                </a:lnTo>
                <a:lnTo>
                  <a:pt x="693707" y="154816"/>
                </a:lnTo>
                <a:lnTo>
                  <a:pt x="665806" y="121293"/>
                </a:lnTo>
                <a:lnTo>
                  <a:pt x="633993" y="91142"/>
                </a:lnTo>
                <a:lnTo>
                  <a:pt x="598626" y="64702"/>
                </a:lnTo>
                <a:lnTo>
                  <a:pt x="560062" y="42311"/>
                </a:lnTo>
                <a:lnTo>
                  <a:pt x="518659" y="24307"/>
                </a:lnTo>
                <a:lnTo>
                  <a:pt x="474776" y="11028"/>
                </a:lnTo>
                <a:lnTo>
                  <a:pt x="428770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25776" y="2384425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0" y="361188"/>
                </a:moveTo>
                <a:lnTo>
                  <a:pt x="2968" y="315873"/>
                </a:lnTo>
                <a:lnTo>
                  <a:pt x="11634" y="272241"/>
                </a:lnTo>
                <a:lnTo>
                  <a:pt x="25643" y="230628"/>
                </a:lnTo>
                <a:lnTo>
                  <a:pt x="44636" y="191374"/>
                </a:lnTo>
                <a:lnTo>
                  <a:pt x="68257" y="154816"/>
                </a:lnTo>
                <a:lnTo>
                  <a:pt x="96149" y="121293"/>
                </a:lnTo>
                <a:lnTo>
                  <a:pt x="127955" y="91142"/>
                </a:lnTo>
                <a:lnTo>
                  <a:pt x="163318" y="64702"/>
                </a:lnTo>
                <a:lnTo>
                  <a:pt x="201881" y="42311"/>
                </a:lnTo>
                <a:lnTo>
                  <a:pt x="243288" y="24307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70" y="2813"/>
                </a:lnTo>
                <a:lnTo>
                  <a:pt x="474776" y="11028"/>
                </a:lnTo>
                <a:lnTo>
                  <a:pt x="518659" y="24307"/>
                </a:lnTo>
                <a:lnTo>
                  <a:pt x="560062" y="42311"/>
                </a:lnTo>
                <a:lnTo>
                  <a:pt x="598626" y="64702"/>
                </a:lnTo>
                <a:lnTo>
                  <a:pt x="633993" y="91142"/>
                </a:lnTo>
                <a:lnTo>
                  <a:pt x="665806" y="121293"/>
                </a:lnTo>
                <a:lnTo>
                  <a:pt x="693707" y="154816"/>
                </a:lnTo>
                <a:lnTo>
                  <a:pt x="717338" y="191374"/>
                </a:lnTo>
                <a:lnTo>
                  <a:pt x="736341" y="230628"/>
                </a:lnTo>
                <a:lnTo>
                  <a:pt x="750357" y="272241"/>
                </a:lnTo>
                <a:lnTo>
                  <a:pt x="759029" y="315873"/>
                </a:lnTo>
                <a:lnTo>
                  <a:pt x="762000" y="361188"/>
                </a:lnTo>
                <a:lnTo>
                  <a:pt x="759029" y="406477"/>
                </a:lnTo>
                <a:lnTo>
                  <a:pt x="750357" y="450092"/>
                </a:lnTo>
                <a:lnTo>
                  <a:pt x="736341" y="491694"/>
                </a:lnTo>
                <a:lnTo>
                  <a:pt x="717338" y="530945"/>
                </a:lnTo>
                <a:lnTo>
                  <a:pt x="693707" y="567503"/>
                </a:lnTo>
                <a:lnTo>
                  <a:pt x="665806" y="601031"/>
                </a:lnTo>
                <a:lnTo>
                  <a:pt x="633993" y="631189"/>
                </a:lnTo>
                <a:lnTo>
                  <a:pt x="598626" y="657638"/>
                </a:lnTo>
                <a:lnTo>
                  <a:pt x="560062" y="680039"/>
                </a:lnTo>
                <a:lnTo>
                  <a:pt x="518659" y="698053"/>
                </a:lnTo>
                <a:lnTo>
                  <a:pt x="474776" y="711339"/>
                </a:lnTo>
                <a:lnTo>
                  <a:pt x="428770" y="719560"/>
                </a:lnTo>
                <a:lnTo>
                  <a:pt x="381000" y="722376"/>
                </a:lnTo>
                <a:lnTo>
                  <a:pt x="333204" y="719560"/>
                </a:lnTo>
                <a:lnTo>
                  <a:pt x="287181" y="711339"/>
                </a:lnTo>
                <a:lnTo>
                  <a:pt x="243288" y="698053"/>
                </a:lnTo>
                <a:lnTo>
                  <a:pt x="201881" y="680039"/>
                </a:lnTo>
                <a:lnTo>
                  <a:pt x="163318" y="657638"/>
                </a:lnTo>
                <a:lnTo>
                  <a:pt x="127955" y="631189"/>
                </a:lnTo>
                <a:lnTo>
                  <a:pt x="96149" y="601031"/>
                </a:lnTo>
                <a:lnTo>
                  <a:pt x="68257" y="567503"/>
                </a:lnTo>
                <a:lnTo>
                  <a:pt x="44636" y="530945"/>
                </a:lnTo>
                <a:lnTo>
                  <a:pt x="25643" y="491694"/>
                </a:lnTo>
                <a:lnTo>
                  <a:pt x="11634" y="450092"/>
                </a:lnTo>
                <a:lnTo>
                  <a:pt x="2968" y="406477"/>
                </a:lnTo>
                <a:lnTo>
                  <a:pt x="0" y="3611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57297" y="2251405"/>
            <a:ext cx="3765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76651" y="1819275"/>
            <a:ext cx="986155" cy="669925"/>
          </a:xfrm>
          <a:custGeom>
            <a:avLst/>
            <a:gdLst/>
            <a:ahLst/>
            <a:cxnLst/>
            <a:rect l="l" t="t" r="r" b="b"/>
            <a:pathLst>
              <a:path w="986154" h="669925">
                <a:moveTo>
                  <a:pt x="985774" y="0"/>
                </a:moveTo>
                <a:lnTo>
                  <a:pt x="0" y="6699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0125" y="3567048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727837" y="0"/>
                </a:moveTo>
                <a:lnTo>
                  <a:pt x="0" y="1116076"/>
                </a:lnTo>
                <a:lnTo>
                  <a:pt x="1455801" y="1116076"/>
                </a:lnTo>
                <a:lnTo>
                  <a:pt x="72783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0125" y="3567048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0" y="1116076"/>
                </a:moveTo>
                <a:lnTo>
                  <a:pt x="727837" y="0"/>
                </a:lnTo>
                <a:lnTo>
                  <a:pt x="1455801" y="1116076"/>
                </a:lnTo>
                <a:lnTo>
                  <a:pt x="0" y="11160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28851" y="3002026"/>
            <a:ext cx="908050" cy="565150"/>
          </a:xfrm>
          <a:custGeom>
            <a:avLst/>
            <a:gdLst/>
            <a:ahLst/>
            <a:cxnLst/>
            <a:rect l="l" t="t" r="r" b="b"/>
            <a:pathLst>
              <a:path w="908050" h="565150">
                <a:moveTo>
                  <a:pt x="908050" y="0"/>
                </a:moveTo>
                <a:lnTo>
                  <a:pt x="0" y="5651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41144" y="3794886"/>
            <a:ext cx="4673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95626" y="4421251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658749" y="0"/>
                </a:moveTo>
                <a:lnTo>
                  <a:pt x="0" y="1182624"/>
                </a:lnTo>
                <a:lnTo>
                  <a:pt x="1317625" y="1182624"/>
                </a:lnTo>
                <a:lnTo>
                  <a:pt x="65874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95626" y="4421251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0" y="1182624"/>
                </a:moveTo>
                <a:lnTo>
                  <a:pt x="658749" y="0"/>
                </a:lnTo>
                <a:lnTo>
                  <a:pt x="1317625" y="1182624"/>
                </a:lnTo>
                <a:lnTo>
                  <a:pt x="0" y="11826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057525" y="4771390"/>
            <a:ext cx="482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V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29225" y="2778125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728726" y="0"/>
                </a:moveTo>
                <a:lnTo>
                  <a:pt x="0" y="1117600"/>
                </a:lnTo>
                <a:lnTo>
                  <a:pt x="1457325" y="1117600"/>
                </a:lnTo>
                <a:lnTo>
                  <a:pt x="72872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29225" y="2778125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0" y="1117600"/>
                </a:moveTo>
                <a:lnTo>
                  <a:pt x="728726" y="0"/>
                </a:lnTo>
                <a:lnTo>
                  <a:pt x="1457325" y="1117600"/>
                </a:lnTo>
                <a:lnTo>
                  <a:pt x="0" y="1117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726429" y="3042285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176651" y="3002026"/>
            <a:ext cx="640080" cy="473075"/>
          </a:xfrm>
          <a:custGeom>
            <a:avLst/>
            <a:gdLst/>
            <a:ahLst/>
            <a:cxnLst/>
            <a:rect l="l" t="t" r="r" b="b"/>
            <a:pathLst>
              <a:path w="640079" h="473075">
                <a:moveTo>
                  <a:pt x="0" y="0"/>
                </a:moveTo>
                <a:lnTo>
                  <a:pt x="639699" y="4730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02175" y="1819275"/>
            <a:ext cx="1256030" cy="958850"/>
          </a:xfrm>
          <a:custGeom>
            <a:avLst/>
            <a:gdLst/>
            <a:ahLst/>
            <a:cxnLst/>
            <a:rect l="l" t="t" r="r" b="b"/>
            <a:pathLst>
              <a:path w="1256029" h="958850">
                <a:moveTo>
                  <a:pt x="0" y="0"/>
                </a:moveTo>
                <a:lnTo>
                  <a:pt x="1255776" y="9588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29176" y="4421251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657987" y="0"/>
                </a:moveTo>
                <a:lnTo>
                  <a:pt x="0" y="1182624"/>
                </a:lnTo>
                <a:lnTo>
                  <a:pt x="1315974" y="1182624"/>
                </a:lnTo>
                <a:lnTo>
                  <a:pt x="65798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29176" y="4421251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0" y="1182624"/>
                </a:moveTo>
                <a:lnTo>
                  <a:pt x="657987" y="0"/>
                </a:lnTo>
                <a:lnTo>
                  <a:pt x="1315974" y="1182624"/>
                </a:lnTo>
                <a:lnTo>
                  <a:pt x="0" y="11826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651628" y="4758690"/>
            <a:ext cx="7137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W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703701" y="3370326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29">
                <a:moveTo>
                  <a:pt x="381762" y="0"/>
                </a:moveTo>
                <a:lnTo>
                  <a:pt x="333853" y="2813"/>
                </a:lnTo>
                <a:lnTo>
                  <a:pt x="287727" y="11028"/>
                </a:lnTo>
                <a:lnTo>
                  <a:pt x="243739" y="24305"/>
                </a:lnTo>
                <a:lnTo>
                  <a:pt x="202247" y="42307"/>
                </a:lnTo>
                <a:lnTo>
                  <a:pt x="163606" y="64695"/>
                </a:lnTo>
                <a:lnTo>
                  <a:pt x="128176" y="91129"/>
                </a:lnTo>
                <a:lnTo>
                  <a:pt x="96311" y="121273"/>
                </a:lnTo>
                <a:lnTo>
                  <a:pt x="68370" y="154787"/>
                </a:lnTo>
                <a:lnTo>
                  <a:pt x="44708" y="191332"/>
                </a:lnTo>
                <a:lnTo>
                  <a:pt x="25683" y="230571"/>
                </a:lnTo>
                <a:lnTo>
                  <a:pt x="11653" y="272164"/>
                </a:lnTo>
                <a:lnTo>
                  <a:pt x="2972" y="315773"/>
                </a:lnTo>
                <a:lnTo>
                  <a:pt x="0" y="361061"/>
                </a:lnTo>
                <a:lnTo>
                  <a:pt x="2972" y="406375"/>
                </a:lnTo>
                <a:lnTo>
                  <a:pt x="11653" y="450007"/>
                </a:lnTo>
                <a:lnTo>
                  <a:pt x="25683" y="491620"/>
                </a:lnTo>
                <a:lnTo>
                  <a:pt x="44708" y="530874"/>
                </a:lnTo>
                <a:lnTo>
                  <a:pt x="68370" y="567432"/>
                </a:lnTo>
                <a:lnTo>
                  <a:pt x="96311" y="600955"/>
                </a:lnTo>
                <a:lnTo>
                  <a:pt x="128176" y="631106"/>
                </a:lnTo>
                <a:lnTo>
                  <a:pt x="163606" y="657546"/>
                </a:lnTo>
                <a:lnTo>
                  <a:pt x="202247" y="679937"/>
                </a:lnTo>
                <a:lnTo>
                  <a:pt x="243739" y="697941"/>
                </a:lnTo>
                <a:lnTo>
                  <a:pt x="287727" y="711220"/>
                </a:lnTo>
                <a:lnTo>
                  <a:pt x="333853" y="719435"/>
                </a:lnTo>
                <a:lnTo>
                  <a:pt x="381762" y="722249"/>
                </a:lnTo>
                <a:lnTo>
                  <a:pt x="429645" y="719435"/>
                </a:lnTo>
                <a:lnTo>
                  <a:pt x="475754" y="711220"/>
                </a:lnTo>
                <a:lnTo>
                  <a:pt x="519732" y="697941"/>
                </a:lnTo>
                <a:lnTo>
                  <a:pt x="561220" y="679937"/>
                </a:lnTo>
                <a:lnTo>
                  <a:pt x="599861" y="657546"/>
                </a:lnTo>
                <a:lnTo>
                  <a:pt x="635296" y="631106"/>
                </a:lnTo>
                <a:lnTo>
                  <a:pt x="667168" y="600955"/>
                </a:lnTo>
                <a:lnTo>
                  <a:pt x="695119" y="567432"/>
                </a:lnTo>
                <a:lnTo>
                  <a:pt x="718790" y="530874"/>
                </a:lnTo>
                <a:lnTo>
                  <a:pt x="737824" y="491620"/>
                </a:lnTo>
                <a:lnTo>
                  <a:pt x="751863" y="450007"/>
                </a:lnTo>
                <a:lnTo>
                  <a:pt x="760549" y="406375"/>
                </a:lnTo>
                <a:lnTo>
                  <a:pt x="763524" y="361061"/>
                </a:lnTo>
                <a:lnTo>
                  <a:pt x="760549" y="315773"/>
                </a:lnTo>
                <a:lnTo>
                  <a:pt x="751863" y="272164"/>
                </a:lnTo>
                <a:lnTo>
                  <a:pt x="737824" y="230571"/>
                </a:lnTo>
                <a:lnTo>
                  <a:pt x="718790" y="191332"/>
                </a:lnTo>
                <a:lnTo>
                  <a:pt x="695119" y="154787"/>
                </a:lnTo>
                <a:lnTo>
                  <a:pt x="667168" y="121273"/>
                </a:lnTo>
                <a:lnTo>
                  <a:pt x="635296" y="91129"/>
                </a:lnTo>
                <a:lnTo>
                  <a:pt x="599861" y="64695"/>
                </a:lnTo>
                <a:lnTo>
                  <a:pt x="561220" y="42307"/>
                </a:lnTo>
                <a:lnTo>
                  <a:pt x="519732" y="24305"/>
                </a:lnTo>
                <a:lnTo>
                  <a:pt x="475754" y="11028"/>
                </a:lnTo>
                <a:lnTo>
                  <a:pt x="429645" y="2813"/>
                </a:lnTo>
                <a:lnTo>
                  <a:pt x="381762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03701" y="3370326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29">
                <a:moveTo>
                  <a:pt x="0" y="361061"/>
                </a:moveTo>
                <a:lnTo>
                  <a:pt x="2972" y="315773"/>
                </a:lnTo>
                <a:lnTo>
                  <a:pt x="11653" y="272164"/>
                </a:lnTo>
                <a:lnTo>
                  <a:pt x="25683" y="230571"/>
                </a:lnTo>
                <a:lnTo>
                  <a:pt x="44708" y="191332"/>
                </a:lnTo>
                <a:lnTo>
                  <a:pt x="68370" y="154787"/>
                </a:lnTo>
                <a:lnTo>
                  <a:pt x="96311" y="121273"/>
                </a:lnTo>
                <a:lnTo>
                  <a:pt x="128176" y="91129"/>
                </a:lnTo>
                <a:lnTo>
                  <a:pt x="163606" y="64695"/>
                </a:lnTo>
                <a:lnTo>
                  <a:pt x="202247" y="42307"/>
                </a:lnTo>
                <a:lnTo>
                  <a:pt x="243739" y="24305"/>
                </a:lnTo>
                <a:lnTo>
                  <a:pt x="287727" y="11028"/>
                </a:lnTo>
                <a:lnTo>
                  <a:pt x="333853" y="2813"/>
                </a:lnTo>
                <a:lnTo>
                  <a:pt x="381762" y="0"/>
                </a:lnTo>
                <a:lnTo>
                  <a:pt x="429645" y="2813"/>
                </a:lnTo>
                <a:lnTo>
                  <a:pt x="475754" y="11028"/>
                </a:lnTo>
                <a:lnTo>
                  <a:pt x="519732" y="24305"/>
                </a:lnTo>
                <a:lnTo>
                  <a:pt x="561220" y="42307"/>
                </a:lnTo>
                <a:lnTo>
                  <a:pt x="599861" y="64695"/>
                </a:lnTo>
                <a:lnTo>
                  <a:pt x="635296" y="91129"/>
                </a:lnTo>
                <a:lnTo>
                  <a:pt x="667168" y="121273"/>
                </a:lnTo>
                <a:lnTo>
                  <a:pt x="695119" y="154787"/>
                </a:lnTo>
                <a:lnTo>
                  <a:pt x="718790" y="191332"/>
                </a:lnTo>
                <a:lnTo>
                  <a:pt x="737824" y="230571"/>
                </a:lnTo>
                <a:lnTo>
                  <a:pt x="751863" y="272164"/>
                </a:lnTo>
                <a:lnTo>
                  <a:pt x="760549" y="315773"/>
                </a:lnTo>
                <a:lnTo>
                  <a:pt x="763524" y="361061"/>
                </a:lnTo>
                <a:lnTo>
                  <a:pt x="760549" y="406375"/>
                </a:lnTo>
                <a:lnTo>
                  <a:pt x="751863" y="450007"/>
                </a:lnTo>
                <a:lnTo>
                  <a:pt x="737824" y="491620"/>
                </a:lnTo>
                <a:lnTo>
                  <a:pt x="718790" y="530874"/>
                </a:lnTo>
                <a:lnTo>
                  <a:pt x="695119" y="567432"/>
                </a:lnTo>
                <a:lnTo>
                  <a:pt x="667168" y="600955"/>
                </a:lnTo>
                <a:lnTo>
                  <a:pt x="635296" y="631106"/>
                </a:lnTo>
                <a:lnTo>
                  <a:pt x="599861" y="657546"/>
                </a:lnTo>
                <a:lnTo>
                  <a:pt x="561220" y="679937"/>
                </a:lnTo>
                <a:lnTo>
                  <a:pt x="519732" y="697941"/>
                </a:lnTo>
                <a:lnTo>
                  <a:pt x="475754" y="711220"/>
                </a:lnTo>
                <a:lnTo>
                  <a:pt x="429645" y="719435"/>
                </a:lnTo>
                <a:lnTo>
                  <a:pt x="381762" y="722249"/>
                </a:lnTo>
                <a:lnTo>
                  <a:pt x="333853" y="719435"/>
                </a:lnTo>
                <a:lnTo>
                  <a:pt x="287727" y="711220"/>
                </a:lnTo>
                <a:lnTo>
                  <a:pt x="243739" y="697941"/>
                </a:lnTo>
                <a:lnTo>
                  <a:pt x="202247" y="679937"/>
                </a:lnTo>
                <a:lnTo>
                  <a:pt x="163606" y="657546"/>
                </a:lnTo>
                <a:lnTo>
                  <a:pt x="128176" y="631106"/>
                </a:lnTo>
                <a:lnTo>
                  <a:pt x="96311" y="600955"/>
                </a:lnTo>
                <a:lnTo>
                  <a:pt x="68370" y="567432"/>
                </a:lnTo>
                <a:lnTo>
                  <a:pt x="44708" y="530874"/>
                </a:lnTo>
                <a:lnTo>
                  <a:pt x="25683" y="491620"/>
                </a:lnTo>
                <a:lnTo>
                  <a:pt x="11653" y="450007"/>
                </a:lnTo>
                <a:lnTo>
                  <a:pt x="2972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54375" y="3986148"/>
            <a:ext cx="561975" cy="434975"/>
          </a:xfrm>
          <a:custGeom>
            <a:avLst/>
            <a:gdLst/>
            <a:ahLst/>
            <a:cxnLst/>
            <a:rect l="l" t="t" r="r" b="b"/>
            <a:pathLst>
              <a:path w="561975" h="434975">
                <a:moveTo>
                  <a:pt x="561975" y="0"/>
                </a:moveTo>
                <a:lnTo>
                  <a:pt x="0" y="4349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56100" y="3986148"/>
            <a:ext cx="631825" cy="434975"/>
          </a:xfrm>
          <a:custGeom>
            <a:avLst/>
            <a:gdLst/>
            <a:ahLst/>
            <a:cxnLst/>
            <a:rect l="l" t="t" r="r" b="b"/>
            <a:pathLst>
              <a:path w="631825" h="434975">
                <a:moveTo>
                  <a:pt x="0" y="0"/>
                </a:moveTo>
                <a:lnTo>
                  <a:pt x="631825" y="4349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26440" y="1264411"/>
            <a:ext cx="23418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Y = </a:t>
            </a:r>
            <a:r>
              <a:rPr sz="2400" spc="-5" dirty="0">
                <a:latin typeface="Constantia"/>
                <a:cs typeface="Constantia"/>
              </a:rPr>
              <a:t>node </a:t>
            </a:r>
            <a:r>
              <a:rPr sz="2400" dirty="0">
                <a:latin typeface="Constantia"/>
                <a:cs typeface="Constantia"/>
              </a:rPr>
              <a:t>i and  </a:t>
            </a:r>
            <a:r>
              <a:rPr sz="2400" spc="-5" dirty="0">
                <a:latin typeface="Constantia"/>
                <a:cs typeface="Constantia"/>
              </a:rPr>
              <a:t>subtrees </a:t>
            </a:r>
            <a:r>
              <a:rPr sz="2400" dirty="0">
                <a:latin typeface="Constantia"/>
                <a:cs typeface="Constantia"/>
              </a:rPr>
              <a:t>V and</a:t>
            </a:r>
            <a:r>
              <a:rPr sz="2400" spc="-3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494788" y="271272"/>
            <a:ext cx="4178808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68211" y="271272"/>
            <a:ext cx="478536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673476" y="337769"/>
            <a:ext cx="37992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Constantia"/>
                <a:cs typeface="Constantia"/>
              </a:rPr>
              <a:t>AVL </a:t>
            </a:r>
            <a:r>
              <a:rPr sz="2400" b="1" dirty="0">
                <a:latin typeface="Constantia"/>
                <a:cs typeface="Constantia"/>
              </a:rPr>
              <a:t>Insertion: </a:t>
            </a:r>
            <a:r>
              <a:rPr sz="2400" b="1" spc="-5" dirty="0">
                <a:latin typeface="Constantia"/>
                <a:cs typeface="Constantia"/>
              </a:rPr>
              <a:t>Inside</a:t>
            </a:r>
            <a:r>
              <a:rPr sz="2400" b="1" spc="-8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Case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99428" y="257263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575428" y="3487292"/>
            <a:ext cx="35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h+1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60194" y="3487292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736975" y="3259658"/>
            <a:ext cx="752475" cy="1365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i</a:t>
            </a:r>
            <a:endParaRPr sz="5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910"/>
              </a:spcBef>
            </a:pPr>
            <a:r>
              <a:rPr sz="1800" dirty="0">
                <a:latin typeface="Constantia"/>
                <a:cs typeface="Constantia"/>
              </a:rPr>
              <a:t>h or</a:t>
            </a:r>
            <a:r>
              <a:rPr sz="1800" spc="-22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h-1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1300" y="1201800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5"/>
                </a:lnTo>
                <a:lnTo>
                  <a:pt x="201881" y="42307"/>
                </a:lnTo>
                <a:lnTo>
                  <a:pt x="163318" y="64695"/>
                </a:lnTo>
                <a:lnTo>
                  <a:pt x="127955" y="91129"/>
                </a:lnTo>
                <a:lnTo>
                  <a:pt x="96149" y="121273"/>
                </a:lnTo>
                <a:lnTo>
                  <a:pt x="68257" y="154787"/>
                </a:lnTo>
                <a:lnTo>
                  <a:pt x="44636" y="191332"/>
                </a:lnTo>
                <a:lnTo>
                  <a:pt x="25643" y="230571"/>
                </a:lnTo>
                <a:lnTo>
                  <a:pt x="11634" y="272164"/>
                </a:lnTo>
                <a:lnTo>
                  <a:pt x="2968" y="315773"/>
                </a:lnTo>
                <a:lnTo>
                  <a:pt x="0" y="361061"/>
                </a:lnTo>
                <a:lnTo>
                  <a:pt x="2968" y="406375"/>
                </a:lnTo>
                <a:lnTo>
                  <a:pt x="11634" y="450007"/>
                </a:lnTo>
                <a:lnTo>
                  <a:pt x="25643" y="491620"/>
                </a:lnTo>
                <a:lnTo>
                  <a:pt x="44636" y="530874"/>
                </a:lnTo>
                <a:lnTo>
                  <a:pt x="68257" y="567432"/>
                </a:lnTo>
                <a:lnTo>
                  <a:pt x="96149" y="600955"/>
                </a:lnTo>
                <a:lnTo>
                  <a:pt x="127955" y="631106"/>
                </a:lnTo>
                <a:lnTo>
                  <a:pt x="163318" y="657546"/>
                </a:lnTo>
                <a:lnTo>
                  <a:pt x="201881" y="679937"/>
                </a:lnTo>
                <a:lnTo>
                  <a:pt x="243288" y="697941"/>
                </a:lnTo>
                <a:lnTo>
                  <a:pt x="287181" y="711220"/>
                </a:lnTo>
                <a:lnTo>
                  <a:pt x="333204" y="719435"/>
                </a:lnTo>
                <a:lnTo>
                  <a:pt x="381000" y="722249"/>
                </a:lnTo>
                <a:lnTo>
                  <a:pt x="428795" y="719435"/>
                </a:lnTo>
                <a:lnTo>
                  <a:pt x="474818" y="711220"/>
                </a:lnTo>
                <a:lnTo>
                  <a:pt x="518711" y="697941"/>
                </a:lnTo>
                <a:lnTo>
                  <a:pt x="560118" y="679937"/>
                </a:lnTo>
                <a:lnTo>
                  <a:pt x="598681" y="657546"/>
                </a:lnTo>
                <a:lnTo>
                  <a:pt x="634044" y="631106"/>
                </a:lnTo>
                <a:lnTo>
                  <a:pt x="665850" y="600955"/>
                </a:lnTo>
                <a:lnTo>
                  <a:pt x="693742" y="567432"/>
                </a:lnTo>
                <a:lnTo>
                  <a:pt x="717363" y="530874"/>
                </a:lnTo>
                <a:lnTo>
                  <a:pt x="736356" y="491620"/>
                </a:lnTo>
                <a:lnTo>
                  <a:pt x="750365" y="450007"/>
                </a:lnTo>
                <a:lnTo>
                  <a:pt x="759031" y="406375"/>
                </a:lnTo>
                <a:lnTo>
                  <a:pt x="762000" y="361061"/>
                </a:lnTo>
                <a:lnTo>
                  <a:pt x="759031" y="315773"/>
                </a:lnTo>
                <a:lnTo>
                  <a:pt x="750365" y="272164"/>
                </a:lnTo>
                <a:lnTo>
                  <a:pt x="736356" y="230571"/>
                </a:lnTo>
                <a:lnTo>
                  <a:pt x="717363" y="191332"/>
                </a:lnTo>
                <a:lnTo>
                  <a:pt x="693742" y="154787"/>
                </a:lnTo>
                <a:lnTo>
                  <a:pt x="665850" y="121273"/>
                </a:lnTo>
                <a:lnTo>
                  <a:pt x="634044" y="91129"/>
                </a:lnTo>
                <a:lnTo>
                  <a:pt x="598681" y="64695"/>
                </a:lnTo>
                <a:lnTo>
                  <a:pt x="560118" y="42307"/>
                </a:lnTo>
                <a:lnTo>
                  <a:pt x="518711" y="24305"/>
                </a:lnTo>
                <a:lnTo>
                  <a:pt x="474818" y="11028"/>
                </a:lnTo>
                <a:lnTo>
                  <a:pt x="428795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1300" y="1201800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0" y="361061"/>
                </a:moveTo>
                <a:lnTo>
                  <a:pt x="2968" y="315773"/>
                </a:lnTo>
                <a:lnTo>
                  <a:pt x="11634" y="272164"/>
                </a:lnTo>
                <a:lnTo>
                  <a:pt x="25643" y="230571"/>
                </a:lnTo>
                <a:lnTo>
                  <a:pt x="44636" y="191332"/>
                </a:lnTo>
                <a:lnTo>
                  <a:pt x="68257" y="154787"/>
                </a:lnTo>
                <a:lnTo>
                  <a:pt x="96149" y="121273"/>
                </a:lnTo>
                <a:lnTo>
                  <a:pt x="127955" y="91129"/>
                </a:lnTo>
                <a:lnTo>
                  <a:pt x="163318" y="64695"/>
                </a:lnTo>
                <a:lnTo>
                  <a:pt x="201881" y="42307"/>
                </a:lnTo>
                <a:lnTo>
                  <a:pt x="243288" y="24305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95" y="2813"/>
                </a:lnTo>
                <a:lnTo>
                  <a:pt x="474818" y="11028"/>
                </a:lnTo>
                <a:lnTo>
                  <a:pt x="518711" y="24305"/>
                </a:lnTo>
                <a:lnTo>
                  <a:pt x="560118" y="42307"/>
                </a:lnTo>
                <a:lnTo>
                  <a:pt x="598681" y="64695"/>
                </a:lnTo>
                <a:lnTo>
                  <a:pt x="634044" y="91129"/>
                </a:lnTo>
                <a:lnTo>
                  <a:pt x="665850" y="121273"/>
                </a:lnTo>
                <a:lnTo>
                  <a:pt x="693742" y="154787"/>
                </a:lnTo>
                <a:lnTo>
                  <a:pt x="717363" y="191332"/>
                </a:lnTo>
                <a:lnTo>
                  <a:pt x="736356" y="230571"/>
                </a:lnTo>
                <a:lnTo>
                  <a:pt x="750365" y="272164"/>
                </a:lnTo>
                <a:lnTo>
                  <a:pt x="759031" y="315773"/>
                </a:lnTo>
                <a:lnTo>
                  <a:pt x="762000" y="361061"/>
                </a:lnTo>
                <a:lnTo>
                  <a:pt x="759031" y="406375"/>
                </a:lnTo>
                <a:lnTo>
                  <a:pt x="750365" y="450007"/>
                </a:lnTo>
                <a:lnTo>
                  <a:pt x="736356" y="491620"/>
                </a:lnTo>
                <a:lnTo>
                  <a:pt x="717363" y="530874"/>
                </a:lnTo>
                <a:lnTo>
                  <a:pt x="693742" y="567432"/>
                </a:lnTo>
                <a:lnTo>
                  <a:pt x="665850" y="600955"/>
                </a:lnTo>
                <a:lnTo>
                  <a:pt x="634044" y="631106"/>
                </a:lnTo>
                <a:lnTo>
                  <a:pt x="598681" y="657546"/>
                </a:lnTo>
                <a:lnTo>
                  <a:pt x="560118" y="679937"/>
                </a:lnTo>
                <a:lnTo>
                  <a:pt x="518711" y="697941"/>
                </a:lnTo>
                <a:lnTo>
                  <a:pt x="474818" y="711220"/>
                </a:lnTo>
                <a:lnTo>
                  <a:pt x="428795" y="719435"/>
                </a:lnTo>
                <a:lnTo>
                  <a:pt x="381000" y="722249"/>
                </a:lnTo>
                <a:lnTo>
                  <a:pt x="333204" y="719435"/>
                </a:lnTo>
                <a:lnTo>
                  <a:pt x="287181" y="711220"/>
                </a:lnTo>
                <a:lnTo>
                  <a:pt x="243288" y="697941"/>
                </a:lnTo>
                <a:lnTo>
                  <a:pt x="201881" y="679937"/>
                </a:lnTo>
                <a:lnTo>
                  <a:pt x="163318" y="657546"/>
                </a:lnTo>
                <a:lnTo>
                  <a:pt x="127955" y="631106"/>
                </a:lnTo>
                <a:lnTo>
                  <a:pt x="96149" y="600955"/>
                </a:lnTo>
                <a:lnTo>
                  <a:pt x="68257" y="567432"/>
                </a:lnTo>
                <a:lnTo>
                  <a:pt x="44636" y="530874"/>
                </a:lnTo>
                <a:lnTo>
                  <a:pt x="25643" y="491620"/>
                </a:lnTo>
                <a:lnTo>
                  <a:pt x="11634" y="450007"/>
                </a:lnTo>
                <a:lnTo>
                  <a:pt x="2968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38573" y="992200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25776" y="2384425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7"/>
                </a:lnTo>
                <a:lnTo>
                  <a:pt x="201881" y="42311"/>
                </a:lnTo>
                <a:lnTo>
                  <a:pt x="163318" y="64702"/>
                </a:lnTo>
                <a:lnTo>
                  <a:pt x="127955" y="91142"/>
                </a:lnTo>
                <a:lnTo>
                  <a:pt x="96149" y="121293"/>
                </a:lnTo>
                <a:lnTo>
                  <a:pt x="68257" y="154816"/>
                </a:lnTo>
                <a:lnTo>
                  <a:pt x="44636" y="191374"/>
                </a:lnTo>
                <a:lnTo>
                  <a:pt x="25643" y="230628"/>
                </a:lnTo>
                <a:lnTo>
                  <a:pt x="11634" y="272241"/>
                </a:lnTo>
                <a:lnTo>
                  <a:pt x="2968" y="315873"/>
                </a:lnTo>
                <a:lnTo>
                  <a:pt x="0" y="361188"/>
                </a:lnTo>
                <a:lnTo>
                  <a:pt x="2968" y="406477"/>
                </a:lnTo>
                <a:lnTo>
                  <a:pt x="11634" y="450092"/>
                </a:lnTo>
                <a:lnTo>
                  <a:pt x="25643" y="491694"/>
                </a:lnTo>
                <a:lnTo>
                  <a:pt x="44636" y="530945"/>
                </a:lnTo>
                <a:lnTo>
                  <a:pt x="68257" y="567503"/>
                </a:lnTo>
                <a:lnTo>
                  <a:pt x="96149" y="601031"/>
                </a:lnTo>
                <a:lnTo>
                  <a:pt x="127955" y="631189"/>
                </a:lnTo>
                <a:lnTo>
                  <a:pt x="163318" y="657638"/>
                </a:lnTo>
                <a:lnTo>
                  <a:pt x="201881" y="680039"/>
                </a:lnTo>
                <a:lnTo>
                  <a:pt x="243288" y="698053"/>
                </a:lnTo>
                <a:lnTo>
                  <a:pt x="287181" y="711339"/>
                </a:lnTo>
                <a:lnTo>
                  <a:pt x="333204" y="719560"/>
                </a:lnTo>
                <a:lnTo>
                  <a:pt x="381000" y="722376"/>
                </a:lnTo>
                <a:lnTo>
                  <a:pt x="428770" y="719560"/>
                </a:lnTo>
                <a:lnTo>
                  <a:pt x="474776" y="711339"/>
                </a:lnTo>
                <a:lnTo>
                  <a:pt x="518659" y="698053"/>
                </a:lnTo>
                <a:lnTo>
                  <a:pt x="560062" y="680039"/>
                </a:lnTo>
                <a:lnTo>
                  <a:pt x="598626" y="657638"/>
                </a:lnTo>
                <a:lnTo>
                  <a:pt x="633993" y="631189"/>
                </a:lnTo>
                <a:lnTo>
                  <a:pt x="665806" y="601031"/>
                </a:lnTo>
                <a:lnTo>
                  <a:pt x="693707" y="567503"/>
                </a:lnTo>
                <a:lnTo>
                  <a:pt x="717338" y="530945"/>
                </a:lnTo>
                <a:lnTo>
                  <a:pt x="736341" y="491694"/>
                </a:lnTo>
                <a:lnTo>
                  <a:pt x="750357" y="450092"/>
                </a:lnTo>
                <a:lnTo>
                  <a:pt x="759029" y="406477"/>
                </a:lnTo>
                <a:lnTo>
                  <a:pt x="762000" y="361188"/>
                </a:lnTo>
                <a:lnTo>
                  <a:pt x="759029" y="315873"/>
                </a:lnTo>
                <a:lnTo>
                  <a:pt x="750357" y="272241"/>
                </a:lnTo>
                <a:lnTo>
                  <a:pt x="736341" y="230628"/>
                </a:lnTo>
                <a:lnTo>
                  <a:pt x="717338" y="191374"/>
                </a:lnTo>
                <a:lnTo>
                  <a:pt x="693707" y="154816"/>
                </a:lnTo>
                <a:lnTo>
                  <a:pt x="665806" y="121293"/>
                </a:lnTo>
                <a:lnTo>
                  <a:pt x="633993" y="91142"/>
                </a:lnTo>
                <a:lnTo>
                  <a:pt x="598626" y="64702"/>
                </a:lnTo>
                <a:lnTo>
                  <a:pt x="560062" y="42311"/>
                </a:lnTo>
                <a:lnTo>
                  <a:pt x="518659" y="24307"/>
                </a:lnTo>
                <a:lnTo>
                  <a:pt x="474776" y="11028"/>
                </a:lnTo>
                <a:lnTo>
                  <a:pt x="428770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25776" y="2384425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0" y="361188"/>
                </a:moveTo>
                <a:lnTo>
                  <a:pt x="2968" y="315873"/>
                </a:lnTo>
                <a:lnTo>
                  <a:pt x="11634" y="272241"/>
                </a:lnTo>
                <a:lnTo>
                  <a:pt x="25643" y="230628"/>
                </a:lnTo>
                <a:lnTo>
                  <a:pt x="44636" y="191374"/>
                </a:lnTo>
                <a:lnTo>
                  <a:pt x="68257" y="154816"/>
                </a:lnTo>
                <a:lnTo>
                  <a:pt x="96149" y="121293"/>
                </a:lnTo>
                <a:lnTo>
                  <a:pt x="127955" y="91142"/>
                </a:lnTo>
                <a:lnTo>
                  <a:pt x="163318" y="64702"/>
                </a:lnTo>
                <a:lnTo>
                  <a:pt x="201881" y="42311"/>
                </a:lnTo>
                <a:lnTo>
                  <a:pt x="243288" y="24307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70" y="2813"/>
                </a:lnTo>
                <a:lnTo>
                  <a:pt x="474776" y="11028"/>
                </a:lnTo>
                <a:lnTo>
                  <a:pt x="518659" y="24307"/>
                </a:lnTo>
                <a:lnTo>
                  <a:pt x="560062" y="42311"/>
                </a:lnTo>
                <a:lnTo>
                  <a:pt x="598626" y="64702"/>
                </a:lnTo>
                <a:lnTo>
                  <a:pt x="633993" y="91142"/>
                </a:lnTo>
                <a:lnTo>
                  <a:pt x="665806" y="121293"/>
                </a:lnTo>
                <a:lnTo>
                  <a:pt x="693707" y="154816"/>
                </a:lnTo>
                <a:lnTo>
                  <a:pt x="717338" y="191374"/>
                </a:lnTo>
                <a:lnTo>
                  <a:pt x="736341" y="230628"/>
                </a:lnTo>
                <a:lnTo>
                  <a:pt x="750357" y="272241"/>
                </a:lnTo>
                <a:lnTo>
                  <a:pt x="759029" y="315873"/>
                </a:lnTo>
                <a:lnTo>
                  <a:pt x="762000" y="361188"/>
                </a:lnTo>
                <a:lnTo>
                  <a:pt x="759029" y="406477"/>
                </a:lnTo>
                <a:lnTo>
                  <a:pt x="750357" y="450092"/>
                </a:lnTo>
                <a:lnTo>
                  <a:pt x="736341" y="491694"/>
                </a:lnTo>
                <a:lnTo>
                  <a:pt x="717338" y="530945"/>
                </a:lnTo>
                <a:lnTo>
                  <a:pt x="693707" y="567503"/>
                </a:lnTo>
                <a:lnTo>
                  <a:pt x="665806" y="601031"/>
                </a:lnTo>
                <a:lnTo>
                  <a:pt x="633993" y="631189"/>
                </a:lnTo>
                <a:lnTo>
                  <a:pt x="598626" y="657638"/>
                </a:lnTo>
                <a:lnTo>
                  <a:pt x="560062" y="680039"/>
                </a:lnTo>
                <a:lnTo>
                  <a:pt x="518659" y="698053"/>
                </a:lnTo>
                <a:lnTo>
                  <a:pt x="474776" y="711339"/>
                </a:lnTo>
                <a:lnTo>
                  <a:pt x="428770" y="719560"/>
                </a:lnTo>
                <a:lnTo>
                  <a:pt x="381000" y="722376"/>
                </a:lnTo>
                <a:lnTo>
                  <a:pt x="333204" y="719560"/>
                </a:lnTo>
                <a:lnTo>
                  <a:pt x="287181" y="711339"/>
                </a:lnTo>
                <a:lnTo>
                  <a:pt x="243288" y="698053"/>
                </a:lnTo>
                <a:lnTo>
                  <a:pt x="201881" y="680039"/>
                </a:lnTo>
                <a:lnTo>
                  <a:pt x="163318" y="657638"/>
                </a:lnTo>
                <a:lnTo>
                  <a:pt x="127955" y="631189"/>
                </a:lnTo>
                <a:lnTo>
                  <a:pt x="96149" y="601031"/>
                </a:lnTo>
                <a:lnTo>
                  <a:pt x="68257" y="567503"/>
                </a:lnTo>
                <a:lnTo>
                  <a:pt x="44636" y="530945"/>
                </a:lnTo>
                <a:lnTo>
                  <a:pt x="25643" y="491694"/>
                </a:lnTo>
                <a:lnTo>
                  <a:pt x="11634" y="450092"/>
                </a:lnTo>
                <a:lnTo>
                  <a:pt x="2968" y="406477"/>
                </a:lnTo>
                <a:lnTo>
                  <a:pt x="0" y="3611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57297" y="2251405"/>
            <a:ext cx="3765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76651" y="1819275"/>
            <a:ext cx="986155" cy="669925"/>
          </a:xfrm>
          <a:custGeom>
            <a:avLst/>
            <a:gdLst/>
            <a:ahLst/>
            <a:cxnLst/>
            <a:rect l="l" t="t" r="r" b="b"/>
            <a:pathLst>
              <a:path w="986154" h="669925">
                <a:moveTo>
                  <a:pt x="985774" y="0"/>
                </a:moveTo>
                <a:lnTo>
                  <a:pt x="0" y="6699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0125" y="3567048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727837" y="0"/>
                </a:moveTo>
                <a:lnTo>
                  <a:pt x="0" y="1116076"/>
                </a:lnTo>
                <a:lnTo>
                  <a:pt x="1455801" y="1116076"/>
                </a:lnTo>
                <a:lnTo>
                  <a:pt x="72783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0125" y="3567048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0" y="1116076"/>
                </a:moveTo>
                <a:lnTo>
                  <a:pt x="727837" y="0"/>
                </a:lnTo>
                <a:lnTo>
                  <a:pt x="1455801" y="1116076"/>
                </a:lnTo>
                <a:lnTo>
                  <a:pt x="0" y="11160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28851" y="3002026"/>
            <a:ext cx="908050" cy="565150"/>
          </a:xfrm>
          <a:custGeom>
            <a:avLst/>
            <a:gdLst/>
            <a:ahLst/>
            <a:cxnLst/>
            <a:rect l="l" t="t" r="r" b="b"/>
            <a:pathLst>
              <a:path w="908050" h="565150">
                <a:moveTo>
                  <a:pt x="908050" y="0"/>
                </a:moveTo>
                <a:lnTo>
                  <a:pt x="0" y="5651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41144" y="3794886"/>
            <a:ext cx="4673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95626" y="4421251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658749" y="0"/>
                </a:moveTo>
                <a:lnTo>
                  <a:pt x="0" y="1182624"/>
                </a:lnTo>
                <a:lnTo>
                  <a:pt x="1317625" y="1182624"/>
                </a:lnTo>
                <a:lnTo>
                  <a:pt x="65874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95626" y="4421251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0" y="1182624"/>
                </a:moveTo>
                <a:lnTo>
                  <a:pt x="658749" y="0"/>
                </a:lnTo>
                <a:lnTo>
                  <a:pt x="1317625" y="1182624"/>
                </a:lnTo>
                <a:lnTo>
                  <a:pt x="0" y="11826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057525" y="4771390"/>
            <a:ext cx="482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V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29225" y="2778125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728726" y="0"/>
                </a:moveTo>
                <a:lnTo>
                  <a:pt x="0" y="1117600"/>
                </a:lnTo>
                <a:lnTo>
                  <a:pt x="1457325" y="1117600"/>
                </a:lnTo>
                <a:lnTo>
                  <a:pt x="72872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29225" y="2778125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0" y="1117600"/>
                </a:moveTo>
                <a:lnTo>
                  <a:pt x="728726" y="0"/>
                </a:lnTo>
                <a:lnTo>
                  <a:pt x="1457325" y="1117600"/>
                </a:lnTo>
                <a:lnTo>
                  <a:pt x="0" y="1117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726429" y="3042285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176651" y="3002026"/>
            <a:ext cx="640080" cy="473075"/>
          </a:xfrm>
          <a:custGeom>
            <a:avLst/>
            <a:gdLst/>
            <a:ahLst/>
            <a:cxnLst/>
            <a:rect l="l" t="t" r="r" b="b"/>
            <a:pathLst>
              <a:path w="640079" h="473075">
                <a:moveTo>
                  <a:pt x="0" y="0"/>
                </a:moveTo>
                <a:lnTo>
                  <a:pt x="639699" y="4730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02175" y="1819275"/>
            <a:ext cx="1256030" cy="958850"/>
          </a:xfrm>
          <a:custGeom>
            <a:avLst/>
            <a:gdLst/>
            <a:ahLst/>
            <a:cxnLst/>
            <a:rect l="l" t="t" r="r" b="b"/>
            <a:pathLst>
              <a:path w="1256029" h="958850">
                <a:moveTo>
                  <a:pt x="0" y="0"/>
                </a:moveTo>
                <a:lnTo>
                  <a:pt x="1255776" y="9588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29176" y="4421251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657987" y="0"/>
                </a:moveTo>
                <a:lnTo>
                  <a:pt x="0" y="1182624"/>
                </a:lnTo>
                <a:lnTo>
                  <a:pt x="1315974" y="1182624"/>
                </a:lnTo>
                <a:lnTo>
                  <a:pt x="65798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29176" y="4421251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0" y="1182624"/>
                </a:moveTo>
                <a:lnTo>
                  <a:pt x="657987" y="0"/>
                </a:lnTo>
                <a:lnTo>
                  <a:pt x="1315974" y="1182624"/>
                </a:lnTo>
                <a:lnTo>
                  <a:pt x="0" y="11826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651628" y="4758690"/>
            <a:ext cx="7137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W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703701" y="3370326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29">
                <a:moveTo>
                  <a:pt x="381762" y="0"/>
                </a:moveTo>
                <a:lnTo>
                  <a:pt x="333853" y="2813"/>
                </a:lnTo>
                <a:lnTo>
                  <a:pt x="287727" y="11028"/>
                </a:lnTo>
                <a:lnTo>
                  <a:pt x="243739" y="24305"/>
                </a:lnTo>
                <a:lnTo>
                  <a:pt x="202247" y="42307"/>
                </a:lnTo>
                <a:lnTo>
                  <a:pt x="163606" y="64695"/>
                </a:lnTo>
                <a:lnTo>
                  <a:pt x="128176" y="91129"/>
                </a:lnTo>
                <a:lnTo>
                  <a:pt x="96311" y="121273"/>
                </a:lnTo>
                <a:lnTo>
                  <a:pt x="68370" y="154787"/>
                </a:lnTo>
                <a:lnTo>
                  <a:pt x="44708" y="191332"/>
                </a:lnTo>
                <a:lnTo>
                  <a:pt x="25683" y="230571"/>
                </a:lnTo>
                <a:lnTo>
                  <a:pt x="11653" y="272164"/>
                </a:lnTo>
                <a:lnTo>
                  <a:pt x="2972" y="315773"/>
                </a:lnTo>
                <a:lnTo>
                  <a:pt x="0" y="361061"/>
                </a:lnTo>
                <a:lnTo>
                  <a:pt x="2972" y="406375"/>
                </a:lnTo>
                <a:lnTo>
                  <a:pt x="11653" y="450007"/>
                </a:lnTo>
                <a:lnTo>
                  <a:pt x="25683" y="491620"/>
                </a:lnTo>
                <a:lnTo>
                  <a:pt x="44708" y="530874"/>
                </a:lnTo>
                <a:lnTo>
                  <a:pt x="68370" y="567432"/>
                </a:lnTo>
                <a:lnTo>
                  <a:pt x="96311" y="600955"/>
                </a:lnTo>
                <a:lnTo>
                  <a:pt x="128176" y="631106"/>
                </a:lnTo>
                <a:lnTo>
                  <a:pt x="163606" y="657546"/>
                </a:lnTo>
                <a:lnTo>
                  <a:pt x="202247" y="679937"/>
                </a:lnTo>
                <a:lnTo>
                  <a:pt x="243739" y="697941"/>
                </a:lnTo>
                <a:lnTo>
                  <a:pt x="287727" y="711220"/>
                </a:lnTo>
                <a:lnTo>
                  <a:pt x="333853" y="719435"/>
                </a:lnTo>
                <a:lnTo>
                  <a:pt x="381762" y="722249"/>
                </a:lnTo>
                <a:lnTo>
                  <a:pt x="429645" y="719435"/>
                </a:lnTo>
                <a:lnTo>
                  <a:pt x="475754" y="711220"/>
                </a:lnTo>
                <a:lnTo>
                  <a:pt x="519732" y="697941"/>
                </a:lnTo>
                <a:lnTo>
                  <a:pt x="561220" y="679937"/>
                </a:lnTo>
                <a:lnTo>
                  <a:pt x="599861" y="657546"/>
                </a:lnTo>
                <a:lnTo>
                  <a:pt x="635296" y="631106"/>
                </a:lnTo>
                <a:lnTo>
                  <a:pt x="667168" y="600955"/>
                </a:lnTo>
                <a:lnTo>
                  <a:pt x="695119" y="567432"/>
                </a:lnTo>
                <a:lnTo>
                  <a:pt x="718790" y="530874"/>
                </a:lnTo>
                <a:lnTo>
                  <a:pt x="737824" y="491620"/>
                </a:lnTo>
                <a:lnTo>
                  <a:pt x="751863" y="450007"/>
                </a:lnTo>
                <a:lnTo>
                  <a:pt x="760549" y="406375"/>
                </a:lnTo>
                <a:lnTo>
                  <a:pt x="763524" y="361061"/>
                </a:lnTo>
                <a:lnTo>
                  <a:pt x="760549" y="315773"/>
                </a:lnTo>
                <a:lnTo>
                  <a:pt x="751863" y="272164"/>
                </a:lnTo>
                <a:lnTo>
                  <a:pt x="737824" y="230571"/>
                </a:lnTo>
                <a:lnTo>
                  <a:pt x="718790" y="191332"/>
                </a:lnTo>
                <a:lnTo>
                  <a:pt x="695119" y="154787"/>
                </a:lnTo>
                <a:lnTo>
                  <a:pt x="667168" y="121273"/>
                </a:lnTo>
                <a:lnTo>
                  <a:pt x="635296" y="91129"/>
                </a:lnTo>
                <a:lnTo>
                  <a:pt x="599861" y="64695"/>
                </a:lnTo>
                <a:lnTo>
                  <a:pt x="561220" y="42307"/>
                </a:lnTo>
                <a:lnTo>
                  <a:pt x="519732" y="24305"/>
                </a:lnTo>
                <a:lnTo>
                  <a:pt x="475754" y="11028"/>
                </a:lnTo>
                <a:lnTo>
                  <a:pt x="429645" y="2813"/>
                </a:lnTo>
                <a:lnTo>
                  <a:pt x="381762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03701" y="3370326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29">
                <a:moveTo>
                  <a:pt x="0" y="361061"/>
                </a:moveTo>
                <a:lnTo>
                  <a:pt x="2972" y="315773"/>
                </a:lnTo>
                <a:lnTo>
                  <a:pt x="11653" y="272164"/>
                </a:lnTo>
                <a:lnTo>
                  <a:pt x="25683" y="230571"/>
                </a:lnTo>
                <a:lnTo>
                  <a:pt x="44708" y="191332"/>
                </a:lnTo>
                <a:lnTo>
                  <a:pt x="68370" y="154787"/>
                </a:lnTo>
                <a:lnTo>
                  <a:pt x="96311" y="121273"/>
                </a:lnTo>
                <a:lnTo>
                  <a:pt x="128176" y="91129"/>
                </a:lnTo>
                <a:lnTo>
                  <a:pt x="163606" y="64695"/>
                </a:lnTo>
                <a:lnTo>
                  <a:pt x="202247" y="42307"/>
                </a:lnTo>
                <a:lnTo>
                  <a:pt x="243739" y="24305"/>
                </a:lnTo>
                <a:lnTo>
                  <a:pt x="287727" y="11028"/>
                </a:lnTo>
                <a:lnTo>
                  <a:pt x="333853" y="2813"/>
                </a:lnTo>
                <a:lnTo>
                  <a:pt x="381762" y="0"/>
                </a:lnTo>
                <a:lnTo>
                  <a:pt x="429645" y="2813"/>
                </a:lnTo>
                <a:lnTo>
                  <a:pt x="475754" y="11028"/>
                </a:lnTo>
                <a:lnTo>
                  <a:pt x="519732" y="24305"/>
                </a:lnTo>
                <a:lnTo>
                  <a:pt x="561220" y="42307"/>
                </a:lnTo>
                <a:lnTo>
                  <a:pt x="599861" y="64695"/>
                </a:lnTo>
                <a:lnTo>
                  <a:pt x="635296" y="91129"/>
                </a:lnTo>
                <a:lnTo>
                  <a:pt x="667168" y="121273"/>
                </a:lnTo>
                <a:lnTo>
                  <a:pt x="695119" y="154787"/>
                </a:lnTo>
                <a:lnTo>
                  <a:pt x="718790" y="191332"/>
                </a:lnTo>
                <a:lnTo>
                  <a:pt x="737824" y="230571"/>
                </a:lnTo>
                <a:lnTo>
                  <a:pt x="751863" y="272164"/>
                </a:lnTo>
                <a:lnTo>
                  <a:pt x="760549" y="315773"/>
                </a:lnTo>
                <a:lnTo>
                  <a:pt x="763524" y="361061"/>
                </a:lnTo>
                <a:lnTo>
                  <a:pt x="760549" y="406375"/>
                </a:lnTo>
                <a:lnTo>
                  <a:pt x="751863" y="450007"/>
                </a:lnTo>
                <a:lnTo>
                  <a:pt x="737824" y="491620"/>
                </a:lnTo>
                <a:lnTo>
                  <a:pt x="718790" y="530874"/>
                </a:lnTo>
                <a:lnTo>
                  <a:pt x="695119" y="567432"/>
                </a:lnTo>
                <a:lnTo>
                  <a:pt x="667168" y="600955"/>
                </a:lnTo>
                <a:lnTo>
                  <a:pt x="635296" y="631106"/>
                </a:lnTo>
                <a:lnTo>
                  <a:pt x="599861" y="657546"/>
                </a:lnTo>
                <a:lnTo>
                  <a:pt x="561220" y="679937"/>
                </a:lnTo>
                <a:lnTo>
                  <a:pt x="519732" y="697941"/>
                </a:lnTo>
                <a:lnTo>
                  <a:pt x="475754" y="711220"/>
                </a:lnTo>
                <a:lnTo>
                  <a:pt x="429645" y="719435"/>
                </a:lnTo>
                <a:lnTo>
                  <a:pt x="381762" y="722249"/>
                </a:lnTo>
                <a:lnTo>
                  <a:pt x="333853" y="719435"/>
                </a:lnTo>
                <a:lnTo>
                  <a:pt x="287727" y="711220"/>
                </a:lnTo>
                <a:lnTo>
                  <a:pt x="243739" y="697941"/>
                </a:lnTo>
                <a:lnTo>
                  <a:pt x="202247" y="679937"/>
                </a:lnTo>
                <a:lnTo>
                  <a:pt x="163606" y="657546"/>
                </a:lnTo>
                <a:lnTo>
                  <a:pt x="128176" y="631106"/>
                </a:lnTo>
                <a:lnTo>
                  <a:pt x="96311" y="600955"/>
                </a:lnTo>
                <a:lnTo>
                  <a:pt x="68370" y="567432"/>
                </a:lnTo>
                <a:lnTo>
                  <a:pt x="44708" y="530874"/>
                </a:lnTo>
                <a:lnTo>
                  <a:pt x="25683" y="491620"/>
                </a:lnTo>
                <a:lnTo>
                  <a:pt x="11653" y="450007"/>
                </a:lnTo>
                <a:lnTo>
                  <a:pt x="2972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970401" y="3259658"/>
            <a:ext cx="2120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i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254375" y="3986148"/>
            <a:ext cx="561975" cy="434975"/>
          </a:xfrm>
          <a:custGeom>
            <a:avLst/>
            <a:gdLst/>
            <a:ahLst/>
            <a:cxnLst/>
            <a:rect l="l" t="t" r="r" b="b"/>
            <a:pathLst>
              <a:path w="561975" h="434975">
                <a:moveTo>
                  <a:pt x="561975" y="0"/>
                </a:moveTo>
                <a:lnTo>
                  <a:pt x="0" y="4349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56100" y="3986148"/>
            <a:ext cx="631825" cy="434975"/>
          </a:xfrm>
          <a:custGeom>
            <a:avLst/>
            <a:gdLst/>
            <a:ahLst/>
            <a:cxnLst/>
            <a:rect l="l" t="t" r="r" b="b"/>
            <a:pathLst>
              <a:path w="631825" h="434975">
                <a:moveTo>
                  <a:pt x="0" y="0"/>
                </a:moveTo>
                <a:lnTo>
                  <a:pt x="631825" y="4349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94788" y="271272"/>
            <a:ext cx="4178808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68211" y="271272"/>
            <a:ext cx="478536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673476" y="337769"/>
            <a:ext cx="37992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Constantia"/>
                <a:cs typeface="Constantia"/>
              </a:rPr>
              <a:t>AVL </a:t>
            </a:r>
            <a:r>
              <a:rPr sz="2400" b="1" dirty="0">
                <a:latin typeface="Constantia"/>
                <a:cs typeface="Constantia"/>
              </a:rPr>
              <a:t>Insertion: </a:t>
            </a:r>
            <a:r>
              <a:rPr sz="2400" b="1" spc="-5" dirty="0">
                <a:latin typeface="Constantia"/>
                <a:cs typeface="Constantia"/>
              </a:rPr>
              <a:t>Inside</a:t>
            </a:r>
            <a:r>
              <a:rPr sz="2400" b="1" spc="-8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Case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37378" y="1288160"/>
            <a:ext cx="28721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85" dirty="0">
                <a:latin typeface="Constantia"/>
                <a:cs typeface="Constantia"/>
              </a:rPr>
              <a:t>We </a:t>
            </a:r>
            <a:r>
              <a:rPr sz="2400" dirty="0">
                <a:latin typeface="Constantia"/>
                <a:cs typeface="Constantia"/>
              </a:rPr>
              <a:t>will </a:t>
            </a:r>
            <a:r>
              <a:rPr sz="2400" spc="-5" dirty="0">
                <a:latin typeface="Constantia"/>
                <a:cs typeface="Constantia"/>
              </a:rPr>
              <a:t>do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30" dirty="0"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009DD9"/>
                </a:solidFill>
                <a:latin typeface="Constantia"/>
                <a:cs typeface="Constantia"/>
              </a:rPr>
              <a:t>left-right  </a:t>
            </a:r>
            <a:r>
              <a:rPr sz="2400" spc="-20" dirty="0">
                <a:solidFill>
                  <a:srgbClr val="009DD9"/>
                </a:solidFill>
                <a:latin typeface="Constantia"/>
                <a:cs typeface="Constantia"/>
              </a:rPr>
              <a:t>“double </a:t>
            </a:r>
            <a:r>
              <a:rPr sz="2400" spc="-15" dirty="0">
                <a:solidFill>
                  <a:srgbClr val="009DD9"/>
                </a:solidFill>
                <a:latin typeface="Constantia"/>
                <a:cs typeface="Constantia"/>
              </a:rPr>
              <a:t>rotation” </a:t>
            </a:r>
            <a:r>
              <a:rPr sz="2400" dirty="0">
                <a:solidFill>
                  <a:srgbClr val="009DD9"/>
                </a:solidFill>
                <a:latin typeface="Constantia"/>
                <a:cs typeface="Constantia"/>
              </a:rPr>
              <a:t>. </a:t>
            </a:r>
            <a:r>
              <a:rPr sz="2400" dirty="0">
                <a:latin typeface="Constantia"/>
                <a:cs typeface="Constantia"/>
              </a:rPr>
              <a:t>.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490848" y="2448432"/>
            <a:ext cx="744855" cy="883285"/>
          </a:xfrm>
          <a:custGeom>
            <a:avLst/>
            <a:gdLst/>
            <a:ahLst/>
            <a:cxnLst/>
            <a:rect l="l" t="t" r="r" b="b"/>
            <a:pathLst>
              <a:path w="744854" h="883285">
                <a:moveTo>
                  <a:pt x="379589" y="64007"/>
                </a:moveTo>
                <a:lnTo>
                  <a:pt x="169672" y="64007"/>
                </a:lnTo>
                <a:lnTo>
                  <a:pt x="210692" y="64769"/>
                </a:lnTo>
                <a:lnTo>
                  <a:pt x="250825" y="66547"/>
                </a:lnTo>
                <a:lnTo>
                  <a:pt x="290067" y="69468"/>
                </a:lnTo>
                <a:lnTo>
                  <a:pt x="328167" y="74040"/>
                </a:lnTo>
                <a:lnTo>
                  <a:pt x="400176" y="88137"/>
                </a:lnTo>
                <a:lnTo>
                  <a:pt x="449834" y="104139"/>
                </a:lnTo>
                <a:lnTo>
                  <a:pt x="495426" y="125475"/>
                </a:lnTo>
                <a:lnTo>
                  <a:pt x="536321" y="152653"/>
                </a:lnTo>
                <a:lnTo>
                  <a:pt x="572262" y="186562"/>
                </a:lnTo>
                <a:lnTo>
                  <a:pt x="602996" y="227837"/>
                </a:lnTo>
                <a:lnTo>
                  <a:pt x="629030" y="276097"/>
                </a:lnTo>
                <a:lnTo>
                  <a:pt x="644016" y="311912"/>
                </a:lnTo>
                <a:lnTo>
                  <a:pt x="657098" y="350265"/>
                </a:lnTo>
                <a:lnTo>
                  <a:pt x="668527" y="390905"/>
                </a:lnTo>
                <a:lnTo>
                  <a:pt x="678561" y="433704"/>
                </a:lnTo>
                <a:lnTo>
                  <a:pt x="687197" y="478663"/>
                </a:lnTo>
                <a:lnTo>
                  <a:pt x="694563" y="525271"/>
                </a:lnTo>
                <a:lnTo>
                  <a:pt x="700913" y="573531"/>
                </a:lnTo>
                <a:lnTo>
                  <a:pt x="706501" y="622934"/>
                </a:lnTo>
                <a:lnTo>
                  <a:pt x="711073" y="673480"/>
                </a:lnTo>
                <a:lnTo>
                  <a:pt x="715263" y="725042"/>
                </a:lnTo>
                <a:lnTo>
                  <a:pt x="718947" y="777113"/>
                </a:lnTo>
                <a:lnTo>
                  <a:pt x="725551" y="882776"/>
                </a:lnTo>
                <a:lnTo>
                  <a:pt x="744601" y="881633"/>
                </a:lnTo>
                <a:lnTo>
                  <a:pt x="737997" y="775969"/>
                </a:lnTo>
                <a:lnTo>
                  <a:pt x="734187" y="723645"/>
                </a:lnTo>
                <a:lnTo>
                  <a:pt x="730123" y="671956"/>
                </a:lnTo>
                <a:lnTo>
                  <a:pt x="725424" y="621156"/>
                </a:lnTo>
                <a:lnTo>
                  <a:pt x="719963" y="571372"/>
                </a:lnTo>
                <a:lnTo>
                  <a:pt x="713486" y="522731"/>
                </a:lnTo>
                <a:lnTo>
                  <a:pt x="705992" y="475614"/>
                </a:lnTo>
                <a:lnTo>
                  <a:pt x="697356" y="430149"/>
                </a:lnTo>
                <a:lnTo>
                  <a:pt x="687197" y="386461"/>
                </a:lnTo>
                <a:lnTo>
                  <a:pt x="675386" y="344804"/>
                </a:lnTo>
                <a:lnTo>
                  <a:pt x="661924" y="305434"/>
                </a:lnTo>
                <a:lnTo>
                  <a:pt x="646429" y="268477"/>
                </a:lnTo>
                <a:lnTo>
                  <a:pt x="629030" y="234187"/>
                </a:lnTo>
                <a:lnTo>
                  <a:pt x="598297" y="188087"/>
                </a:lnTo>
                <a:lnTo>
                  <a:pt x="561975" y="149351"/>
                </a:lnTo>
                <a:lnTo>
                  <a:pt x="520191" y="117982"/>
                </a:lnTo>
                <a:lnTo>
                  <a:pt x="473583" y="93344"/>
                </a:lnTo>
                <a:lnTo>
                  <a:pt x="423037" y="74802"/>
                </a:lnTo>
                <a:lnTo>
                  <a:pt x="405384" y="69850"/>
                </a:lnTo>
                <a:lnTo>
                  <a:pt x="379589" y="64007"/>
                </a:lnTo>
                <a:close/>
              </a:path>
              <a:path w="744854" h="883285">
                <a:moveTo>
                  <a:pt x="93090" y="0"/>
                </a:moveTo>
                <a:lnTo>
                  <a:pt x="0" y="58292"/>
                </a:lnTo>
                <a:lnTo>
                  <a:pt x="91948" y="108076"/>
                </a:lnTo>
                <a:lnTo>
                  <a:pt x="96520" y="110616"/>
                </a:lnTo>
                <a:lnTo>
                  <a:pt x="102362" y="108838"/>
                </a:lnTo>
                <a:lnTo>
                  <a:pt x="104845" y="104139"/>
                </a:lnTo>
                <a:lnTo>
                  <a:pt x="107314" y="99694"/>
                </a:lnTo>
                <a:lnTo>
                  <a:pt x="105663" y="93852"/>
                </a:lnTo>
                <a:lnTo>
                  <a:pt x="56503" y="67182"/>
                </a:lnTo>
                <a:lnTo>
                  <a:pt x="19176" y="67182"/>
                </a:lnTo>
                <a:lnTo>
                  <a:pt x="18668" y="48132"/>
                </a:lnTo>
                <a:lnTo>
                  <a:pt x="53888" y="47059"/>
                </a:lnTo>
                <a:lnTo>
                  <a:pt x="103250" y="16128"/>
                </a:lnTo>
                <a:lnTo>
                  <a:pt x="104521" y="10287"/>
                </a:lnTo>
                <a:lnTo>
                  <a:pt x="98933" y="1396"/>
                </a:lnTo>
                <a:lnTo>
                  <a:pt x="93090" y="0"/>
                </a:lnTo>
                <a:close/>
              </a:path>
              <a:path w="744854" h="883285">
                <a:moveTo>
                  <a:pt x="53888" y="47059"/>
                </a:moveTo>
                <a:lnTo>
                  <a:pt x="18668" y="48132"/>
                </a:lnTo>
                <a:lnTo>
                  <a:pt x="19176" y="67182"/>
                </a:lnTo>
                <a:lnTo>
                  <a:pt x="54517" y="66105"/>
                </a:lnTo>
                <a:lnTo>
                  <a:pt x="53927" y="65786"/>
                </a:lnTo>
                <a:lnTo>
                  <a:pt x="24002" y="65786"/>
                </a:lnTo>
                <a:lnTo>
                  <a:pt x="23495" y="49275"/>
                </a:lnTo>
                <a:lnTo>
                  <a:pt x="50351" y="49275"/>
                </a:lnTo>
                <a:lnTo>
                  <a:pt x="53888" y="47059"/>
                </a:lnTo>
                <a:close/>
              </a:path>
              <a:path w="744854" h="883285">
                <a:moveTo>
                  <a:pt x="54517" y="66105"/>
                </a:moveTo>
                <a:lnTo>
                  <a:pt x="19176" y="67182"/>
                </a:lnTo>
                <a:lnTo>
                  <a:pt x="56503" y="67182"/>
                </a:lnTo>
                <a:lnTo>
                  <a:pt x="54517" y="66105"/>
                </a:lnTo>
                <a:close/>
              </a:path>
              <a:path w="744854" h="883285">
                <a:moveTo>
                  <a:pt x="170052" y="45084"/>
                </a:moveTo>
                <a:lnTo>
                  <a:pt x="127888" y="45212"/>
                </a:lnTo>
                <a:lnTo>
                  <a:pt x="53888" y="47059"/>
                </a:lnTo>
                <a:lnTo>
                  <a:pt x="37889" y="57084"/>
                </a:lnTo>
                <a:lnTo>
                  <a:pt x="54517" y="66105"/>
                </a:lnTo>
                <a:lnTo>
                  <a:pt x="128015" y="64262"/>
                </a:lnTo>
                <a:lnTo>
                  <a:pt x="379589" y="64007"/>
                </a:lnTo>
                <a:lnTo>
                  <a:pt x="331342" y="55244"/>
                </a:lnTo>
                <a:lnTo>
                  <a:pt x="292353" y="50672"/>
                </a:lnTo>
                <a:lnTo>
                  <a:pt x="252349" y="47497"/>
                </a:lnTo>
                <a:lnTo>
                  <a:pt x="211581" y="45846"/>
                </a:lnTo>
                <a:lnTo>
                  <a:pt x="170052" y="45084"/>
                </a:lnTo>
                <a:close/>
              </a:path>
              <a:path w="744854" h="883285">
                <a:moveTo>
                  <a:pt x="23495" y="49275"/>
                </a:moveTo>
                <a:lnTo>
                  <a:pt x="24002" y="65786"/>
                </a:lnTo>
                <a:lnTo>
                  <a:pt x="37889" y="57084"/>
                </a:lnTo>
                <a:lnTo>
                  <a:pt x="23495" y="49275"/>
                </a:lnTo>
                <a:close/>
              </a:path>
              <a:path w="744854" h="883285">
                <a:moveTo>
                  <a:pt x="37889" y="57084"/>
                </a:moveTo>
                <a:lnTo>
                  <a:pt x="24002" y="65786"/>
                </a:lnTo>
                <a:lnTo>
                  <a:pt x="53927" y="65786"/>
                </a:lnTo>
                <a:lnTo>
                  <a:pt x="37889" y="57084"/>
                </a:lnTo>
                <a:close/>
              </a:path>
              <a:path w="744854" h="883285">
                <a:moveTo>
                  <a:pt x="50351" y="49275"/>
                </a:moveTo>
                <a:lnTo>
                  <a:pt x="23495" y="49275"/>
                </a:lnTo>
                <a:lnTo>
                  <a:pt x="37889" y="57084"/>
                </a:lnTo>
                <a:lnTo>
                  <a:pt x="50351" y="492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13277" y="1604517"/>
            <a:ext cx="767080" cy="885190"/>
          </a:xfrm>
          <a:custGeom>
            <a:avLst/>
            <a:gdLst/>
            <a:ahLst/>
            <a:cxnLst/>
            <a:rect l="l" t="t" r="r" b="b"/>
            <a:pathLst>
              <a:path w="767079" h="885189">
                <a:moveTo>
                  <a:pt x="712464" y="45401"/>
                </a:moveTo>
                <a:lnTo>
                  <a:pt x="644271" y="46355"/>
                </a:lnTo>
                <a:lnTo>
                  <a:pt x="524891" y="49403"/>
                </a:lnTo>
                <a:lnTo>
                  <a:pt x="467233" y="51943"/>
                </a:lnTo>
                <a:lnTo>
                  <a:pt x="411352" y="55626"/>
                </a:lnTo>
                <a:lnTo>
                  <a:pt x="357377" y="60452"/>
                </a:lnTo>
                <a:lnTo>
                  <a:pt x="305943" y="66675"/>
                </a:lnTo>
                <a:lnTo>
                  <a:pt x="257429" y="74422"/>
                </a:lnTo>
                <a:lnTo>
                  <a:pt x="211836" y="84074"/>
                </a:lnTo>
                <a:lnTo>
                  <a:pt x="169672" y="95885"/>
                </a:lnTo>
                <a:lnTo>
                  <a:pt x="131445" y="109855"/>
                </a:lnTo>
                <a:lnTo>
                  <a:pt x="81661" y="135762"/>
                </a:lnTo>
                <a:lnTo>
                  <a:pt x="42545" y="168529"/>
                </a:lnTo>
                <a:lnTo>
                  <a:pt x="15748" y="208787"/>
                </a:lnTo>
                <a:lnTo>
                  <a:pt x="2159" y="255778"/>
                </a:lnTo>
                <a:lnTo>
                  <a:pt x="0" y="290195"/>
                </a:lnTo>
                <a:lnTo>
                  <a:pt x="635" y="308229"/>
                </a:lnTo>
                <a:lnTo>
                  <a:pt x="5461" y="346075"/>
                </a:lnTo>
                <a:lnTo>
                  <a:pt x="14478" y="385826"/>
                </a:lnTo>
                <a:lnTo>
                  <a:pt x="27305" y="427482"/>
                </a:lnTo>
                <a:lnTo>
                  <a:pt x="43561" y="471043"/>
                </a:lnTo>
                <a:lnTo>
                  <a:pt x="62865" y="515874"/>
                </a:lnTo>
                <a:lnTo>
                  <a:pt x="84836" y="562356"/>
                </a:lnTo>
                <a:lnTo>
                  <a:pt x="121920" y="634238"/>
                </a:lnTo>
                <a:lnTo>
                  <a:pt x="149098" y="683133"/>
                </a:lnTo>
                <a:lnTo>
                  <a:pt x="177546" y="732917"/>
                </a:lnTo>
                <a:lnTo>
                  <a:pt x="207010" y="783336"/>
                </a:lnTo>
                <a:lnTo>
                  <a:pt x="267970" y="884936"/>
                </a:lnTo>
                <a:lnTo>
                  <a:pt x="284225" y="875030"/>
                </a:lnTo>
                <a:lnTo>
                  <a:pt x="223393" y="773557"/>
                </a:lnTo>
                <a:lnTo>
                  <a:pt x="193929" y="723392"/>
                </a:lnTo>
                <a:lnTo>
                  <a:pt x="165608" y="673735"/>
                </a:lnTo>
                <a:lnTo>
                  <a:pt x="138557" y="624967"/>
                </a:lnTo>
                <a:lnTo>
                  <a:pt x="113538" y="577215"/>
                </a:lnTo>
                <a:lnTo>
                  <a:pt x="90678" y="530733"/>
                </a:lnTo>
                <a:lnTo>
                  <a:pt x="70358" y="485648"/>
                </a:lnTo>
                <a:lnTo>
                  <a:pt x="52705" y="442214"/>
                </a:lnTo>
                <a:lnTo>
                  <a:pt x="38608" y="400558"/>
                </a:lnTo>
                <a:lnTo>
                  <a:pt x="27940" y="361188"/>
                </a:lnTo>
                <a:lnTo>
                  <a:pt x="19685" y="306451"/>
                </a:lnTo>
                <a:lnTo>
                  <a:pt x="19050" y="289433"/>
                </a:lnTo>
                <a:lnTo>
                  <a:pt x="19431" y="273177"/>
                </a:lnTo>
                <a:lnTo>
                  <a:pt x="28067" y="228981"/>
                </a:lnTo>
                <a:lnTo>
                  <a:pt x="48006" y="191643"/>
                </a:lnTo>
                <a:lnTo>
                  <a:pt x="79502" y="160528"/>
                </a:lnTo>
                <a:lnTo>
                  <a:pt x="122428" y="134747"/>
                </a:lnTo>
                <a:lnTo>
                  <a:pt x="175768" y="113792"/>
                </a:lnTo>
                <a:lnTo>
                  <a:pt x="216535" y="102489"/>
                </a:lnTo>
                <a:lnTo>
                  <a:pt x="261112" y="93091"/>
                </a:lnTo>
                <a:lnTo>
                  <a:pt x="308863" y="85471"/>
                </a:lnTo>
                <a:lnTo>
                  <a:pt x="359537" y="79375"/>
                </a:lnTo>
                <a:lnTo>
                  <a:pt x="412876" y="74549"/>
                </a:lnTo>
                <a:lnTo>
                  <a:pt x="468502" y="70993"/>
                </a:lnTo>
                <a:lnTo>
                  <a:pt x="525780" y="68453"/>
                </a:lnTo>
                <a:lnTo>
                  <a:pt x="644779" y="65405"/>
                </a:lnTo>
                <a:lnTo>
                  <a:pt x="712731" y="64450"/>
                </a:lnTo>
                <a:lnTo>
                  <a:pt x="728950" y="54806"/>
                </a:lnTo>
                <a:lnTo>
                  <a:pt x="712464" y="45401"/>
                </a:lnTo>
                <a:close/>
              </a:path>
              <a:path w="767079" h="885189">
                <a:moveTo>
                  <a:pt x="750229" y="45085"/>
                </a:moveTo>
                <a:lnTo>
                  <a:pt x="747649" y="45085"/>
                </a:lnTo>
                <a:lnTo>
                  <a:pt x="747902" y="64135"/>
                </a:lnTo>
                <a:lnTo>
                  <a:pt x="712731" y="64450"/>
                </a:lnTo>
                <a:lnTo>
                  <a:pt x="667131" y="91567"/>
                </a:lnTo>
                <a:lnTo>
                  <a:pt x="662559" y="94234"/>
                </a:lnTo>
                <a:lnTo>
                  <a:pt x="661162" y="100203"/>
                </a:lnTo>
                <a:lnTo>
                  <a:pt x="663829" y="104648"/>
                </a:lnTo>
                <a:lnTo>
                  <a:pt x="666496" y="109220"/>
                </a:lnTo>
                <a:lnTo>
                  <a:pt x="672338" y="110617"/>
                </a:lnTo>
                <a:lnTo>
                  <a:pt x="676910" y="107950"/>
                </a:lnTo>
                <a:lnTo>
                  <a:pt x="766699" y="54483"/>
                </a:lnTo>
                <a:lnTo>
                  <a:pt x="750229" y="45085"/>
                </a:lnTo>
                <a:close/>
              </a:path>
              <a:path w="767079" h="885189">
                <a:moveTo>
                  <a:pt x="728950" y="54806"/>
                </a:moveTo>
                <a:lnTo>
                  <a:pt x="712731" y="64450"/>
                </a:lnTo>
                <a:lnTo>
                  <a:pt x="747902" y="64135"/>
                </a:lnTo>
                <a:lnTo>
                  <a:pt x="747886" y="62865"/>
                </a:lnTo>
                <a:lnTo>
                  <a:pt x="743076" y="62865"/>
                </a:lnTo>
                <a:lnTo>
                  <a:pt x="728950" y="54806"/>
                </a:lnTo>
                <a:close/>
              </a:path>
              <a:path w="767079" h="885189">
                <a:moveTo>
                  <a:pt x="742950" y="46482"/>
                </a:moveTo>
                <a:lnTo>
                  <a:pt x="728950" y="54806"/>
                </a:lnTo>
                <a:lnTo>
                  <a:pt x="743076" y="62865"/>
                </a:lnTo>
                <a:lnTo>
                  <a:pt x="742950" y="46482"/>
                </a:lnTo>
                <a:close/>
              </a:path>
              <a:path w="767079" h="885189">
                <a:moveTo>
                  <a:pt x="747667" y="46482"/>
                </a:moveTo>
                <a:lnTo>
                  <a:pt x="742950" y="46482"/>
                </a:lnTo>
                <a:lnTo>
                  <a:pt x="743076" y="62865"/>
                </a:lnTo>
                <a:lnTo>
                  <a:pt x="747886" y="62865"/>
                </a:lnTo>
                <a:lnTo>
                  <a:pt x="747667" y="46482"/>
                </a:lnTo>
                <a:close/>
              </a:path>
              <a:path w="767079" h="885189">
                <a:moveTo>
                  <a:pt x="747649" y="45085"/>
                </a:moveTo>
                <a:lnTo>
                  <a:pt x="712464" y="45401"/>
                </a:lnTo>
                <a:lnTo>
                  <a:pt x="728950" y="54806"/>
                </a:lnTo>
                <a:lnTo>
                  <a:pt x="742950" y="46482"/>
                </a:lnTo>
                <a:lnTo>
                  <a:pt x="747667" y="46482"/>
                </a:lnTo>
                <a:lnTo>
                  <a:pt x="747649" y="45085"/>
                </a:lnTo>
                <a:close/>
              </a:path>
              <a:path w="767079" h="885189">
                <a:moveTo>
                  <a:pt x="671322" y="0"/>
                </a:moveTo>
                <a:lnTo>
                  <a:pt x="665480" y="1651"/>
                </a:lnTo>
                <a:lnTo>
                  <a:pt x="662939" y="6223"/>
                </a:lnTo>
                <a:lnTo>
                  <a:pt x="660273" y="10795"/>
                </a:lnTo>
                <a:lnTo>
                  <a:pt x="661924" y="16510"/>
                </a:lnTo>
                <a:lnTo>
                  <a:pt x="666496" y="19177"/>
                </a:lnTo>
                <a:lnTo>
                  <a:pt x="712464" y="45401"/>
                </a:lnTo>
                <a:lnTo>
                  <a:pt x="750229" y="45085"/>
                </a:lnTo>
                <a:lnTo>
                  <a:pt x="675894" y="2667"/>
                </a:lnTo>
                <a:lnTo>
                  <a:pt x="671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13192" y="2219582"/>
            <a:ext cx="3108325" cy="2077720"/>
          </a:xfrm>
          <a:custGeom>
            <a:avLst/>
            <a:gdLst/>
            <a:ahLst/>
            <a:cxnLst/>
            <a:rect l="l" t="t" r="r" b="b"/>
            <a:pathLst>
              <a:path w="3108325" h="2077720">
                <a:moveTo>
                  <a:pt x="40067" y="233803"/>
                </a:moveTo>
                <a:lnTo>
                  <a:pt x="71082" y="185988"/>
                </a:lnTo>
                <a:lnTo>
                  <a:pt x="110032" y="143709"/>
                </a:lnTo>
                <a:lnTo>
                  <a:pt x="156532" y="106936"/>
                </a:lnTo>
                <a:lnTo>
                  <a:pt x="210196" y="75638"/>
                </a:lnTo>
                <a:lnTo>
                  <a:pt x="270638" y="49785"/>
                </a:lnTo>
                <a:lnTo>
                  <a:pt x="337472" y="29345"/>
                </a:lnTo>
                <a:lnTo>
                  <a:pt x="410313" y="14289"/>
                </a:lnTo>
                <a:lnTo>
                  <a:pt x="448865" y="8770"/>
                </a:lnTo>
                <a:lnTo>
                  <a:pt x="488774" y="4586"/>
                </a:lnTo>
                <a:lnTo>
                  <a:pt x="529992" y="1731"/>
                </a:lnTo>
                <a:lnTo>
                  <a:pt x="572471" y="204"/>
                </a:lnTo>
                <a:lnTo>
                  <a:pt x="616162" y="0"/>
                </a:lnTo>
                <a:lnTo>
                  <a:pt x="661016" y="1114"/>
                </a:lnTo>
                <a:lnTo>
                  <a:pt x="706987" y="3544"/>
                </a:lnTo>
                <a:lnTo>
                  <a:pt x="754025" y="7285"/>
                </a:lnTo>
                <a:lnTo>
                  <a:pt x="802083" y="12334"/>
                </a:lnTo>
                <a:lnTo>
                  <a:pt x="851112" y="18686"/>
                </a:lnTo>
                <a:lnTo>
                  <a:pt x="901063" y="26339"/>
                </a:lnTo>
                <a:lnTo>
                  <a:pt x="951889" y="35287"/>
                </a:lnTo>
                <a:lnTo>
                  <a:pt x="1003542" y="45528"/>
                </a:lnTo>
                <a:lnTo>
                  <a:pt x="1055973" y="57057"/>
                </a:lnTo>
                <a:lnTo>
                  <a:pt x="1109134" y="69871"/>
                </a:lnTo>
                <a:lnTo>
                  <a:pt x="1162977" y="83966"/>
                </a:lnTo>
                <a:lnTo>
                  <a:pt x="1217453" y="99338"/>
                </a:lnTo>
                <a:lnTo>
                  <a:pt x="1272515" y="115983"/>
                </a:lnTo>
                <a:lnTo>
                  <a:pt x="1328113" y="133897"/>
                </a:lnTo>
                <a:lnTo>
                  <a:pt x="1384201" y="153077"/>
                </a:lnTo>
                <a:lnTo>
                  <a:pt x="1440729" y="173518"/>
                </a:lnTo>
                <a:lnTo>
                  <a:pt x="1497650" y="195218"/>
                </a:lnTo>
                <a:lnTo>
                  <a:pt x="1554914" y="218171"/>
                </a:lnTo>
                <a:lnTo>
                  <a:pt x="1612475" y="242375"/>
                </a:lnTo>
                <a:lnTo>
                  <a:pt x="1670284" y="267825"/>
                </a:lnTo>
                <a:lnTo>
                  <a:pt x="1728292" y="294517"/>
                </a:lnTo>
                <a:lnTo>
                  <a:pt x="1786451" y="322448"/>
                </a:lnTo>
                <a:lnTo>
                  <a:pt x="1844713" y="351615"/>
                </a:lnTo>
                <a:lnTo>
                  <a:pt x="1903030" y="382012"/>
                </a:lnTo>
                <a:lnTo>
                  <a:pt x="1960843" y="413366"/>
                </a:lnTo>
                <a:lnTo>
                  <a:pt x="2017605" y="445363"/>
                </a:lnTo>
                <a:lnTo>
                  <a:pt x="2073286" y="477965"/>
                </a:lnTo>
                <a:lnTo>
                  <a:pt x="2127856" y="511134"/>
                </a:lnTo>
                <a:lnTo>
                  <a:pt x="2181284" y="544831"/>
                </a:lnTo>
                <a:lnTo>
                  <a:pt x="2233541" y="579020"/>
                </a:lnTo>
                <a:lnTo>
                  <a:pt x="2284595" y="613663"/>
                </a:lnTo>
                <a:lnTo>
                  <a:pt x="2334418" y="648721"/>
                </a:lnTo>
                <a:lnTo>
                  <a:pt x="2382979" y="684157"/>
                </a:lnTo>
                <a:lnTo>
                  <a:pt x="2430247" y="719932"/>
                </a:lnTo>
                <a:lnTo>
                  <a:pt x="2476193" y="756010"/>
                </a:lnTo>
                <a:lnTo>
                  <a:pt x="2520787" y="792352"/>
                </a:lnTo>
                <a:lnTo>
                  <a:pt x="2563998" y="828921"/>
                </a:lnTo>
                <a:lnTo>
                  <a:pt x="2605796" y="865678"/>
                </a:lnTo>
                <a:lnTo>
                  <a:pt x="2646150" y="902586"/>
                </a:lnTo>
                <a:lnTo>
                  <a:pt x="2685032" y="939607"/>
                </a:lnTo>
                <a:lnTo>
                  <a:pt x="2722410" y="976703"/>
                </a:lnTo>
                <a:lnTo>
                  <a:pt x="2758255" y="1013837"/>
                </a:lnTo>
                <a:lnTo>
                  <a:pt x="2792536" y="1050970"/>
                </a:lnTo>
                <a:lnTo>
                  <a:pt x="2825223" y="1088064"/>
                </a:lnTo>
                <a:lnTo>
                  <a:pt x="2856286" y="1125083"/>
                </a:lnTo>
                <a:lnTo>
                  <a:pt x="2885695" y="1161987"/>
                </a:lnTo>
                <a:lnTo>
                  <a:pt x="2913419" y="1198740"/>
                </a:lnTo>
                <a:lnTo>
                  <a:pt x="2939429" y="1235303"/>
                </a:lnTo>
                <a:lnTo>
                  <a:pt x="2963694" y="1271639"/>
                </a:lnTo>
                <a:lnTo>
                  <a:pt x="2986185" y="1307709"/>
                </a:lnTo>
                <a:lnTo>
                  <a:pt x="3006870" y="1343476"/>
                </a:lnTo>
                <a:lnTo>
                  <a:pt x="3025721" y="1378902"/>
                </a:lnTo>
                <a:lnTo>
                  <a:pt x="3042706" y="1413949"/>
                </a:lnTo>
                <a:lnTo>
                  <a:pt x="3070959" y="1482756"/>
                </a:lnTo>
                <a:lnTo>
                  <a:pt x="3091389" y="1549594"/>
                </a:lnTo>
                <a:lnTo>
                  <a:pt x="3103755" y="1614160"/>
                </a:lnTo>
                <a:lnTo>
                  <a:pt x="3107815" y="1676152"/>
                </a:lnTo>
                <a:lnTo>
                  <a:pt x="3106655" y="1706088"/>
                </a:lnTo>
                <a:lnTo>
                  <a:pt x="3097804" y="1763651"/>
                </a:lnTo>
                <a:lnTo>
                  <a:pt x="3080044" y="1817883"/>
                </a:lnTo>
                <a:lnTo>
                  <a:pt x="3053256" y="1868265"/>
                </a:lnTo>
                <a:lnTo>
                  <a:pt x="3018226" y="1913322"/>
                </a:lnTo>
                <a:lnTo>
                  <a:pt x="2975452" y="1952856"/>
                </a:lnTo>
                <a:lnTo>
                  <a:pt x="2925322" y="1986897"/>
                </a:lnTo>
                <a:lnTo>
                  <a:pt x="2868221" y="2015475"/>
                </a:lnTo>
                <a:lnTo>
                  <a:pt x="2804535" y="2038622"/>
                </a:lnTo>
                <a:lnTo>
                  <a:pt x="2734649" y="2056368"/>
                </a:lnTo>
                <a:lnTo>
                  <a:pt x="2658949" y="2068744"/>
                </a:lnTo>
                <a:lnTo>
                  <a:pt x="2619040" y="2072929"/>
                </a:lnTo>
                <a:lnTo>
                  <a:pt x="2577822" y="2075782"/>
                </a:lnTo>
                <a:lnTo>
                  <a:pt x="2535344" y="2077308"/>
                </a:lnTo>
                <a:lnTo>
                  <a:pt x="2491653" y="2077511"/>
                </a:lnTo>
                <a:lnTo>
                  <a:pt x="2446798" y="2076395"/>
                </a:lnTo>
                <a:lnTo>
                  <a:pt x="2400827" y="2073963"/>
                </a:lnTo>
                <a:lnTo>
                  <a:pt x="2353789" y="2070220"/>
                </a:lnTo>
                <a:lnTo>
                  <a:pt x="2305732" y="2065169"/>
                </a:lnTo>
                <a:lnTo>
                  <a:pt x="2256703" y="2058813"/>
                </a:lnTo>
                <a:lnTo>
                  <a:pt x="2206751" y="2051158"/>
                </a:lnTo>
                <a:lnTo>
                  <a:pt x="2155925" y="2042207"/>
                </a:lnTo>
                <a:lnTo>
                  <a:pt x="2104272" y="2031963"/>
                </a:lnTo>
                <a:lnTo>
                  <a:pt x="2051841" y="2020431"/>
                </a:lnTo>
                <a:lnTo>
                  <a:pt x="1998680" y="2007614"/>
                </a:lnTo>
                <a:lnTo>
                  <a:pt x="1944838" y="1993516"/>
                </a:lnTo>
                <a:lnTo>
                  <a:pt x="1890361" y="1978142"/>
                </a:lnTo>
                <a:lnTo>
                  <a:pt x="1835300" y="1961494"/>
                </a:lnTo>
                <a:lnTo>
                  <a:pt x="1779701" y="1943577"/>
                </a:lnTo>
                <a:lnTo>
                  <a:pt x="1723614" y="1924395"/>
                </a:lnTo>
                <a:lnTo>
                  <a:pt x="1667085" y="1903951"/>
                </a:lnTo>
                <a:lnTo>
                  <a:pt x="1610165" y="1882249"/>
                </a:lnTo>
                <a:lnTo>
                  <a:pt x="1552900" y="1859294"/>
                </a:lnTo>
                <a:lnTo>
                  <a:pt x="1495339" y="1835088"/>
                </a:lnTo>
                <a:lnTo>
                  <a:pt x="1437531" y="1809637"/>
                </a:lnTo>
                <a:lnTo>
                  <a:pt x="1379523" y="1782943"/>
                </a:lnTo>
                <a:lnTo>
                  <a:pt x="1321364" y="1755010"/>
                </a:lnTo>
                <a:lnTo>
                  <a:pt x="1263101" y="1725844"/>
                </a:lnTo>
                <a:lnTo>
                  <a:pt x="1204784" y="1695446"/>
                </a:lnTo>
                <a:lnTo>
                  <a:pt x="1146971" y="1664100"/>
                </a:lnTo>
                <a:lnTo>
                  <a:pt x="1090209" y="1632111"/>
                </a:lnTo>
                <a:lnTo>
                  <a:pt x="1034528" y="1599516"/>
                </a:lnTo>
                <a:lnTo>
                  <a:pt x="979959" y="1566354"/>
                </a:lnTo>
                <a:lnTo>
                  <a:pt x="926530" y="1532661"/>
                </a:lnTo>
                <a:lnTo>
                  <a:pt x="874274" y="1498477"/>
                </a:lnTo>
                <a:lnTo>
                  <a:pt x="823219" y="1463839"/>
                </a:lnTo>
                <a:lnTo>
                  <a:pt x="773396" y="1428784"/>
                </a:lnTo>
                <a:lnTo>
                  <a:pt x="724836" y="1393351"/>
                </a:lnTo>
                <a:lnTo>
                  <a:pt x="677567" y="1357578"/>
                </a:lnTo>
                <a:lnTo>
                  <a:pt x="631621" y="1321502"/>
                </a:lnTo>
                <a:lnTo>
                  <a:pt x="587027" y="1285161"/>
                </a:lnTo>
                <a:lnTo>
                  <a:pt x="543817" y="1248593"/>
                </a:lnTo>
                <a:lnTo>
                  <a:pt x="502019" y="1211836"/>
                </a:lnTo>
                <a:lnTo>
                  <a:pt x="461664" y="1174928"/>
                </a:lnTo>
                <a:lnTo>
                  <a:pt x="422783" y="1137907"/>
                </a:lnTo>
                <a:lnTo>
                  <a:pt x="385404" y="1100810"/>
                </a:lnTo>
                <a:lnTo>
                  <a:pt x="349560" y="1063675"/>
                </a:lnTo>
                <a:lnTo>
                  <a:pt x="315279" y="1026541"/>
                </a:lnTo>
                <a:lnTo>
                  <a:pt x="282592" y="989444"/>
                </a:lnTo>
                <a:lnTo>
                  <a:pt x="251529" y="952424"/>
                </a:lnTo>
                <a:lnTo>
                  <a:pt x="222120" y="915517"/>
                </a:lnTo>
                <a:lnTo>
                  <a:pt x="194395" y="878762"/>
                </a:lnTo>
                <a:lnTo>
                  <a:pt x="168385" y="842197"/>
                </a:lnTo>
                <a:lnTo>
                  <a:pt x="144120" y="805858"/>
                </a:lnTo>
                <a:lnTo>
                  <a:pt x="121630" y="769785"/>
                </a:lnTo>
                <a:lnTo>
                  <a:pt x="100944" y="734015"/>
                </a:lnTo>
                <a:lnTo>
                  <a:pt x="82094" y="698586"/>
                </a:lnTo>
                <a:lnTo>
                  <a:pt x="65109" y="663536"/>
                </a:lnTo>
                <a:lnTo>
                  <a:pt x="36855" y="594723"/>
                </a:lnTo>
                <a:lnTo>
                  <a:pt x="16425" y="527880"/>
                </a:lnTo>
                <a:lnTo>
                  <a:pt x="4059" y="463309"/>
                </a:lnTo>
                <a:lnTo>
                  <a:pt x="0" y="401312"/>
                </a:lnTo>
                <a:lnTo>
                  <a:pt x="1160" y="371375"/>
                </a:lnTo>
                <a:lnTo>
                  <a:pt x="10011" y="313809"/>
                </a:lnTo>
                <a:lnTo>
                  <a:pt x="27771" y="259576"/>
                </a:lnTo>
                <a:lnTo>
                  <a:pt x="40067" y="233803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27489" y="921827"/>
            <a:ext cx="2936875" cy="2314575"/>
          </a:xfrm>
          <a:custGeom>
            <a:avLst/>
            <a:gdLst/>
            <a:ahLst/>
            <a:cxnLst/>
            <a:rect l="l" t="t" r="r" b="b"/>
            <a:pathLst>
              <a:path w="2936875" h="2314575">
                <a:moveTo>
                  <a:pt x="63717" y="2140396"/>
                </a:moveTo>
                <a:lnTo>
                  <a:pt x="35182" y="2091064"/>
                </a:lnTo>
                <a:lnTo>
                  <a:pt x="15186" y="2037172"/>
                </a:lnTo>
                <a:lnTo>
                  <a:pt x="3526" y="1979051"/>
                </a:lnTo>
                <a:lnTo>
                  <a:pt x="0" y="1917031"/>
                </a:lnTo>
                <a:lnTo>
                  <a:pt x="1223" y="1884662"/>
                </a:lnTo>
                <a:lnTo>
                  <a:pt x="9517" y="1817413"/>
                </a:lnTo>
                <a:lnTo>
                  <a:pt x="25438" y="1747089"/>
                </a:lnTo>
                <a:lnTo>
                  <a:pt x="48783" y="1674022"/>
                </a:lnTo>
                <a:lnTo>
                  <a:pt x="63176" y="1636562"/>
                </a:lnTo>
                <a:lnTo>
                  <a:pt x="79349" y="1598540"/>
                </a:lnTo>
                <a:lnTo>
                  <a:pt x="97277" y="1559998"/>
                </a:lnTo>
                <a:lnTo>
                  <a:pt x="116934" y="1520975"/>
                </a:lnTo>
                <a:lnTo>
                  <a:pt x="138295" y="1481515"/>
                </a:lnTo>
                <a:lnTo>
                  <a:pt x="161335" y="1441657"/>
                </a:lnTo>
                <a:lnTo>
                  <a:pt x="186028" y="1401443"/>
                </a:lnTo>
                <a:lnTo>
                  <a:pt x="212349" y="1360915"/>
                </a:lnTo>
                <a:lnTo>
                  <a:pt x="240273" y="1320113"/>
                </a:lnTo>
                <a:lnTo>
                  <a:pt x="269774" y="1279079"/>
                </a:lnTo>
                <a:lnTo>
                  <a:pt x="300827" y="1237855"/>
                </a:lnTo>
                <a:lnTo>
                  <a:pt x="333406" y="1196480"/>
                </a:lnTo>
                <a:lnTo>
                  <a:pt x="367487" y="1154998"/>
                </a:lnTo>
                <a:lnTo>
                  <a:pt x="403044" y="1113448"/>
                </a:lnTo>
                <a:lnTo>
                  <a:pt x="440051" y="1071873"/>
                </a:lnTo>
                <a:lnTo>
                  <a:pt x="478483" y="1030313"/>
                </a:lnTo>
                <a:lnTo>
                  <a:pt x="518315" y="988809"/>
                </a:lnTo>
                <a:lnTo>
                  <a:pt x="559522" y="947404"/>
                </a:lnTo>
                <a:lnTo>
                  <a:pt x="602078" y="906138"/>
                </a:lnTo>
                <a:lnTo>
                  <a:pt x="645958" y="865052"/>
                </a:lnTo>
                <a:lnTo>
                  <a:pt x="691137" y="824188"/>
                </a:lnTo>
                <a:lnTo>
                  <a:pt x="737589" y="783588"/>
                </a:lnTo>
                <a:lnTo>
                  <a:pt x="785288" y="743291"/>
                </a:lnTo>
                <a:lnTo>
                  <a:pt x="834210" y="703340"/>
                </a:lnTo>
                <a:lnTo>
                  <a:pt x="884330" y="663776"/>
                </a:lnTo>
                <a:lnTo>
                  <a:pt x="935621" y="624639"/>
                </a:lnTo>
                <a:lnTo>
                  <a:pt x="988058" y="585972"/>
                </a:lnTo>
                <a:lnTo>
                  <a:pt x="1041617" y="547816"/>
                </a:lnTo>
                <a:lnTo>
                  <a:pt x="1095792" y="510531"/>
                </a:lnTo>
                <a:lnTo>
                  <a:pt x="1150062" y="474475"/>
                </a:lnTo>
                <a:lnTo>
                  <a:pt x="1204382" y="439657"/>
                </a:lnTo>
                <a:lnTo>
                  <a:pt x="1258702" y="406087"/>
                </a:lnTo>
                <a:lnTo>
                  <a:pt x="1312976" y="373775"/>
                </a:lnTo>
                <a:lnTo>
                  <a:pt x="1367157" y="342730"/>
                </a:lnTo>
                <a:lnTo>
                  <a:pt x="1421196" y="312962"/>
                </a:lnTo>
                <a:lnTo>
                  <a:pt x="1475047" y="284482"/>
                </a:lnTo>
                <a:lnTo>
                  <a:pt x="1528662" y="257297"/>
                </a:lnTo>
                <a:lnTo>
                  <a:pt x="1581994" y="231419"/>
                </a:lnTo>
                <a:lnTo>
                  <a:pt x="1634995" y="206857"/>
                </a:lnTo>
                <a:lnTo>
                  <a:pt x="1687618" y="183620"/>
                </a:lnTo>
                <a:lnTo>
                  <a:pt x="1739816" y="161718"/>
                </a:lnTo>
                <a:lnTo>
                  <a:pt x="1791541" y="141162"/>
                </a:lnTo>
                <a:lnTo>
                  <a:pt x="1842745" y="121959"/>
                </a:lnTo>
                <a:lnTo>
                  <a:pt x="1893381" y="104121"/>
                </a:lnTo>
                <a:lnTo>
                  <a:pt x="1943402" y="87657"/>
                </a:lnTo>
                <a:lnTo>
                  <a:pt x="1992761" y="72577"/>
                </a:lnTo>
                <a:lnTo>
                  <a:pt x="2041410" y="58890"/>
                </a:lnTo>
                <a:lnTo>
                  <a:pt x="2089301" y="46605"/>
                </a:lnTo>
                <a:lnTo>
                  <a:pt x="2136387" y="35734"/>
                </a:lnTo>
                <a:lnTo>
                  <a:pt x="2182621" y="26285"/>
                </a:lnTo>
                <a:lnTo>
                  <a:pt x="2227956" y="18267"/>
                </a:lnTo>
                <a:lnTo>
                  <a:pt x="2272343" y="11692"/>
                </a:lnTo>
                <a:lnTo>
                  <a:pt x="2315736" y="6567"/>
                </a:lnTo>
                <a:lnTo>
                  <a:pt x="2358087" y="2904"/>
                </a:lnTo>
                <a:lnTo>
                  <a:pt x="2399349" y="712"/>
                </a:lnTo>
                <a:lnTo>
                  <a:pt x="2439474" y="0"/>
                </a:lnTo>
                <a:lnTo>
                  <a:pt x="2478415" y="777"/>
                </a:lnTo>
                <a:lnTo>
                  <a:pt x="2552555" y="6842"/>
                </a:lnTo>
                <a:lnTo>
                  <a:pt x="2621389" y="18984"/>
                </a:lnTo>
                <a:lnTo>
                  <a:pt x="2684539" y="37279"/>
                </a:lnTo>
                <a:lnTo>
                  <a:pt x="2741624" y="61805"/>
                </a:lnTo>
                <a:lnTo>
                  <a:pt x="2792266" y="92640"/>
                </a:lnTo>
                <a:lnTo>
                  <a:pt x="2836086" y="129862"/>
                </a:lnTo>
                <a:lnTo>
                  <a:pt x="2872703" y="173547"/>
                </a:lnTo>
                <a:lnTo>
                  <a:pt x="2901238" y="222896"/>
                </a:lnTo>
                <a:lnTo>
                  <a:pt x="2921234" y="276800"/>
                </a:lnTo>
                <a:lnTo>
                  <a:pt x="2932894" y="334932"/>
                </a:lnTo>
                <a:lnTo>
                  <a:pt x="2936420" y="396960"/>
                </a:lnTo>
                <a:lnTo>
                  <a:pt x="2935197" y="429332"/>
                </a:lnTo>
                <a:lnTo>
                  <a:pt x="2926903" y="496587"/>
                </a:lnTo>
                <a:lnTo>
                  <a:pt x="2910982" y="566914"/>
                </a:lnTo>
                <a:lnTo>
                  <a:pt x="2887637" y="639983"/>
                </a:lnTo>
                <a:lnTo>
                  <a:pt x="2873244" y="677444"/>
                </a:lnTo>
                <a:lnTo>
                  <a:pt x="2857071" y="715466"/>
                </a:lnTo>
                <a:lnTo>
                  <a:pt x="2839143" y="754009"/>
                </a:lnTo>
                <a:lnTo>
                  <a:pt x="2819486" y="793031"/>
                </a:lnTo>
                <a:lnTo>
                  <a:pt x="2798124" y="832492"/>
                </a:lnTo>
                <a:lnTo>
                  <a:pt x="2775085" y="872350"/>
                </a:lnTo>
                <a:lnTo>
                  <a:pt x="2750392" y="912563"/>
                </a:lnTo>
                <a:lnTo>
                  <a:pt x="2724071" y="953092"/>
                </a:lnTo>
                <a:lnTo>
                  <a:pt x="2696147" y="993894"/>
                </a:lnTo>
                <a:lnTo>
                  <a:pt x="2666646" y="1034928"/>
                </a:lnTo>
                <a:lnTo>
                  <a:pt x="2635593" y="1076153"/>
                </a:lnTo>
                <a:lnTo>
                  <a:pt x="2603014" y="1117527"/>
                </a:lnTo>
                <a:lnTo>
                  <a:pt x="2568933" y="1159011"/>
                </a:lnTo>
                <a:lnTo>
                  <a:pt x="2533376" y="1200561"/>
                </a:lnTo>
                <a:lnTo>
                  <a:pt x="2496369" y="1242138"/>
                </a:lnTo>
                <a:lnTo>
                  <a:pt x="2457937" y="1283699"/>
                </a:lnTo>
                <a:lnTo>
                  <a:pt x="2418104" y="1325205"/>
                </a:lnTo>
                <a:lnTo>
                  <a:pt x="2376898" y="1366612"/>
                </a:lnTo>
                <a:lnTo>
                  <a:pt x="2334341" y="1407881"/>
                </a:lnTo>
                <a:lnTo>
                  <a:pt x="2290461" y="1448970"/>
                </a:lnTo>
                <a:lnTo>
                  <a:pt x="2245283" y="1489838"/>
                </a:lnTo>
                <a:lnTo>
                  <a:pt x="2198831" y="1530443"/>
                </a:lnTo>
                <a:lnTo>
                  <a:pt x="2151132" y="1570744"/>
                </a:lnTo>
                <a:lnTo>
                  <a:pt x="2102210" y="1610701"/>
                </a:lnTo>
                <a:lnTo>
                  <a:pt x="2052090" y="1650271"/>
                </a:lnTo>
                <a:lnTo>
                  <a:pt x="2000799" y="1689415"/>
                </a:lnTo>
                <a:lnTo>
                  <a:pt x="1948362" y="1728089"/>
                </a:lnTo>
                <a:lnTo>
                  <a:pt x="1894803" y="1766254"/>
                </a:lnTo>
                <a:lnTo>
                  <a:pt x="1840628" y="1803530"/>
                </a:lnTo>
                <a:lnTo>
                  <a:pt x="1786358" y="1839579"/>
                </a:lnTo>
                <a:lnTo>
                  <a:pt x="1732038" y="1874389"/>
                </a:lnTo>
                <a:lnTo>
                  <a:pt x="1677718" y="1907951"/>
                </a:lnTo>
                <a:lnTo>
                  <a:pt x="1623444" y="1940256"/>
                </a:lnTo>
                <a:lnTo>
                  <a:pt x="1569263" y="1971294"/>
                </a:lnTo>
                <a:lnTo>
                  <a:pt x="1515224" y="2001055"/>
                </a:lnTo>
                <a:lnTo>
                  <a:pt x="1461373" y="2029530"/>
                </a:lnTo>
                <a:lnTo>
                  <a:pt x="1407757" y="2056709"/>
                </a:lnTo>
                <a:lnTo>
                  <a:pt x="1354426" y="2082581"/>
                </a:lnTo>
                <a:lnTo>
                  <a:pt x="1301424" y="2107139"/>
                </a:lnTo>
                <a:lnTo>
                  <a:pt x="1248801" y="2130371"/>
                </a:lnTo>
                <a:lnTo>
                  <a:pt x="1196604" y="2152268"/>
                </a:lnTo>
                <a:lnTo>
                  <a:pt x="1144879" y="2172821"/>
                </a:lnTo>
                <a:lnTo>
                  <a:pt x="1093675" y="2192019"/>
                </a:lnTo>
                <a:lnTo>
                  <a:pt x="1043039" y="2209853"/>
                </a:lnTo>
                <a:lnTo>
                  <a:pt x="993018" y="2226314"/>
                </a:lnTo>
                <a:lnTo>
                  <a:pt x="943659" y="2241391"/>
                </a:lnTo>
                <a:lnTo>
                  <a:pt x="895010" y="2255076"/>
                </a:lnTo>
                <a:lnTo>
                  <a:pt x="847119" y="2267357"/>
                </a:lnTo>
                <a:lnTo>
                  <a:pt x="800033" y="2278226"/>
                </a:lnTo>
                <a:lnTo>
                  <a:pt x="753799" y="2287673"/>
                </a:lnTo>
                <a:lnTo>
                  <a:pt x="708464" y="2295689"/>
                </a:lnTo>
                <a:lnTo>
                  <a:pt x="664077" y="2302262"/>
                </a:lnTo>
                <a:lnTo>
                  <a:pt x="620684" y="2307385"/>
                </a:lnTo>
                <a:lnTo>
                  <a:pt x="578333" y="2311047"/>
                </a:lnTo>
                <a:lnTo>
                  <a:pt x="537071" y="2313238"/>
                </a:lnTo>
                <a:lnTo>
                  <a:pt x="496946" y="2313949"/>
                </a:lnTo>
                <a:lnTo>
                  <a:pt x="458005" y="2313170"/>
                </a:lnTo>
                <a:lnTo>
                  <a:pt x="383865" y="2307104"/>
                </a:lnTo>
                <a:lnTo>
                  <a:pt x="315031" y="2294961"/>
                </a:lnTo>
                <a:lnTo>
                  <a:pt x="251881" y="2276665"/>
                </a:lnTo>
                <a:lnTo>
                  <a:pt x="194796" y="2252138"/>
                </a:lnTo>
                <a:lnTo>
                  <a:pt x="144154" y="2221303"/>
                </a:lnTo>
                <a:lnTo>
                  <a:pt x="100334" y="2184081"/>
                </a:lnTo>
                <a:lnTo>
                  <a:pt x="63717" y="2140396"/>
                </a:lnTo>
                <a:close/>
              </a:path>
            </a:pathLst>
          </a:custGeom>
          <a:ln w="254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1300" y="1201800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5"/>
                </a:lnTo>
                <a:lnTo>
                  <a:pt x="201881" y="42307"/>
                </a:lnTo>
                <a:lnTo>
                  <a:pt x="163318" y="64695"/>
                </a:lnTo>
                <a:lnTo>
                  <a:pt x="127955" y="91129"/>
                </a:lnTo>
                <a:lnTo>
                  <a:pt x="96149" y="121273"/>
                </a:lnTo>
                <a:lnTo>
                  <a:pt x="68257" y="154787"/>
                </a:lnTo>
                <a:lnTo>
                  <a:pt x="44636" y="191332"/>
                </a:lnTo>
                <a:lnTo>
                  <a:pt x="25643" y="230571"/>
                </a:lnTo>
                <a:lnTo>
                  <a:pt x="11634" y="272164"/>
                </a:lnTo>
                <a:lnTo>
                  <a:pt x="2968" y="315773"/>
                </a:lnTo>
                <a:lnTo>
                  <a:pt x="0" y="361061"/>
                </a:lnTo>
                <a:lnTo>
                  <a:pt x="2968" y="406375"/>
                </a:lnTo>
                <a:lnTo>
                  <a:pt x="11634" y="450007"/>
                </a:lnTo>
                <a:lnTo>
                  <a:pt x="25643" y="491620"/>
                </a:lnTo>
                <a:lnTo>
                  <a:pt x="44636" y="530874"/>
                </a:lnTo>
                <a:lnTo>
                  <a:pt x="68257" y="567432"/>
                </a:lnTo>
                <a:lnTo>
                  <a:pt x="96149" y="600955"/>
                </a:lnTo>
                <a:lnTo>
                  <a:pt x="127955" y="631106"/>
                </a:lnTo>
                <a:lnTo>
                  <a:pt x="163318" y="657546"/>
                </a:lnTo>
                <a:lnTo>
                  <a:pt x="201881" y="679937"/>
                </a:lnTo>
                <a:lnTo>
                  <a:pt x="243288" y="697941"/>
                </a:lnTo>
                <a:lnTo>
                  <a:pt x="287181" y="711220"/>
                </a:lnTo>
                <a:lnTo>
                  <a:pt x="333204" y="719435"/>
                </a:lnTo>
                <a:lnTo>
                  <a:pt x="381000" y="722249"/>
                </a:lnTo>
                <a:lnTo>
                  <a:pt x="428795" y="719435"/>
                </a:lnTo>
                <a:lnTo>
                  <a:pt x="474818" y="711220"/>
                </a:lnTo>
                <a:lnTo>
                  <a:pt x="518711" y="697941"/>
                </a:lnTo>
                <a:lnTo>
                  <a:pt x="560118" y="679937"/>
                </a:lnTo>
                <a:lnTo>
                  <a:pt x="598681" y="657546"/>
                </a:lnTo>
                <a:lnTo>
                  <a:pt x="634044" y="631106"/>
                </a:lnTo>
                <a:lnTo>
                  <a:pt x="665850" y="600955"/>
                </a:lnTo>
                <a:lnTo>
                  <a:pt x="693742" y="567432"/>
                </a:lnTo>
                <a:lnTo>
                  <a:pt x="717363" y="530874"/>
                </a:lnTo>
                <a:lnTo>
                  <a:pt x="736356" y="491620"/>
                </a:lnTo>
                <a:lnTo>
                  <a:pt x="750365" y="450007"/>
                </a:lnTo>
                <a:lnTo>
                  <a:pt x="759031" y="406375"/>
                </a:lnTo>
                <a:lnTo>
                  <a:pt x="762000" y="361061"/>
                </a:lnTo>
                <a:lnTo>
                  <a:pt x="759031" y="315773"/>
                </a:lnTo>
                <a:lnTo>
                  <a:pt x="750365" y="272164"/>
                </a:lnTo>
                <a:lnTo>
                  <a:pt x="736356" y="230571"/>
                </a:lnTo>
                <a:lnTo>
                  <a:pt x="717363" y="191332"/>
                </a:lnTo>
                <a:lnTo>
                  <a:pt x="693742" y="154787"/>
                </a:lnTo>
                <a:lnTo>
                  <a:pt x="665850" y="121273"/>
                </a:lnTo>
                <a:lnTo>
                  <a:pt x="634044" y="91129"/>
                </a:lnTo>
                <a:lnTo>
                  <a:pt x="598681" y="64695"/>
                </a:lnTo>
                <a:lnTo>
                  <a:pt x="560118" y="42307"/>
                </a:lnTo>
                <a:lnTo>
                  <a:pt x="518711" y="24305"/>
                </a:lnTo>
                <a:lnTo>
                  <a:pt x="474818" y="11028"/>
                </a:lnTo>
                <a:lnTo>
                  <a:pt x="428795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1300" y="1201800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0" y="361061"/>
                </a:moveTo>
                <a:lnTo>
                  <a:pt x="2968" y="315773"/>
                </a:lnTo>
                <a:lnTo>
                  <a:pt x="11634" y="272164"/>
                </a:lnTo>
                <a:lnTo>
                  <a:pt x="25643" y="230571"/>
                </a:lnTo>
                <a:lnTo>
                  <a:pt x="44636" y="191332"/>
                </a:lnTo>
                <a:lnTo>
                  <a:pt x="68257" y="154787"/>
                </a:lnTo>
                <a:lnTo>
                  <a:pt x="96149" y="121273"/>
                </a:lnTo>
                <a:lnTo>
                  <a:pt x="127955" y="91129"/>
                </a:lnTo>
                <a:lnTo>
                  <a:pt x="163318" y="64695"/>
                </a:lnTo>
                <a:lnTo>
                  <a:pt x="201881" y="42307"/>
                </a:lnTo>
                <a:lnTo>
                  <a:pt x="243288" y="24305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95" y="2813"/>
                </a:lnTo>
                <a:lnTo>
                  <a:pt x="474818" y="11028"/>
                </a:lnTo>
                <a:lnTo>
                  <a:pt x="518711" y="24305"/>
                </a:lnTo>
                <a:lnTo>
                  <a:pt x="560118" y="42307"/>
                </a:lnTo>
                <a:lnTo>
                  <a:pt x="598681" y="64695"/>
                </a:lnTo>
                <a:lnTo>
                  <a:pt x="634044" y="91129"/>
                </a:lnTo>
                <a:lnTo>
                  <a:pt x="665850" y="121273"/>
                </a:lnTo>
                <a:lnTo>
                  <a:pt x="693742" y="154787"/>
                </a:lnTo>
                <a:lnTo>
                  <a:pt x="717363" y="191332"/>
                </a:lnTo>
                <a:lnTo>
                  <a:pt x="736356" y="230571"/>
                </a:lnTo>
                <a:lnTo>
                  <a:pt x="750365" y="272164"/>
                </a:lnTo>
                <a:lnTo>
                  <a:pt x="759031" y="315773"/>
                </a:lnTo>
                <a:lnTo>
                  <a:pt x="762000" y="361061"/>
                </a:lnTo>
                <a:lnTo>
                  <a:pt x="759031" y="406375"/>
                </a:lnTo>
                <a:lnTo>
                  <a:pt x="750365" y="450007"/>
                </a:lnTo>
                <a:lnTo>
                  <a:pt x="736356" y="491620"/>
                </a:lnTo>
                <a:lnTo>
                  <a:pt x="717363" y="530874"/>
                </a:lnTo>
                <a:lnTo>
                  <a:pt x="693742" y="567432"/>
                </a:lnTo>
                <a:lnTo>
                  <a:pt x="665850" y="600955"/>
                </a:lnTo>
                <a:lnTo>
                  <a:pt x="634044" y="631106"/>
                </a:lnTo>
                <a:lnTo>
                  <a:pt x="598681" y="657546"/>
                </a:lnTo>
                <a:lnTo>
                  <a:pt x="560118" y="679937"/>
                </a:lnTo>
                <a:lnTo>
                  <a:pt x="518711" y="697941"/>
                </a:lnTo>
                <a:lnTo>
                  <a:pt x="474818" y="711220"/>
                </a:lnTo>
                <a:lnTo>
                  <a:pt x="428795" y="719435"/>
                </a:lnTo>
                <a:lnTo>
                  <a:pt x="381000" y="722249"/>
                </a:lnTo>
                <a:lnTo>
                  <a:pt x="333204" y="719435"/>
                </a:lnTo>
                <a:lnTo>
                  <a:pt x="287181" y="711220"/>
                </a:lnTo>
                <a:lnTo>
                  <a:pt x="243288" y="697941"/>
                </a:lnTo>
                <a:lnTo>
                  <a:pt x="201881" y="679937"/>
                </a:lnTo>
                <a:lnTo>
                  <a:pt x="163318" y="657546"/>
                </a:lnTo>
                <a:lnTo>
                  <a:pt x="127955" y="631106"/>
                </a:lnTo>
                <a:lnTo>
                  <a:pt x="96149" y="600955"/>
                </a:lnTo>
                <a:lnTo>
                  <a:pt x="68257" y="567432"/>
                </a:lnTo>
                <a:lnTo>
                  <a:pt x="44636" y="530874"/>
                </a:lnTo>
                <a:lnTo>
                  <a:pt x="25643" y="491620"/>
                </a:lnTo>
                <a:lnTo>
                  <a:pt x="11634" y="450007"/>
                </a:lnTo>
                <a:lnTo>
                  <a:pt x="2968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38573" y="992200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28800" y="3286125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29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7"/>
                </a:lnTo>
                <a:lnTo>
                  <a:pt x="201881" y="42311"/>
                </a:lnTo>
                <a:lnTo>
                  <a:pt x="163318" y="64702"/>
                </a:lnTo>
                <a:lnTo>
                  <a:pt x="127955" y="91142"/>
                </a:lnTo>
                <a:lnTo>
                  <a:pt x="96149" y="121293"/>
                </a:lnTo>
                <a:lnTo>
                  <a:pt x="68257" y="154816"/>
                </a:lnTo>
                <a:lnTo>
                  <a:pt x="44636" y="191374"/>
                </a:lnTo>
                <a:lnTo>
                  <a:pt x="25643" y="230628"/>
                </a:lnTo>
                <a:lnTo>
                  <a:pt x="11634" y="272241"/>
                </a:lnTo>
                <a:lnTo>
                  <a:pt x="2968" y="315873"/>
                </a:lnTo>
                <a:lnTo>
                  <a:pt x="0" y="361188"/>
                </a:lnTo>
                <a:lnTo>
                  <a:pt x="2968" y="406477"/>
                </a:lnTo>
                <a:lnTo>
                  <a:pt x="11634" y="450092"/>
                </a:lnTo>
                <a:lnTo>
                  <a:pt x="25643" y="491694"/>
                </a:lnTo>
                <a:lnTo>
                  <a:pt x="44636" y="530945"/>
                </a:lnTo>
                <a:lnTo>
                  <a:pt x="68257" y="567503"/>
                </a:lnTo>
                <a:lnTo>
                  <a:pt x="96149" y="601031"/>
                </a:lnTo>
                <a:lnTo>
                  <a:pt x="127955" y="631189"/>
                </a:lnTo>
                <a:lnTo>
                  <a:pt x="163318" y="657638"/>
                </a:lnTo>
                <a:lnTo>
                  <a:pt x="201881" y="680039"/>
                </a:lnTo>
                <a:lnTo>
                  <a:pt x="243288" y="698053"/>
                </a:lnTo>
                <a:lnTo>
                  <a:pt x="287181" y="711339"/>
                </a:lnTo>
                <a:lnTo>
                  <a:pt x="333204" y="719560"/>
                </a:lnTo>
                <a:lnTo>
                  <a:pt x="381000" y="722376"/>
                </a:lnTo>
                <a:lnTo>
                  <a:pt x="428795" y="719560"/>
                </a:lnTo>
                <a:lnTo>
                  <a:pt x="474818" y="711339"/>
                </a:lnTo>
                <a:lnTo>
                  <a:pt x="518711" y="698053"/>
                </a:lnTo>
                <a:lnTo>
                  <a:pt x="560118" y="680039"/>
                </a:lnTo>
                <a:lnTo>
                  <a:pt x="598681" y="657638"/>
                </a:lnTo>
                <a:lnTo>
                  <a:pt x="634044" y="631189"/>
                </a:lnTo>
                <a:lnTo>
                  <a:pt x="665850" y="601031"/>
                </a:lnTo>
                <a:lnTo>
                  <a:pt x="693742" y="567503"/>
                </a:lnTo>
                <a:lnTo>
                  <a:pt x="717363" y="530945"/>
                </a:lnTo>
                <a:lnTo>
                  <a:pt x="736356" y="491694"/>
                </a:lnTo>
                <a:lnTo>
                  <a:pt x="750365" y="450092"/>
                </a:lnTo>
                <a:lnTo>
                  <a:pt x="759031" y="406477"/>
                </a:lnTo>
                <a:lnTo>
                  <a:pt x="762000" y="361188"/>
                </a:lnTo>
                <a:lnTo>
                  <a:pt x="759031" y="315873"/>
                </a:lnTo>
                <a:lnTo>
                  <a:pt x="750365" y="272241"/>
                </a:lnTo>
                <a:lnTo>
                  <a:pt x="736356" y="230628"/>
                </a:lnTo>
                <a:lnTo>
                  <a:pt x="717363" y="191374"/>
                </a:lnTo>
                <a:lnTo>
                  <a:pt x="693742" y="154816"/>
                </a:lnTo>
                <a:lnTo>
                  <a:pt x="665850" y="121293"/>
                </a:lnTo>
                <a:lnTo>
                  <a:pt x="634044" y="91142"/>
                </a:lnTo>
                <a:lnTo>
                  <a:pt x="598681" y="64702"/>
                </a:lnTo>
                <a:lnTo>
                  <a:pt x="560118" y="42311"/>
                </a:lnTo>
                <a:lnTo>
                  <a:pt x="518711" y="24307"/>
                </a:lnTo>
                <a:lnTo>
                  <a:pt x="474818" y="11028"/>
                </a:lnTo>
                <a:lnTo>
                  <a:pt x="428795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3286125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29">
                <a:moveTo>
                  <a:pt x="0" y="361188"/>
                </a:moveTo>
                <a:lnTo>
                  <a:pt x="2968" y="315873"/>
                </a:lnTo>
                <a:lnTo>
                  <a:pt x="11634" y="272241"/>
                </a:lnTo>
                <a:lnTo>
                  <a:pt x="25643" y="230628"/>
                </a:lnTo>
                <a:lnTo>
                  <a:pt x="44636" y="191374"/>
                </a:lnTo>
                <a:lnTo>
                  <a:pt x="68257" y="154816"/>
                </a:lnTo>
                <a:lnTo>
                  <a:pt x="96149" y="121293"/>
                </a:lnTo>
                <a:lnTo>
                  <a:pt x="127955" y="91142"/>
                </a:lnTo>
                <a:lnTo>
                  <a:pt x="163318" y="64702"/>
                </a:lnTo>
                <a:lnTo>
                  <a:pt x="201881" y="42311"/>
                </a:lnTo>
                <a:lnTo>
                  <a:pt x="243288" y="24307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95" y="2813"/>
                </a:lnTo>
                <a:lnTo>
                  <a:pt x="474818" y="11028"/>
                </a:lnTo>
                <a:lnTo>
                  <a:pt x="518711" y="24307"/>
                </a:lnTo>
                <a:lnTo>
                  <a:pt x="560118" y="42311"/>
                </a:lnTo>
                <a:lnTo>
                  <a:pt x="598681" y="64702"/>
                </a:lnTo>
                <a:lnTo>
                  <a:pt x="634044" y="91142"/>
                </a:lnTo>
                <a:lnTo>
                  <a:pt x="665850" y="121293"/>
                </a:lnTo>
                <a:lnTo>
                  <a:pt x="693742" y="154816"/>
                </a:lnTo>
                <a:lnTo>
                  <a:pt x="717363" y="191374"/>
                </a:lnTo>
                <a:lnTo>
                  <a:pt x="736356" y="230628"/>
                </a:lnTo>
                <a:lnTo>
                  <a:pt x="750365" y="272241"/>
                </a:lnTo>
                <a:lnTo>
                  <a:pt x="759031" y="315873"/>
                </a:lnTo>
                <a:lnTo>
                  <a:pt x="762000" y="361188"/>
                </a:lnTo>
                <a:lnTo>
                  <a:pt x="759031" y="406477"/>
                </a:lnTo>
                <a:lnTo>
                  <a:pt x="750365" y="450092"/>
                </a:lnTo>
                <a:lnTo>
                  <a:pt x="736356" y="491694"/>
                </a:lnTo>
                <a:lnTo>
                  <a:pt x="717363" y="530945"/>
                </a:lnTo>
                <a:lnTo>
                  <a:pt x="693742" y="567503"/>
                </a:lnTo>
                <a:lnTo>
                  <a:pt x="665850" y="601031"/>
                </a:lnTo>
                <a:lnTo>
                  <a:pt x="634044" y="631189"/>
                </a:lnTo>
                <a:lnTo>
                  <a:pt x="598681" y="657638"/>
                </a:lnTo>
                <a:lnTo>
                  <a:pt x="560118" y="680039"/>
                </a:lnTo>
                <a:lnTo>
                  <a:pt x="518711" y="698053"/>
                </a:lnTo>
                <a:lnTo>
                  <a:pt x="474818" y="711339"/>
                </a:lnTo>
                <a:lnTo>
                  <a:pt x="428795" y="719560"/>
                </a:lnTo>
                <a:lnTo>
                  <a:pt x="381000" y="722376"/>
                </a:lnTo>
                <a:lnTo>
                  <a:pt x="333204" y="719560"/>
                </a:lnTo>
                <a:lnTo>
                  <a:pt x="287181" y="711339"/>
                </a:lnTo>
                <a:lnTo>
                  <a:pt x="243288" y="698053"/>
                </a:lnTo>
                <a:lnTo>
                  <a:pt x="201881" y="680039"/>
                </a:lnTo>
                <a:lnTo>
                  <a:pt x="163318" y="657638"/>
                </a:lnTo>
                <a:lnTo>
                  <a:pt x="127955" y="631189"/>
                </a:lnTo>
                <a:lnTo>
                  <a:pt x="96149" y="601031"/>
                </a:lnTo>
                <a:lnTo>
                  <a:pt x="68257" y="567503"/>
                </a:lnTo>
                <a:lnTo>
                  <a:pt x="44636" y="530945"/>
                </a:lnTo>
                <a:lnTo>
                  <a:pt x="25643" y="491694"/>
                </a:lnTo>
                <a:lnTo>
                  <a:pt x="11634" y="450092"/>
                </a:lnTo>
                <a:lnTo>
                  <a:pt x="2968" y="406477"/>
                </a:lnTo>
                <a:lnTo>
                  <a:pt x="0" y="3611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21204" y="3179521"/>
            <a:ext cx="3765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97251" y="1817751"/>
            <a:ext cx="1265555" cy="584200"/>
          </a:xfrm>
          <a:custGeom>
            <a:avLst/>
            <a:gdLst/>
            <a:ahLst/>
            <a:cxnLst/>
            <a:rect l="l" t="t" r="r" b="b"/>
            <a:pathLst>
              <a:path w="1265554" h="584200">
                <a:moveTo>
                  <a:pt x="1265174" y="0"/>
                </a:moveTo>
                <a:lnTo>
                  <a:pt x="0" y="584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600" y="4459351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727837" y="0"/>
                </a:moveTo>
                <a:lnTo>
                  <a:pt x="0" y="1115949"/>
                </a:lnTo>
                <a:lnTo>
                  <a:pt x="1455801" y="1115949"/>
                </a:lnTo>
                <a:lnTo>
                  <a:pt x="72783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9600" y="4459351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0" y="1115949"/>
                </a:moveTo>
                <a:lnTo>
                  <a:pt x="727837" y="0"/>
                </a:lnTo>
                <a:lnTo>
                  <a:pt x="1455801" y="1115949"/>
                </a:lnTo>
                <a:lnTo>
                  <a:pt x="0" y="11159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38325" y="3902075"/>
            <a:ext cx="601980" cy="557530"/>
          </a:xfrm>
          <a:custGeom>
            <a:avLst/>
            <a:gdLst/>
            <a:ahLst/>
            <a:cxnLst/>
            <a:rect l="l" t="t" r="r" b="b"/>
            <a:pathLst>
              <a:path w="601980" h="557529">
                <a:moveTo>
                  <a:pt x="601599" y="0"/>
                </a:moveTo>
                <a:lnTo>
                  <a:pt x="0" y="557276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50416" y="4753813"/>
            <a:ext cx="46735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57501" y="4383151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658749" y="0"/>
                </a:moveTo>
                <a:lnTo>
                  <a:pt x="0" y="1182624"/>
                </a:lnTo>
                <a:lnTo>
                  <a:pt x="1317625" y="1182624"/>
                </a:lnTo>
                <a:lnTo>
                  <a:pt x="65874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57501" y="4383151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0" y="1182624"/>
                </a:moveTo>
                <a:lnTo>
                  <a:pt x="658749" y="0"/>
                </a:lnTo>
                <a:lnTo>
                  <a:pt x="1317625" y="1182624"/>
                </a:lnTo>
                <a:lnTo>
                  <a:pt x="0" y="11826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75585" y="4802885"/>
            <a:ext cx="482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V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29225" y="2778125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728726" y="0"/>
                </a:moveTo>
                <a:lnTo>
                  <a:pt x="0" y="1117600"/>
                </a:lnTo>
                <a:lnTo>
                  <a:pt x="1457325" y="1117600"/>
                </a:lnTo>
                <a:lnTo>
                  <a:pt x="72872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29225" y="2778125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0" y="1117600"/>
                </a:moveTo>
                <a:lnTo>
                  <a:pt x="728726" y="0"/>
                </a:lnTo>
                <a:lnTo>
                  <a:pt x="1457325" y="1117600"/>
                </a:lnTo>
                <a:lnTo>
                  <a:pt x="0" y="1117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726429" y="3042285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79675" y="3902075"/>
            <a:ext cx="536575" cy="481330"/>
          </a:xfrm>
          <a:custGeom>
            <a:avLst/>
            <a:gdLst/>
            <a:ahLst/>
            <a:cxnLst/>
            <a:rect l="l" t="t" r="r" b="b"/>
            <a:pathLst>
              <a:path w="536575" h="481329">
                <a:moveTo>
                  <a:pt x="0" y="0"/>
                </a:moveTo>
                <a:lnTo>
                  <a:pt x="536575" y="4810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02175" y="1819275"/>
            <a:ext cx="1256030" cy="958850"/>
          </a:xfrm>
          <a:custGeom>
            <a:avLst/>
            <a:gdLst/>
            <a:ahLst/>
            <a:cxnLst/>
            <a:rect l="l" t="t" r="r" b="b"/>
            <a:pathLst>
              <a:path w="1256029" h="958850">
                <a:moveTo>
                  <a:pt x="0" y="0"/>
                </a:moveTo>
                <a:lnTo>
                  <a:pt x="1255776" y="9588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10000" y="3544951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657987" y="0"/>
                </a:moveTo>
                <a:lnTo>
                  <a:pt x="0" y="1182624"/>
                </a:lnTo>
                <a:lnTo>
                  <a:pt x="1316101" y="1182624"/>
                </a:lnTo>
                <a:lnTo>
                  <a:pt x="65798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10000" y="3544951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0" y="1182624"/>
                </a:moveTo>
                <a:lnTo>
                  <a:pt x="657987" y="0"/>
                </a:lnTo>
                <a:lnTo>
                  <a:pt x="1316101" y="1182624"/>
                </a:lnTo>
                <a:lnTo>
                  <a:pt x="0" y="11826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132326" y="3882085"/>
            <a:ext cx="7143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W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14600" y="2401951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30">
                <a:moveTo>
                  <a:pt x="381762" y="0"/>
                </a:moveTo>
                <a:lnTo>
                  <a:pt x="333878" y="2813"/>
                </a:lnTo>
                <a:lnTo>
                  <a:pt x="287769" y="11028"/>
                </a:lnTo>
                <a:lnTo>
                  <a:pt x="243791" y="24305"/>
                </a:lnTo>
                <a:lnTo>
                  <a:pt x="202303" y="42307"/>
                </a:lnTo>
                <a:lnTo>
                  <a:pt x="163662" y="64695"/>
                </a:lnTo>
                <a:lnTo>
                  <a:pt x="128227" y="91129"/>
                </a:lnTo>
                <a:lnTo>
                  <a:pt x="96355" y="121273"/>
                </a:lnTo>
                <a:lnTo>
                  <a:pt x="68404" y="154787"/>
                </a:lnTo>
                <a:lnTo>
                  <a:pt x="44733" y="191332"/>
                </a:lnTo>
                <a:lnTo>
                  <a:pt x="25699" y="230571"/>
                </a:lnTo>
                <a:lnTo>
                  <a:pt x="11660" y="272164"/>
                </a:lnTo>
                <a:lnTo>
                  <a:pt x="2974" y="315773"/>
                </a:lnTo>
                <a:lnTo>
                  <a:pt x="0" y="361061"/>
                </a:lnTo>
                <a:lnTo>
                  <a:pt x="2974" y="406375"/>
                </a:lnTo>
                <a:lnTo>
                  <a:pt x="11660" y="450007"/>
                </a:lnTo>
                <a:lnTo>
                  <a:pt x="25699" y="491620"/>
                </a:lnTo>
                <a:lnTo>
                  <a:pt x="44733" y="530874"/>
                </a:lnTo>
                <a:lnTo>
                  <a:pt x="68404" y="567432"/>
                </a:lnTo>
                <a:lnTo>
                  <a:pt x="96355" y="600955"/>
                </a:lnTo>
                <a:lnTo>
                  <a:pt x="128227" y="631106"/>
                </a:lnTo>
                <a:lnTo>
                  <a:pt x="163662" y="657546"/>
                </a:lnTo>
                <a:lnTo>
                  <a:pt x="202303" y="679937"/>
                </a:lnTo>
                <a:lnTo>
                  <a:pt x="243791" y="697941"/>
                </a:lnTo>
                <a:lnTo>
                  <a:pt x="287769" y="711220"/>
                </a:lnTo>
                <a:lnTo>
                  <a:pt x="333878" y="719435"/>
                </a:lnTo>
                <a:lnTo>
                  <a:pt x="381762" y="722249"/>
                </a:lnTo>
                <a:lnTo>
                  <a:pt x="429672" y="719435"/>
                </a:lnTo>
                <a:lnTo>
                  <a:pt x="475804" y="711220"/>
                </a:lnTo>
                <a:lnTo>
                  <a:pt x="519801" y="697941"/>
                </a:lnTo>
                <a:lnTo>
                  <a:pt x="561305" y="679937"/>
                </a:lnTo>
                <a:lnTo>
                  <a:pt x="599958" y="657546"/>
                </a:lnTo>
                <a:lnTo>
                  <a:pt x="635403" y="631106"/>
                </a:lnTo>
                <a:lnTo>
                  <a:pt x="667283" y="600955"/>
                </a:lnTo>
                <a:lnTo>
                  <a:pt x="695238" y="567432"/>
                </a:lnTo>
                <a:lnTo>
                  <a:pt x="718913" y="530874"/>
                </a:lnTo>
                <a:lnTo>
                  <a:pt x="737949" y="491620"/>
                </a:lnTo>
                <a:lnTo>
                  <a:pt x="751989" y="450007"/>
                </a:lnTo>
                <a:lnTo>
                  <a:pt x="760676" y="406375"/>
                </a:lnTo>
                <a:lnTo>
                  <a:pt x="763651" y="361061"/>
                </a:lnTo>
                <a:lnTo>
                  <a:pt x="760676" y="315773"/>
                </a:lnTo>
                <a:lnTo>
                  <a:pt x="751989" y="272164"/>
                </a:lnTo>
                <a:lnTo>
                  <a:pt x="737949" y="230571"/>
                </a:lnTo>
                <a:lnTo>
                  <a:pt x="718913" y="191332"/>
                </a:lnTo>
                <a:lnTo>
                  <a:pt x="695238" y="154787"/>
                </a:lnTo>
                <a:lnTo>
                  <a:pt x="667283" y="121273"/>
                </a:lnTo>
                <a:lnTo>
                  <a:pt x="635403" y="91129"/>
                </a:lnTo>
                <a:lnTo>
                  <a:pt x="599958" y="64695"/>
                </a:lnTo>
                <a:lnTo>
                  <a:pt x="561305" y="42307"/>
                </a:lnTo>
                <a:lnTo>
                  <a:pt x="519801" y="24305"/>
                </a:lnTo>
                <a:lnTo>
                  <a:pt x="475804" y="11028"/>
                </a:lnTo>
                <a:lnTo>
                  <a:pt x="429672" y="2813"/>
                </a:lnTo>
                <a:lnTo>
                  <a:pt x="381762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14600" y="2401951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30">
                <a:moveTo>
                  <a:pt x="0" y="361061"/>
                </a:moveTo>
                <a:lnTo>
                  <a:pt x="2974" y="315773"/>
                </a:lnTo>
                <a:lnTo>
                  <a:pt x="11660" y="272164"/>
                </a:lnTo>
                <a:lnTo>
                  <a:pt x="25699" y="230571"/>
                </a:lnTo>
                <a:lnTo>
                  <a:pt x="44733" y="191332"/>
                </a:lnTo>
                <a:lnTo>
                  <a:pt x="68404" y="154787"/>
                </a:lnTo>
                <a:lnTo>
                  <a:pt x="96355" y="121273"/>
                </a:lnTo>
                <a:lnTo>
                  <a:pt x="128227" y="91129"/>
                </a:lnTo>
                <a:lnTo>
                  <a:pt x="163662" y="64695"/>
                </a:lnTo>
                <a:lnTo>
                  <a:pt x="202303" y="42307"/>
                </a:lnTo>
                <a:lnTo>
                  <a:pt x="243791" y="24305"/>
                </a:lnTo>
                <a:lnTo>
                  <a:pt x="287769" y="11028"/>
                </a:lnTo>
                <a:lnTo>
                  <a:pt x="333878" y="2813"/>
                </a:lnTo>
                <a:lnTo>
                  <a:pt x="381762" y="0"/>
                </a:lnTo>
                <a:lnTo>
                  <a:pt x="429672" y="2813"/>
                </a:lnTo>
                <a:lnTo>
                  <a:pt x="475804" y="11028"/>
                </a:lnTo>
                <a:lnTo>
                  <a:pt x="519801" y="24305"/>
                </a:lnTo>
                <a:lnTo>
                  <a:pt x="561305" y="42307"/>
                </a:lnTo>
                <a:lnTo>
                  <a:pt x="599958" y="64695"/>
                </a:lnTo>
                <a:lnTo>
                  <a:pt x="635403" y="91129"/>
                </a:lnTo>
                <a:lnTo>
                  <a:pt x="667283" y="121273"/>
                </a:lnTo>
                <a:lnTo>
                  <a:pt x="695238" y="154787"/>
                </a:lnTo>
                <a:lnTo>
                  <a:pt x="718913" y="191332"/>
                </a:lnTo>
                <a:lnTo>
                  <a:pt x="737949" y="230571"/>
                </a:lnTo>
                <a:lnTo>
                  <a:pt x="751989" y="272164"/>
                </a:lnTo>
                <a:lnTo>
                  <a:pt x="760676" y="315773"/>
                </a:lnTo>
                <a:lnTo>
                  <a:pt x="763651" y="361061"/>
                </a:lnTo>
                <a:lnTo>
                  <a:pt x="760676" y="406375"/>
                </a:lnTo>
                <a:lnTo>
                  <a:pt x="751989" y="450007"/>
                </a:lnTo>
                <a:lnTo>
                  <a:pt x="737949" y="491620"/>
                </a:lnTo>
                <a:lnTo>
                  <a:pt x="718913" y="530874"/>
                </a:lnTo>
                <a:lnTo>
                  <a:pt x="695238" y="567432"/>
                </a:lnTo>
                <a:lnTo>
                  <a:pt x="667283" y="600955"/>
                </a:lnTo>
                <a:lnTo>
                  <a:pt x="635403" y="631106"/>
                </a:lnTo>
                <a:lnTo>
                  <a:pt x="599958" y="657546"/>
                </a:lnTo>
                <a:lnTo>
                  <a:pt x="561305" y="679937"/>
                </a:lnTo>
                <a:lnTo>
                  <a:pt x="519801" y="697941"/>
                </a:lnTo>
                <a:lnTo>
                  <a:pt x="475804" y="711220"/>
                </a:lnTo>
                <a:lnTo>
                  <a:pt x="429672" y="719435"/>
                </a:lnTo>
                <a:lnTo>
                  <a:pt x="381762" y="722249"/>
                </a:lnTo>
                <a:lnTo>
                  <a:pt x="333878" y="719435"/>
                </a:lnTo>
                <a:lnTo>
                  <a:pt x="287769" y="711220"/>
                </a:lnTo>
                <a:lnTo>
                  <a:pt x="243791" y="697941"/>
                </a:lnTo>
                <a:lnTo>
                  <a:pt x="202303" y="679937"/>
                </a:lnTo>
                <a:lnTo>
                  <a:pt x="163662" y="657546"/>
                </a:lnTo>
                <a:lnTo>
                  <a:pt x="128227" y="631106"/>
                </a:lnTo>
                <a:lnTo>
                  <a:pt x="96355" y="600955"/>
                </a:lnTo>
                <a:lnTo>
                  <a:pt x="68404" y="567432"/>
                </a:lnTo>
                <a:lnTo>
                  <a:pt x="44733" y="530874"/>
                </a:lnTo>
                <a:lnTo>
                  <a:pt x="25699" y="491620"/>
                </a:lnTo>
                <a:lnTo>
                  <a:pt x="11660" y="450007"/>
                </a:lnTo>
                <a:lnTo>
                  <a:pt x="2974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90189" y="2295271"/>
            <a:ext cx="2120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i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167126" y="3017773"/>
            <a:ext cx="1301750" cy="527050"/>
          </a:xfrm>
          <a:custGeom>
            <a:avLst/>
            <a:gdLst/>
            <a:ahLst/>
            <a:cxnLst/>
            <a:rect l="l" t="t" r="r" b="b"/>
            <a:pathLst>
              <a:path w="1301750" h="527050">
                <a:moveTo>
                  <a:pt x="0" y="0"/>
                </a:moveTo>
                <a:lnTo>
                  <a:pt x="1301750" y="5270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80844" y="271272"/>
            <a:ext cx="4806696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82156" y="271272"/>
            <a:ext cx="478535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359532" y="337769"/>
            <a:ext cx="44278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nstantia"/>
                <a:cs typeface="Constantia"/>
              </a:rPr>
              <a:t>Double rotation </a:t>
            </a:r>
            <a:r>
              <a:rPr sz="2400" b="1" dirty="0">
                <a:latin typeface="Constantia"/>
                <a:cs typeface="Constantia"/>
              </a:rPr>
              <a:t>: </a:t>
            </a:r>
            <a:r>
              <a:rPr sz="2400" b="1" spc="10" dirty="0">
                <a:latin typeface="Constantia"/>
                <a:cs typeface="Constantia"/>
              </a:rPr>
              <a:t>first</a:t>
            </a:r>
            <a:r>
              <a:rPr sz="2400" b="1" spc="-28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rotation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37378" y="1288160"/>
            <a:ext cx="2870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9DD9"/>
                </a:solidFill>
                <a:latin typeface="Constantia"/>
                <a:cs typeface="Constantia"/>
              </a:rPr>
              <a:t>left </a:t>
            </a:r>
            <a:r>
              <a:rPr sz="2400" spc="-5" dirty="0">
                <a:solidFill>
                  <a:srgbClr val="009DD9"/>
                </a:solidFill>
                <a:latin typeface="Constantia"/>
                <a:cs typeface="Constantia"/>
              </a:rPr>
              <a:t>rotation</a:t>
            </a:r>
            <a:r>
              <a:rPr sz="2400" spc="-270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009DD9"/>
                </a:solidFill>
                <a:latin typeface="Constantia"/>
                <a:cs typeface="Constantia"/>
              </a:rPr>
              <a:t>complete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209800" y="3017773"/>
            <a:ext cx="415925" cy="268605"/>
          </a:xfrm>
          <a:custGeom>
            <a:avLst/>
            <a:gdLst/>
            <a:ahLst/>
            <a:cxnLst/>
            <a:rect l="l" t="t" r="r" b="b"/>
            <a:pathLst>
              <a:path w="415925" h="268604">
                <a:moveTo>
                  <a:pt x="415925" y="0"/>
                </a:moveTo>
                <a:lnTo>
                  <a:pt x="0" y="2683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2132" y="2064827"/>
            <a:ext cx="2936875" cy="2314575"/>
          </a:xfrm>
          <a:custGeom>
            <a:avLst/>
            <a:gdLst/>
            <a:ahLst/>
            <a:cxnLst/>
            <a:rect l="l" t="t" r="r" b="b"/>
            <a:pathLst>
              <a:path w="2936875" h="2314575">
                <a:moveTo>
                  <a:pt x="63737" y="2140396"/>
                </a:moveTo>
                <a:lnTo>
                  <a:pt x="35198" y="2091064"/>
                </a:lnTo>
                <a:lnTo>
                  <a:pt x="15197" y="2037172"/>
                </a:lnTo>
                <a:lnTo>
                  <a:pt x="3532" y="1979051"/>
                </a:lnTo>
                <a:lnTo>
                  <a:pt x="0" y="1917031"/>
                </a:lnTo>
                <a:lnTo>
                  <a:pt x="1220" y="1884662"/>
                </a:lnTo>
                <a:lnTo>
                  <a:pt x="9507" y="1817413"/>
                </a:lnTo>
                <a:lnTo>
                  <a:pt x="25421" y="1747089"/>
                </a:lnTo>
                <a:lnTo>
                  <a:pt x="48759" y="1674022"/>
                </a:lnTo>
                <a:lnTo>
                  <a:pt x="63149" y="1636562"/>
                </a:lnTo>
                <a:lnTo>
                  <a:pt x="79319" y="1598540"/>
                </a:lnTo>
                <a:lnTo>
                  <a:pt x="97244" y="1559998"/>
                </a:lnTo>
                <a:lnTo>
                  <a:pt x="116897" y="1520975"/>
                </a:lnTo>
                <a:lnTo>
                  <a:pt x="138255" y="1481515"/>
                </a:lnTo>
                <a:lnTo>
                  <a:pt x="161292" y="1441657"/>
                </a:lnTo>
                <a:lnTo>
                  <a:pt x="185982" y="1401443"/>
                </a:lnTo>
                <a:lnTo>
                  <a:pt x="212301" y="1360915"/>
                </a:lnTo>
                <a:lnTo>
                  <a:pt x="240222" y="1320113"/>
                </a:lnTo>
                <a:lnTo>
                  <a:pt x="269720" y="1279079"/>
                </a:lnTo>
                <a:lnTo>
                  <a:pt x="300771" y="1237855"/>
                </a:lnTo>
                <a:lnTo>
                  <a:pt x="333348" y="1196480"/>
                </a:lnTo>
                <a:lnTo>
                  <a:pt x="367428" y="1154998"/>
                </a:lnTo>
                <a:lnTo>
                  <a:pt x="402983" y="1113448"/>
                </a:lnTo>
                <a:lnTo>
                  <a:pt x="439989" y="1071873"/>
                </a:lnTo>
                <a:lnTo>
                  <a:pt x="478420" y="1030313"/>
                </a:lnTo>
                <a:lnTo>
                  <a:pt x="518252" y="988809"/>
                </a:lnTo>
                <a:lnTo>
                  <a:pt x="559459" y="947404"/>
                </a:lnTo>
                <a:lnTo>
                  <a:pt x="602015" y="906138"/>
                </a:lnTo>
                <a:lnTo>
                  <a:pt x="645896" y="865052"/>
                </a:lnTo>
                <a:lnTo>
                  <a:pt x="691075" y="824188"/>
                </a:lnTo>
                <a:lnTo>
                  <a:pt x="737528" y="783588"/>
                </a:lnTo>
                <a:lnTo>
                  <a:pt x="785229" y="743291"/>
                </a:lnTo>
                <a:lnTo>
                  <a:pt x="834154" y="703340"/>
                </a:lnTo>
                <a:lnTo>
                  <a:pt x="884276" y="663776"/>
                </a:lnTo>
                <a:lnTo>
                  <a:pt x="935570" y="624639"/>
                </a:lnTo>
                <a:lnTo>
                  <a:pt x="988011" y="585972"/>
                </a:lnTo>
                <a:lnTo>
                  <a:pt x="1041574" y="547816"/>
                </a:lnTo>
                <a:lnTo>
                  <a:pt x="1095749" y="510531"/>
                </a:lnTo>
                <a:lnTo>
                  <a:pt x="1150019" y="474475"/>
                </a:lnTo>
                <a:lnTo>
                  <a:pt x="1204339" y="439657"/>
                </a:lnTo>
                <a:lnTo>
                  <a:pt x="1258659" y="406087"/>
                </a:lnTo>
                <a:lnTo>
                  <a:pt x="1312933" y="373775"/>
                </a:lnTo>
                <a:lnTo>
                  <a:pt x="1367114" y="342730"/>
                </a:lnTo>
                <a:lnTo>
                  <a:pt x="1421153" y="312962"/>
                </a:lnTo>
                <a:lnTo>
                  <a:pt x="1475004" y="284482"/>
                </a:lnTo>
                <a:lnTo>
                  <a:pt x="1528619" y="257297"/>
                </a:lnTo>
                <a:lnTo>
                  <a:pt x="1581951" y="231419"/>
                </a:lnTo>
                <a:lnTo>
                  <a:pt x="1634952" y="206857"/>
                </a:lnTo>
                <a:lnTo>
                  <a:pt x="1687576" y="183620"/>
                </a:lnTo>
                <a:lnTo>
                  <a:pt x="1739773" y="161718"/>
                </a:lnTo>
                <a:lnTo>
                  <a:pt x="1791498" y="141162"/>
                </a:lnTo>
                <a:lnTo>
                  <a:pt x="1842702" y="121959"/>
                </a:lnTo>
                <a:lnTo>
                  <a:pt x="1893338" y="104121"/>
                </a:lnTo>
                <a:lnTo>
                  <a:pt x="1943359" y="87657"/>
                </a:lnTo>
                <a:lnTo>
                  <a:pt x="1992718" y="72577"/>
                </a:lnTo>
                <a:lnTo>
                  <a:pt x="2041367" y="58890"/>
                </a:lnTo>
                <a:lnTo>
                  <a:pt x="2089258" y="46605"/>
                </a:lnTo>
                <a:lnTo>
                  <a:pt x="2136344" y="35734"/>
                </a:lnTo>
                <a:lnTo>
                  <a:pt x="2182578" y="26285"/>
                </a:lnTo>
                <a:lnTo>
                  <a:pt x="2227913" y="18267"/>
                </a:lnTo>
                <a:lnTo>
                  <a:pt x="2272300" y="11692"/>
                </a:lnTo>
                <a:lnTo>
                  <a:pt x="2315693" y="6567"/>
                </a:lnTo>
                <a:lnTo>
                  <a:pt x="2358044" y="2904"/>
                </a:lnTo>
                <a:lnTo>
                  <a:pt x="2399306" y="712"/>
                </a:lnTo>
                <a:lnTo>
                  <a:pt x="2439431" y="0"/>
                </a:lnTo>
                <a:lnTo>
                  <a:pt x="2478372" y="777"/>
                </a:lnTo>
                <a:lnTo>
                  <a:pt x="2552512" y="6842"/>
                </a:lnTo>
                <a:lnTo>
                  <a:pt x="2621346" y="18984"/>
                </a:lnTo>
                <a:lnTo>
                  <a:pt x="2684496" y="37279"/>
                </a:lnTo>
                <a:lnTo>
                  <a:pt x="2741581" y="61805"/>
                </a:lnTo>
                <a:lnTo>
                  <a:pt x="2792223" y="92640"/>
                </a:lnTo>
                <a:lnTo>
                  <a:pt x="2836043" y="129862"/>
                </a:lnTo>
                <a:lnTo>
                  <a:pt x="2872660" y="173547"/>
                </a:lnTo>
                <a:lnTo>
                  <a:pt x="2901195" y="222896"/>
                </a:lnTo>
                <a:lnTo>
                  <a:pt x="2921191" y="276800"/>
                </a:lnTo>
                <a:lnTo>
                  <a:pt x="2932851" y="334932"/>
                </a:lnTo>
                <a:lnTo>
                  <a:pt x="2936377" y="396960"/>
                </a:lnTo>
                <a:lnTo>
                  <a:pt x="2935154" y="429332"/>
                </a:lnTo>
                <a:lnTo>
                  <a:pt x="2926860" y="496587"/>
                </a:lnTo>
                <a:lnTo>
                  <a:pt x="2910939" y="566914"/>
                </a:lnTo>
                <a:lnTo>
                  <a:pt x="2887594" y="639983"/>
                </a:lnTo>
                <a:lnTo>
                  <a:pt x="2873201" y="677444"/>
                </a:lnTo>
                <a:lnTo>
                  <a:pt x="2857028" y="715466"/>
                </a:lnTo>
                <a:lnTo>
                  <a:pt x="2839100" y="754009"/>
                </a:lnTo>
                <a:lnTo>
                  <a:pt x="2819443" y="793031"/>
                </a:lnTo>
                <a:lnTo>
                  <a:pt x="2798081" y="832492"/>
                </a:lnTo>
                <a:lnTo>
                  <a:pt x="2775042" y="872350"/>
                </a:lnTo>
                <a:lnTo>
                  <a:pt x="2750349" y="912563"/>
                </a:lnTo>
                <a:lnTo>
                  <a:pt x="2724028" y="953092"/>
                </a:lnTo>
                <a:lnTo>
                  <a:pt x="2696104" y="993894"/>
                </a:lnTo>
                <a:lnTo>
                  <a:pt x="2666603" y="1034928"/>
                </a:lnTo>
                <a:lnTo>
                  <a:pt x="2635550" y="1076153"/>
                </a:lnTo>
                <a:lnTo>
                  <a:pt x="2602971" y="1117527"/>
                </a:lnTo>
                <a:lnTo>
                  <a:pt x="2568890" y="1159011"/>
                </a:lnTo>
                <a:lnTo>
                  <a:pt x="2533333" y="1200561"/>
                </a:lnTo>
                <a:lnTo>
                  <a:pt x="2496326" y="1242138"/>
                </a:lnTo>
                <a:lnTo>
                  <a:pt x="2457894" y="1283699"/>
                </a:lnTo>
                <a:lnTo>
                  <a:pt x="2418061" y="1325205"/>
                </a:lnTo>
                <a:lnTo>
                  <a:pt x="2376855" y="1366612"/>
                </a:lnTo>
                <a:lnTo>
                  <a:pt x="2334298" y="1407881"/>
                </a:lnTo>
                <a:lnTo>
                  <a:pt x="2290419" y="1448970"/>
                </a:lnTo>
                <a:lnTo>
                  <a:pt x="2245240" y="1489838"/>
                </a:lnTo>
                <a:lnTo>
                  <a:pt x="2198788" y="1530443"/>
                </a:lnTo>
                <a:lnTo>
                  <a:pt x="2151089" y="1570744"/>
                </a:lnTo>
                <a:lnTo>
                  <a:pt x="2102167" y="1610701"/>
                </a:lnTo>
                <a:lnTo>
                  <a:pt x="2052047" y="1650271"/>
                </a:lnTo>
                <a:lnTo>
                  <a:pt x="2000756" y="1689415"/>
                </a:lnTo>
                <a:lnTo>
                  <a:pt x="1948319" y="1728089"/>
                </a:lnTo>
                <a:lnTo>
                  <a:pt x="1894760" y="1766254"/>
                </a:lnTo>
                <a:lnTo>
                  <a:pt x="1840585" y="1803530"/>
                </a:lnTo>
                <a:lnTo>
                  <a:pt x="1786314" y="1839579"/>
                </a:lnTo>
                <a:lnTo>
                  <a:pt x="1731995" y="1874389"/>
                </a:lnTo>
                <a:lnTo>
                  <a:pt x="1677674" y="1907951"/>
                </a:lnTo>
                <a:lnTo>
                  <a:pt x="1623399" y="1940256"/>
                </a:lnTo>
                <a:lnTo>
                  <a:pt x="1569218" y="1971294"/>
                </a:lnTo>
                <a:lnTo>
                  <a:pt x="1515178" y="2001055"/>
                </a:lnTo>
                <a:lnTo>
                  <a:pt x="1461326" y="2029530"/>
                </a:lnTo>
                <a:lnTo>
                  <a:pt x="1407710" y="2056709"/>
                </a:lnTo>
                <a:lnTo>
                  <a:pt x="1354377" y="2082581"/>
                </a:lnTo>
                <a:lnTo>
                  <a:pt x="1301375" y="2107139"/>
                </a:lnTo>
                <a:lnTo>
                  <a:pt x="1248751" y="2130371"/>
                </a:lnTo>
                <a:lnTo>
                  <a:pt x="1196553" y="2152268"/>
                </a:lnTo>
                <a:lnTo>
                  <a:pt x="1144828" y="2172821"/>
                </a:lnTo>
                <a:lnTo>
                  <a:pt x="1093623" y="2192019"/>
                </a:lnTo>
                <a:lnTo>
                  <a:pt x="1042986" y="2209853"/>
                </a:lnTo>
                <a:lnTo>
                  <a:pt x="992964" y="2226314"/>
                </a:lnTo>
                <a:lnTo>
                  <a:pt x="943605" y="2241391"/>
                </a:lnTo>
                <a:lnTo>
                  <a:pt x="894956" y="2255076"/>
                </a:lnTo>
                <a:lnTo>
                  <a:pt x="847065" y="2267357"/>
                </a:lnTo>
                <a:lnTo>
                  <a:pt x="799978" y="2278226"/>
                </a:lnTo>
                <a:lnTo>
                  <a:pt x="753745" y="2287673"/>
                </a:lnTo>
                <a:lnTo>
                  <a:pt x="708410" y="2295689"/>
                </a:lnTo>
                <a:lnTo>
                  <a:pt x="664024" y="2302262"/>
                </a:lnTo>
                <a:lnTo>
                  <a:pt x="620632" y="2307385"/>
                </a:lnTo>
                <a:lnTo>
                  <a:pt x="578282" y="2311047"/>
                </a:lnTo>
                <a:lnTo>
                  <a:pt x="537021" y="2313238"/>
                </a:lnTo>
                <a:lnTo>
                  <a:pt x="496898" y="2313949"/>
                </a:lnTo>
                <a:lnTo>
                  <a:pt x="457959" y="2313170"/>
                </a:lnTo>
                <a:lnTo>
                  <a:pt x="383824" y="2307104"/>
                </a:lnTo>
                <a:lnTo>
                  <a:pt x="314996" y="2294961"/>
                </a:lnTo>
                <a:lnTo>
                  <a:pt x="251854" y="2276665"/>
                </a:lnTo>
                <a:lnTo>
                  <a:pt x="194778" y="2252138"/>
                </a:lnTo>
                <a:lnTo>
                  <a:pt x="144147" y="2221303"/>
                </a:lnTo>
                <a:lnTo>
                  <a:pt x="100340" y="2184081"/>
                </a:lnTo>
                <a:lnTo>
                  <a:pt x="63737" y="2140396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1300" y="1354200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5"/>
                </a:lnTo>
                <a:lnTo>
                  <a:pt x="201881" y="42307"/>
                </a:lnTo>
                <a:lnTo>
                  <a:pt x="163318" y="64695"/>
                </a:lnTo>
                <a:lnTo>
                  <a:pt x="127955" y="91129"/>
                </a:lnTo>
                <a:lnTo>
                  <a:pt x="96149" y="121273"/>
                </a:lnTo>
                <a:lnTo>
                  <a:pt x="68257" y="154787"/>
                </a:lnTo>
                <a:lnTo>
                  <a:pt x="44636" y="191332"/>
                </a:lnTo>
                <a:lnTo>
                  <a:pt x="25643" y="230571"/>
                </a:lnTo>
                <a:lnTo>
                  <a:pt x="11634" y="272164"/>
                </a:lnTo>
                <a:lnTo>
                  <a:pt x="2968" y="315773"/>
                </a:lnTo>
                <a:lnTo>
                  <a:pt x="0" y="361061"/>
                </a:lnTo>
                <a:lnTo>
                  <a:pt x="2968" y="406375"/>
                </a:lnTo>
                <a:lnTo>
                  <a:pt x="11634" y="450007"/>
                </a:lnTo>
                <a:lnTo>
                  <a:pt x="25643" y="491620"/>
                </a:lnTo>
                <a:lnTo>
                  <a:pt x="44636" y="530874"/>
                </a:lnTo>
                <a:lnTo>
                  <a:pt x="68257" y="567432"/>
                </a:lnTo>
                <a:lnTo>
                  <a:pt x="96149" y="600955"/>
                </a:lnTo>
                <a:lnTo>
                  <a:pt x="127955" y="631106"/>
                </a:lnTo>
                <a:lnTo>
                  <a:pt x="163318" y="657546"/>
                </a:lnTo>
                <a:lnTo>
                  <a:pt x="201881" y="679937"/>
                </a:lnTo>
                <a:lnTo>
                  <a:pt x="243288" y="697941"/>
                </a:lnTo>
                <a:lnTo>
                  <a:pt x="287181" y="711220"/>
                </a:lnTo>
                <a:lnTo>
                  <a:pt x="333204" y="719435"/>
                </a:lnTo>
                <a:lnTo>
                  <a:pt x="381000" y="722249"/>
                </a:lnTo>
                <a:lnTo>
                  <a:pt x="428795" y="719435"/>
                </a:lnTo>
                <a:lnTo>
                  <a:pt x="474818" y="711220"/>
                </a:lnTo>
                <a:lnTo>
                  <a:pt x="518711" y="697941"/>
                </a:lnTo>
                <a:lnTo>
                  <a:pt x="560118" y="679937"/>
                </a:lnTo>
                <a:lnTo>
                  <a:pt x="598681" y="657546"/>
                </a:lnTo>
                <a:lnTo>
                  <a:pt x="634044" y="631106"/>
                </a:lnTo>
                <a:lnTo>
                  <a:pt x="665850" y="600955"/>
                </a:lnTo>
                <a:lnTo>
                  <a:pt x="693742" y="567432"/>
                </a:lnTo>
                <a:lnTo>
                  <a:pt x="717363" y="530874"/>
                </a:lnTo>
                <a:lnTo>
                  <a:pt x="736356" y="491620"/>
                </a:lnTo>
                <a:lnTo>
                  <a:pt x="750365" y="450007"/>
                </a:lnTo>
                <a:lnTo>
                  <a:pt x="759031" y="406375"/>
                </a:lnTo>
                <a:lnTo>
                  <a:pt x="762000" y="361061"/>
                </a:lnTo>
                <a:lnTo>
                  <a:pt x="759031" y="315773"/>
                </a:lnTo>
                <a:lnTo>
                  <a:pt x="750365" y="272164"/>
                </a:lnTo>
                <a:lnTo>
                  <a:pt x="736356" y="230571"/>
                </a:lnTo>
                <a:lnTo>
                  <a:pt x="717363" y="191332"/>
                </a:lnTo>
                <a:lnTo>
                  <a:pt x="693742" y="154787"/>
                </a:lnTo>
                <a:lnTo>
                  <a:pt x="665850" y="121273"/>
                </a:lnTo>
                <a:lnTo>
                  <a:pt x="634044" y="91129"/>
                </a:lnTo>
                <a:lnTo>
                  <a:pt x="598681" y="64695"/>
                </a:lnTo>
                <a:lnTo>
                  <a:pt x="560118" y="42307"/>
                </a:lnTo>
                <a:lnTo>
                  <a:pt x="518711" y="24305"/>
                </a:lnTo>
                <a:lnTo>
                  <a:pt x="474818" y="11028"/>
                </a:lnTo>
                <a:lnTo>
                  <a:pt x="428795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1300" y="1354200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0" y="361061"/>
                </a:moveTo>
                <a:lnTo>
                  <a:pt x="2968" y="315773"/>
                </a:lnTo>
                <a:lnTo>
                  <a:pt x="11634" y="272164"/>
                </a:lnTo>
                <a:lnTo>
                  <a:pt x="25643" y="230571"/>
                </a:lnTo>
                <a:lnTo>
                  <a:pt x="44636" y="191332"/>
                </a:lnTo>
                <a:lnTo>
                  <a:pt x="68257" y="154787"/>
                </a:lnTo>
                <a:lnTo>
                  <a:pt x="96149" y="121273"/>
                </a:lnTo>
                <a:lnTo>
                  <a:pt x="127955" y="91129"/>
                </a:lnTo>
                <a:lnTo>
                  <a:pt x="163318" y="64695"/>
                </a:lnTo>
                <a:lnTo>
                  <a:pt x="201881" y="42307"/>
                </a:lnTo>
                <a:lnTo>
                  <a:pt x="243288" y="24305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95" y="2813"/>
                </a:lnTo>
                <a:lnTo>
                  <a:pt x="474818" y="11028"/>
                </a:lnTo>
                <a:lnTo>
                  <a:pt x="518711" y="24305"/>
                </a:lnTo>
                <a:lnTo>
                  <a:pt x="560118" y="42307"/>
                </a:lnTo>
                <a:lnTo>
                  <a:pt x="598681" y="64695"/>
                </a:lnTo>
                <a:lnTo>
                  <a:pt x="634044" y="91129"/>
                </a:lnTo>
                <a:lnTo>
                  <a:pt x="665850" y="121273"/>
                </a:lnTo>
                <a:lnTo>
                  <a:pt x="693742" y="154787"/>
                </a:lnTo>
                <a:lnTo>
                  <a:pt x="717363" y="191332"/>
                </a:lnTo>
                <a:lnTo>
                  <a:pt x="736356" y="230571"/>
                </a:lnTo>
                <a:lnTo>
                  <a:pt x="750365" y="272164"/>
                </a:lnTo>
                <a:lnTo>
                  <a:pt x="759031" y="315773"/>
                </a:lnTo>
                <a:lnTo>
                  <a:pt x="762000" y="361061"/>
                </a:lnTo>
                <a:lnTo>
                  <a:pt x="759031" y="406375"/>
                </a:lnTo>
                <a:lnTo>
                  <a:pt x="750365" y="450007"/>
                </a:lnTo>
                <a:lnTo>
                  <a:pt x="736356" y="491620"/>
                </a:lnTo>
                <a:lnTo>
                  <a:pt x="717363" y="530874"/>
                </a:lnTo>
                <a:lnTo>
                  <a:pt x="693742" y="567432"/>
                </a:lnTo>
                <a:lnTo>
                  <a:pt x="665850" y="600955"/>
                </a:lnTo>
                <a:lnTo>
                  <a:pt x="634044" y="631106"/>
                </a:lnTo>
                <a:lnTo>
                  <a:pt x="598681" y="657546"/>
                </a:lnTo>
                <a:lnTo>
                  <a:pt x="560118" y="679937"/>
                </a:lnTo>
                <a:lnTo>
                  <a:pt x="518711" y="697941"/>
                </a:lnTo>
                <a:lnTo>
                  <a:pt x="474818" y="711220"/>
                </a:lnTo>
                <a:lnTo>
                  <a:pt x="428795" y="719435"/>
                </a:lnTo>
                <a:lnTo>
                  <a:pt x="381000" y="722249"/>
                </a:lnTo>
                <a:lnTo>
                  <a:pt x="333204" y="719435"/>
                </a:lnTo>
                <a:lnTo>
                  <a:pt x="287181" y="711220"/>
                </a:lnTo>
                <a:lnTo>
                  <a:pt x="243288" y="697941"/>
                </a:lnTo>
                <a:lnTo>
                  <a:pt x="201881" y="679937"/>
                </a:lnTo>
                <a:lnTo>
                  <a:pt x="163318" y="657546"/>
                </a:lnTo>
                <a:lnTo>
                  <a:pt x="127955" y="631106"/>
                </a:lnTo>
                <a:lnTo>
                  <a:pt x="96149" y="600955"/>
                </a:lnTo>
                <a:lnTo>
                  <a:pt x="68257" y="567432"/>
                </a:lnTo>
                <a:lnTo>
                  <a:pt x="44636" y="530874"/>
                </a:lnTo>
                <a:lnTo>
                  <a:pt x="25643" y="491620"/>
                </a:lnTo>
                <a:lnTo>
                  <a:pt x="11634" y="450007"/>
                </a:lnTo>
                <a:lnTo>
                  <a:pt x="2968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38573" y="1144600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28800" y="3438525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29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7"/>
                </a:lnTo>
                <a:lnTo>
                  <a:pt x="201881" y="42311"/>
                </a:lnTo>
                <a:lnTo>
                  <a:pt x="163318" y="64702"/>
                </a:lnTo>
                <a:lnTo>
                  <a:pt x="127955" y="91142"/>
                </a:lnTo>
                <a:lnTo>
                  <a:pt x="96149" y="121293"/>
                </a:lnTo>
                <a:lnTo>
                  <a:pt x="68257" y="154816"/>
                </a:lnTo>
                <a:lnTo>
                  <a:pt x="44636" y="191374"/>
                </a:lnTo>
                <a:lnTo>
                  <a:pt x="25643" y="230628"/>
                </a:lnTo>
                <a:lnTo>
                  <a:pt x="11634" y="272241"/>
                </a:lnTo>
                <a:lnTo>
                  <a:pt x="2968" y="315873"/>
                </a:lnTo>
                <a:lnTo>
                  <a:pt x="0" y="361188"/>
                </a:lnTo>
                <a:lnTo>
                  <a:pt x="2968" y="406477"/>
                </a:lnTo>
                <a:lnTo>
                  <a:pt x="11634" y="450092"/>
                </a:lnTo>
                <a:lnTo>
                  <a:pt x="25643" y="491694"/>
                </a:lnTo>
                <a:lnTo>
                  <a:pt x="44636" y="530945"/>
                </a:lnTo>
                <a:lnTo>
                  <a:pt x="68257" y="567503"/>
                </a:lnTo>
                <a:lnTo>
                  <a:pt x="96149" y="601031"/>
                </a:lnTo>
                <a:lnTo>
                  <a:pt x="127955" y="631189"/>
                </a:lnTo>
                <a:lnTo>
                  <a:pt x="163318" y="657638"/>
                </a:lnTo>
                <a:lnTo>
                  <a:pt x="201881" y="680039"/>
                </a:lnTo>
                <a:lnTo>
                  <a:pt x="243288" y="698053"/>
                </a:lnTo>
                <a:lnTo>
                  <a:pt x="287181" y="711339"/>
                </a:lnTo>
                <a:lnTo>
                  <a:pt x="333204" y="719560"/>
                </a:lnTo>
                <a:lnTo>
                  <a:pt x="381000" y="722376"/>
                </a:lnTo>
                <a:lnTo>
                  <a:pt x="428795" y="719560"/>
                </a:lnTo>
                <a:lnTo>
                  <a:pt x="474818" y="711339"/>
                </a:lnTo>
                <a:lnTo>
                  <a:pt x="518711" y="698053"/>
                </a:lnTo>
                <a:lnTo>
                  <a:pt x="560118" y="680039"/>
                </a:lnTo>
                <a:lnTo>
                  <a:pt x="598681" y="657638"/>
                </a:lnTo>
                <a:lnTo>
                  <a:pt x="634044" y="631189"/>
                </a:lnTo>
                <a:lnTo>
                  <a:pt x="665850" y="601031"/>
                </a:lnTo>
                <a:lnTo>
                  <a:pt x="693742" y="567503"/>
                </a:lnTo>
                <a:lnTo>
                  <a:pt x="717363" y="530945"/>
                </a:lnTo>
                <a:lnTo>
                  <a:pt x="736356" y="491694"/>
                </a:lnTo>
                <a:lnTo>
                  <a:pt x="750365" y="450092"/>
                </a:lnTo>
                <a:lnTo>
                  <a:pt x="759031" y="406477"/>
                </a:lnTo>
                <a:lnTo>
                  <a:pt x="762000" y="361188"/>
                </a:lnTo>
                <a:lnTo>
                  <a:pt x="759031" y="315873"/>
                </a:lnTo>
                <a:lnTo>
                  <a:pt x="750365" y="272241"/>
                </a:lnTo>
                <a:lnTo>
                  <a:pt x="736356" y="230628"/>
                </a:lnTo>
                <a:lnTo>
                  <a:pt x="717363" y="191374"/>
                </a:lnTo>
                <a:lnTo>
                  <a:pt x="693742" y="154816"/>
                </a:lnTo>
                <a:lnTo>
                  <a:pt x="665850" y="121293"/>
                </a:lnTo>
                <a:lnTo>
                  <a:pt x="634044" y="91142"/>
                </a:lnTo>
                <a:lnTo>
                  <a:pt x="598681" y="64702"/>
                </a:lnTo>
                <a:lnTo>
                  <a:pt x="560118" y="42311"/>
                </a:lnTo>
                <a:lnTo>
                  <a:pt x="518711" y="24307"/>
                </a:lnTo>
                <a:lnTo>
                  <a:pt x="474818" y="11028"/>
                </a:lnTo>
                <a:lnTo>
                  <a:pt x="428795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3438525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29">
                <a:moveTo>
                  <a:pt x="0" y="361188"/>
                </a:moveTo>
                <a:lnTo>
                  <a:pt x="2968" y="315873"/>
                </a:lnTo>
                <a:lnTo>
                  <a:pt x="11634" y="272241"/>
                </a:lnTo>
                <a:lnTo>
                  <a:pt x="25643" y="230628"/>
                </a:lnTo>
                <a:lnTo>
                  <a:pt x="44636" y="191374"/>
                </a:lnTo>
                <a:lnTo>
                  <a:pt x="68257" y="154816"/>
                </a:lnTo>
                <a:lnTo>
                  <a:pt x="96149" y="121293"/>
                </a:lnTo>
                <a:lnTo>
                  <a:pt x="127955" y="91142"/>
                </a:lnTo>
                <a:lnTo>
                  <a:pt x="163318" y="64702"/>
                </a:lnTo>
                <a:lnTo>
                  <a:pt x="201881" y="42311"/>
                </a:lnTo>
                <a:lnTo>
                  <a:pt x="243288" y="24307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95" y="2813"/>
                </a:lnTo>
                <a:lnTo>
                  <a:pt x="474818" y="11028"/>
                </a:lnTo>
                <a:lnTo>
                  <a:pt x="518711" y="24307"/>
                </a:lnTo>
                <a:lnTo>
                  <a:pt x="560118" y="42311"/>
                </a:lnTo>
                <a:lnTo>
                  <a:pt x="598681" y="64702"/>
                </a:lnTo>
                <a:lnTo>
                  <a:pt x="634044" y="91142"/>
                </a:lnTo>
                <a:lnTo>
                  <a:pt x="665850" y="121293"/>
                </a:lnTo>
                <a:lnTo>
                  <a:pt x="693742" y="154816"/>
                </a:lnTo>
                <a:lnTo>
                  <a:pt x="717363" y="191374"/>
                </a:lnTo>
                <a:lnTo>
                  <a:pt x="736356" y="230628"/>
                </a:lnTo>
                <a:lnTo>
                  <a:pt x="750365" y="272241"/>
                </a:lnTo>
                <a:lnTo>
                  <a:pt x="759031" y="315873"/>
                </a:lnTo>
                <a:lnTo>
                  <a:pt x="762000" y="361188"/>
                </a:lnTo>
                <a:lnTo>
                  <a:pt x="759031" y="406477"/>
                </a:lnTo>
                <a:lnTo>
                  <a:pt x="750365" y="450092"/>
                </a:lnTo>
                <a:lnTo>
                  <a:pt x="736356" y="491694"/>
                </a:lnTo>
                <a:lnTo>
                  <a:pt x="717363" y="530945"/>
                </a:lnTo>
                <a:lnTo>
                  <a:pt x="693742" y="567503"/>
                </a:lnTo>
                <a:lnTo>
                  <a:pt x="665850" y="601031"/>
                </a:lnTo>
                <a:lnTo>
                  <a:pt x="634044" y="631189"/>
                </a:lnTo>
                <a:lnTo>
                  <a:pt x="598681" y="657638"/>
                </a:lnTo>
                <a:lnTo>
                  <a:pt x="560118" y="680039"/>
                </a:lnTo>
                <a:lnTo>
                  <a:pt x="518711" y="698053"/>
                </a:lnTo>
                <a:lnTo>
                  <a:pt x="474818" y="711339"/>
                </a:lnTo>
                <a:lnTo>
                  <a:pt x="428795" y="719560"/>
                </a:lnTo>
                <a:lnTo>
                  <a:pt x="381000" y="722376"/>
                </a:lnTo>
                <a:lnTo>
                  <a:pt x="333204" y="719560"/>
                </a:lnTo>
                <a:lnTo>
                  <a:pt x="287181" y="711339"/>
                </a:lnTo>
                <a:lnTo>
                  <a:pt x="243288" y="698053"/>
                </a:lnTo>
                <a:lnTo>
                  <a:pt x="201881" y="680039"/>
                </a:lnTo>
                <a:lnTo>
                  <a:pt x="163318" y="657638"/>
                </a:lnTo>
                <a:lnTo>
                  <a:pt x="127955" y="631189"/>
                </a:lnTo>
                <a:lnTo>
                  <a:pt x="96149" y="601031"/>
                </a:lnTo>
                <a:lnTo>
                  <a:pt x="68257" y="567503"/>
                </a:lnTo>
                <a:lnTo>
                  <a:pt x="44636" y="530945"/>
                </a:lnTo>
                <a:lnTo>
                  <a:pt x="25643" y="491694"/>
                </a:lnTo>
                <a:lnTo>
                  <a:pt x="11634" y="450092"/>
                </a:lnTo>
                <a:lnTo>
                  <a:pt x="2968" y="406477"/>
                </a:lnTo>
                <a:lnTo>
                  <a:pt x="0" y="3611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21204" y="3331921"/>
            <a:ext cx="3765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97251" y="1970151"/>
            <a:ext cx="1265555" cy="584200"/>
          </a:xfrm>
          <a:custGeom>
            <a:avLst/>
            <a:gdLst/>
            <a:ahLst/>
            <a:cxnLst/>
            <a:rect l="l" t="t" r="r" b="b"/>
            <a:pathLst>
              <a:path w="1265554" h="584200">
                <a:moveTo>
                  <a:pt x="1265174" y="0"/>
                </a:moveTo>
                <a:lnTo>
                  <a:pt x="0" y="584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600" y="4611751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727837" y="0"/>
                </a:moveTo>
                <a:lnTo>
                  <a:pt x="0" y="1115949"/>
                </a:lnTo>
                <a:lnTo>
                  <a:pt x="1455801" y="1115949"/>
                </a:lnTo>
                <a:lnTo>
                  <a:pt x="72783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9600" y="4611751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0" y="1115949"/>
                </a:moveTo>
                <a:lnTo>
                  <a:pt x="727837" y="0"/>
                </a:lnTo>
                <a:lnTo>
                  <a:pt x="1455801" y="1115949"/>
                </a:lnTo>
                <a:lnTo>
                  <a:pt x="0" y="11159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38325" y="4054475"/>
            <a:ext cx="601980" cy="557530"/>
          </a:xfrm>
          <a:custGeom>
            <a:avLst/>
            <a:gdLst/>
            <a:ahLst/>
            <a:cxnLst/>
            <a:rect l="l" t="t" r="r" b="b"/>
            <a:pathLst>
              <a:path w="601980" h="557529">
                <a:moveTo>
                  <a:pt x="601599" y="0"/>
                </a:moveTo>
                <a:lnTo>
                  <a:pt x="0" y="557276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50416" y="4906162"/>
            <a:ext cx="46735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57501" y="4535551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658749" y="0"/>
                </a:moveTo>
                <a:lnTo>
                  <a:pt x="0" y="1182624"/>
                </a:lnTo>
                <a:lnTo>
                  <a:pt x="1317625" y="1182624"/>
                </a:lnTo>
                <a:lnTo>
                  <a:pt x="65874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57501" y="4535551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0" y="1182624"/>
                </a:moveTo>
                <a:lnTo>
                  <a:pt x="658749" y="0"/>
                </a:lnTo>
                <a:lnTo>
                  <a:pt x="1317625" y="1182624"/>
                </a:lnTo>
                <a:lnTo>
                  <a:pt x="0" y="11826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75585" y="4955235"/>
            <a:ext cx="482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V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29225" y="2930525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728726" y="0"/>
                </a:moveTo>
                <a:lnTo>
                  <a:pt x="0" y="1117600"/>
                </a:lnTo>
                <a:lnTo>
                  <a:pt x="1457325" y="1117600"/>
                </a:lnTo>
                <a:lnTo>
                  <a:pt x="72872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29225" y="2930525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0" y="1117600"/>
                </a:moveTo>
                <a:lnTo>
                  <a:pt x="728726" y="0"/>
                </a:lnTo>
                <a:lnTo>
                  <a:pt x="1457325" y="1117600"/>
                </a:lnTo>
                <a:lnTo>
                  <a:pt x="0" y="1117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726429" y="3194685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79675" y="4054475"/>
            <a:ext cx="536575" cy="481330"/>
          </a:xfrm>
          <a:custGeom>
            <a:avLst/>
            <a:gdLst/>
            <a:ahLst/>
            <a:cxnLst/>
            <a:rect l="l" t="t" r="r" b="b"/>
            <a:pathLst>
              <a:path w="536575" h="481329">
                <a:moveTo>
                  <a:pt x="0" y="0"/>
                </a:moveTo>
                <a:lnTo>
                  <a:pt x="536575" y="4810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02175" y="1971675"/>
            <a:ext cx="1256030" cy="958850"/>
          </a:xfrm>
          <a:custGeom>
            <a:avLst/>
            <a:gdLst/>
            <a:ahLst/>
            <a:cxnLst/>
            <a:rect l="l" t="t" r="r" b="b"/>
            <a:pathLst>
              <a:path w="1256029" h="958850">
                <a:moveTo>
                  <a:pt x="0" y="0"/>
                </a:moveTo>
                <a:lnTo>
                  <a:pt x="1255776" y="9588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10000" y="3697351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657987" y="0"/>
                </a:moveTo>
                <a:lnTo>
                  <a:pt x="0" y="1182624"/>
                </a:lnTo>
                <a:lnTo>
                  <a:pt x="1316101" y="1182624"/>
                </a:lnTo>
                <a:lnTo>
                  <a:pt x="65798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10000" y="3697351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0" y="1182624"/>
                </a:moveTo>
                <a:lnTo>
                  <a:pt x="657987" y="0"/>
                </a:lnTo>
                <a:lnTo>
                  <a:pt x="1316101" y="1182624"/>
                </a:lnTo>
                <a:lnTo>
                  <a:pt x="0" y="11826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132326" y="4034790"/>
            <a:ext cx="7137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W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14600" y="2554351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29">
                <a:moveTo>
                  <a:pt x="381762" y="0"/>
                </a:moveTo>
                <a:lnTo>
                  <a:pt x="333878" y="2813"/>
                </a:lnTo>
                <a:lnTo>
                  <a:pt x="287769" y="11028"/>
                </a:lnTo>
                <a:lnTo>
                  <a:pt x="243791" y="24305"/>
                </a:lnTo>
                <a:lnTo>
                  <a:pt x="202303" y="42307"/>
                </a:lnTo>
                <a:lnTo>
                  <a:pt x="163662" y="64695"/>
                </a:lnTo>
                <a:lnTo>
                  <a:pt x="128227" y="91129"/>
                </a:lnTo>
                <a:lnTo>
                  <a:pt x="96355" y="121273"/>
                </a:lnTo>
                <a:lnTo>
                  <a:pt x="68404" y="154787"/>
                </a:lnTo>
                <a:lnTo>
                  <a:pt x="44733" y="191332"/>
                </a:lnTo>
                <a:lnTo>
                  <a:pt x="25699" y="230571"/>
                </a:lnTo>
                <a:lnTo>
                  <a:pt x="11660" y="272164"/>
                </a:lnTo>
                <a:lnTo>
                  <a:pt x="2974" y="315773"/>
                </a:lnTo>
                <a:lnTo>
                  <a:pt x="0" y="361061"/>
                </a:lnTo>
                <a:lnTo>
                  <a:pt x="2974" y="406375"/>
                </a:lnTo>
                <a:lnTo>
                  <a:pt x="11660" y="450007"/>
                </a:lnTo>
                <a:lnTo>
                  <a:pt x="25699" y="491620"/>
                </a:lnTo>
                <a:lnTo>
                  <a:pt x="44733" y="530874"/>
                </a:lnTo>
                <a:lnTo>
                  <a:pt x="68404" y="567432"/>
                </a:lnTo>
                <a:lnTo>
                  <a:pt x="96355" y="600955"/>
                </a:lnTo>
                <a:lnTo>
                  <a:pt x="128227" y="631106"/>
                </a:lnTo>
                <a:lnTo>
                  <a:pt x="163662" y="657546"/>
                </a:lnTo>
                <a:lnTo>
                  <a:pt x="202303" y="679937"/>
                </a:lnTo>
                <a:lnTo>
                  <a:pt x="243791" y="697941"/>
                </a:lnTo>
                <a:lnTo>
                  <a:pt x="287769" y="711220"/>
                </a:lnTo>
                <a:lnTo>
                  <a:pt x="333878" y="719435"/>
                </a:lnTo>
                <a:lnTo>
                  <a:pt x="381762" y="722249"/>
                </a:lnTo>
                <a:lnTo>
                  <a:pt x="429672" y="719435"/>
                </a:lnTo>
                <a:lnTo>
                  <a:pt x="475804" y="711220"/>
                </a:lnTo>
                <a:lnTo>
                  <a:pt x="519801" y="697941"/>
                </a:lnTo>
                <a:lnTo>
                  <a:pt x="561305" y="679937"/>
                </a:lnTo>
                <a:lnTo>
                  <a:pt x="599958" y="657546"/>
                </a:lnTo>
                <a:lnTo>
                  <a:pt x="635403" y="631106"/>
                </a:lnTo>
                <a:lnTo>
                  <a:pt x="667283" y="600955"/>
                </a:lnTo>
                <a:lnTo>
                  <a:pt x="695238" y="567432"/>
                </a:lnTo>
                <a:lnTo>
                  <a:pt x="718913" y="530874"/>
                </a:lnTo>
                <a:lnTo>
                  <a:pt x="737949" y="491620"/>
                </a:lnTo>
                <a:lnTo>
                  <a:pt x="751989" y="450007"/>
                </a:lnTo>
                <a:lnTo>
                  <a:pt x="760676" y="406375"/>
                </a:lnTo>
                <a:lnTo>
                  <a:pt x="763651" y="361061"/>
                </a:lnTo>
                <a:lnTo>
                  <a:pt x="760676" y="315773"/>
                </a:lnTo>
                <a:lnTo>
                  <a:pt x="751989" y="272164"/>
                </a:lnTo>
                <a:lnTo>
                  <a:pt x="737949" y="230571"/>
                </a:lnTo>
                <a:lnTo>
                  <a:pt x="718913" y="191332"/>
                </a:lnTo>
                <a:lnTo>
                  <a:pt x="695238" y="154787"/>
                </a:lnTo>
                <a:lnTo>
                  <a:pt x="667283" y="121273"/>
                </a:lnTo>
                <a:lnTo>
                  <a:pt x="635403" y="91129"/>
                </a:lnTo>
                <a:lnTo>
                  <a:pt x="599958" y="64695"/>
                </a:lnTo>
                <a:lnTo>
                  <a:pt x="561305" y="42307"/>
                </a:lnTo>
                <a:lnTo>
                  <a:pt x="519801" y="24305"/>
                </a:lnTo>
                <a:lnTo>
                  <a:pt x="475804" y="11028"/>
                </a:lnTo>
                <a:lnTo>
                  <a:pt x="429672" y="2813"/>
                </a:lnTo>
                <a:lnTo>
                  <a:pt x="381762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14600" y="2554351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29">
                <a:moveTo>
                  <a:pt x="0" y="361061"/>
                </a:moveTo>
                <a:lnTo>
                  <a:pt x="2974" y="315773"/>
                </a:lnTo>
                <a:lnTo>
                  <a:pt x="11660" y="272164"/>
                </a:lnTo>
                <a:lnTo>
                  <a:pt x="25699" y="230571"/>
                </a:lnTo>
                <a:lnTo>
                  <a:pt x="44733" y="191332"/>
                </a:lnTo>
                <a:lnTo>
                  <a:pt x="68404" y="154787"/>
                </a:lnTo>
                <a:lnTo>
                  <a:pt x="96355" y="121273"/>
                </a:lnTo>
                <a:lnTo>
                  <a:pt x="128227" y="91129"/>
                </a:lnTo>
                <a:lnTo>
                  <a:pt x="163662" y="64695"/>
                </a:lnTo>
                <a:lnTo>
                  <a:pt x="202303" y="42307"/>
                </a:lnTo>
                <a:lnTo>
                  <a:pt x="243791" y="24305"/>
                </a:lnTo>
                <a:lnTo>
                  <a:pt x="287769" y="11028"/>
                </a:lnTo>
                <a:lnTo>
                  <a:pt x="333878" y="2813"/>
                </a:lnTo>
                <a:lnTo>
                  <a:pt x="381762" y="0"/>
                </a:lnTo>
                <a:lnTo>
                  <a:pt x="429672" y="2813"/>
                </a:lnTo>
                <a:lnTo>
                  <a:pt x="475804" y="11028"/>
                </a:lnTo>
                <a:lnTo>
                  <a:pt x="519801" y="24305"/>
                </a:lnTo>
                <a:lnTo>
                  <a:pt x="561305" y="42307"/>
                </a:lnTo>
                <a:lnTo>
                  <a:pt x="599958" y="64695"/>
                </a:lnTo>
                <a:lnTo>
                  <a:pt x="635403" y="91129"/>
                </a:lnTo>
                <a:lnTo>
                  <a:pt x="667283" y="121273"/>
                </a:lnTo>
                <a:lnTo>
                  <a:pt x="695238" y="154787"/>
                </a:lnTo>
                <a:lnTo>
                  <a:pt x="718913" y="191332"/>
                </a:lnTo>
                <a:lnTo>
                  <a:pt x="737949" y="230571"/>
                </a:lnTo>
                <a:lnTo>
                  <a:pt x="751989" y="272164"/>
                </a:lnTo>
                <a:lnTo>
                  <a:pt x="760676" y="315773"/>
                </a:lnTo>
                <a:lnTo>
                  <a:pt x="763651" y="361061"/>
                </a:lnTo>
                <a:lnTo>
                  <a:pt x="760676" y="406375"/>
                </a:lnTo>
                <a:lnTo>
                  <a:pt x="751989" y="450007"/>
                </a:lnTo>
                <a:lnTo>
                  <a:pt x="737949" y="491620"/>
                </a:lnTo>
                <a:lnTo>
                  <a:pt x="718913" y="530874"/>
                </a:lnTo>
                <a:lnTo>
                  <a:pt x="695238" y="567432"/>
                </a:lnTo>
                <a:lnTo>
                  <a:pt x="667283" y="600955"/>
                </a:lnTo>
                <a:lnTo>
                  <a:pt x="635403" y="631106"/>
                </a:lnTo>
                <a:lnTo>
                  <a:pt x="599958" y="657546"/>
                </a:lnTo>
                <a:lnTo>
                  <a:pt x="561305" y="679937"/>
                </a:lnTo>
                <a:lnTo>
                  <a:pt x="519801" y="697941"/>
                </a:lnTo>
                <a:lnTo>
                  <a:pt x="475804" y="711220"/>
                </a:lnTo>
                <a:lnTo>
                  <a:pt x="429672" y="719435"/>
                </a:lnTo>
                <a:lnTo>
                  <a:pt x="381762" y="722249"/>
                </a:lnTo>
                <a:lnTo>
                  <a:pt x="333878" y="719435"/>
                </a:lnTo>
                <a:lnTo>
                  <a:pt x="287769" y="711220"/>
                </a:lnTo>
                <a:lnTo>
                  <a:pt x="243791" y="697941"/>
                </a:lnTo>
                <a:lnTo>
                  <a:pt x="202303" y="679937"/>
                </a:lnTo>
                <a:lnTo>
                  <a:pt x="163662" y="657546"/>
                </a:lnTo>
                <a:lnTo>
                  <a:pt x="128227" y="631106"/>
                </a:lnTo>
                <a:lnTo>
                  <a:pt x="96355" y="600955"/>
                </a:lnTo>
                <a:lnTo>
                  <a:pt x="68404" y="567432"/>
                </a:lnTo>
                <a:lnTo>
                  <a:pt x="44733" y="530874"/>
                </a:lnTo>
                <a:lnTo>
                  <a:pt x="25699" y="491620"/>
                </a:lnTo>
                <a:lnTo>
                  <a:pt x="11660" y="450007"/>
                </a:lnTo>
                <a:lnTo>
                  <a:pt x="2974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90189" y="2447671"/>
            <a:ext cx="2120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i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167126" y="3170301"/>
            <a:ext cx="1301750" cy="527050"/>
          </a:xfrm>
          <a:custGeom>
            <a:avLst/>
            <a:gdLst/>
            <a:ahLst/>
            <a:cxnLst/>
            <a:rect l="l" t="t" r="r" b="b"/>
            <a:pathLst>
              <a:path w="1301750" h="527050">
                <a:moveTo>
                  <a:pt x="0" y="0"/>
                </a:moveTo>
                <a:lnTo>
                  <a:pt x="1301750" y="5270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83664" y="618744"/>
            <a:ext cx="5213603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91883" y="618744"/>
            <a:ext cx="478535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061464" y="685546"/>
            <a:ext cx="4835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Double </a:t>
            </a:r>
            <a:r>
              <a:rPr sz="2400" b="1" spc="-5" dirty="0">
                <a:latin typeface="Constantia"/>
                <a:cs typeface="Constantia"/>
              </a:rPr>
              <a:t>rotation </a:t>
            </a:r>
            <a:r>
              <a:rPr sz="2400" b="1" dirty="0">
                <a:latin typeface="Constantia"/>
                <a:cs typeface="Constantia"/>
              </a:rPr>
              <a:t>: </a:t>
            </a:r>
            <a:r>
              <a:rPr sz="2400" b="1" spc="-10" dirty="0">
                <a:latin typeface="Constantia"/>
                <a:cs typeface="Constantia"/>
              </a:rPr>
              <a:t>second</a:t>
            </a:r>
            <a:r>
              <a:rPr sz="2400" b="1" spc="-29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rotation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209800" y="3170301"/>
            <a:ext cx="415925" cy="268605"/>
          </a:xfrm>
          <a:custGeom>
            <a:avLst/>
            <a:gdLst/>
            <a:ahLst/>
            <a:cxnLst/>
            <a:rect l="l" t="t" r="r" b="b"/>
            <a:pathLst>
              <a:path w="415925" h="268604">
                <a:moveTo>
                  <a:pt x="415925" y="0"/>
                </a:moveTo>
                <a:lnTo>
                  <a:pt x="0" y="2682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51289" y="1186998"/>
            <a:ext cx="2936875" cy="2314575"/>
          </a:xfrm>
          <a:custGeom>
            <a:avLst/>
            <a:gdLst/>
            <a:ahLst/>
            <a:cxnLst/>
            <a:rect l="l" t="t" r="r" b="b"/>
            <a:pathLst>
              <a:path w="2936875" h="2314575">
                <a:moveTo>
                  <a:pt x="63717" y="2140401"/>
                </a:moveTo>
                <a:lnTo>
                  <a:pt x="35182" y="2091053"/>
                </a:lnTo>
                <a:lnTo>
                  <a:pt x="15186" y="2037148"/>
                </a:lnTo>
                <a:lnTo>
                  <a:pt x="3526" y="1979017"/>
                </a:lnTo>
                <a:lnTo>
                  <a:pt x="0" y="1916989"/>
                </a:lnTo>
                <a:lnTo>
                  <a:pt x="1223" y="1884617"/>
                </a:lnTo>
                <a:lnTo>
                  <a:pt x="9517" y="1817362"/>
                </a:lnTo>
                <a:lnTo>
                  <a:pt x="25438" y="1747035"/>
                </a:lnTo>
                <a:lnTo>
                  <a:pt x="48783" y="1673965"/>
                </a:lnTo>
                <a:lnTo>
                  <a:pt x="63176" y="1636505"/>
                </a:lnTo>
                <a:lnTo>
                  <a:pt x="79349" y="1598483"/>
                </a:lnTo>
                <a:lnTo>
                  <a:pt x="97277" y="1559940"/>
                </a:lnTo>
                <a:lnTo>
                  <a:pt x="116934" y="1520917"/>
                </a:lnTo>
                <a:lnTo>
                  <a:pt x="138295" y="1481457"/>
                </a:lnTo>
                <a:lnTo>
                  <a:pt x="161335" y="1441599"/>
                </a:lnTo>
                <a:lnTo>
                  <a:pt x="186028" y="1401385"/>
                </a:lnTo>
                <a:lnTo>
                  <a:pt x="212349" y="1360857"/>
                </a:lnTo>
                <a:lnTo>
                  <a:pt x="240273" y="1320055"/>
                </a:lnTo>
                <a:lnTo>
                  <a:pt x="269774" y="1279021"/>
                </a:lnTo>
                <a:lnTo>
                  <a:pt x="300827" y="1237796"/>
                </a:lnTo>
                <a:lnTo>
                  <a:pt x="333406" y="1196421"/>
                </a:lnTo>
                <a:lnTo>
                  <a:pt x="367487" y="1154938"/>
                </a:lnTo>
                <a:lnTo>
                  <a:pt x="403044" y="1113387"/>
                </a:lnTo>
                <a:lnTo>
                  <a:pt x="440051" y="1071811"/>
                </a:lnTo>
                <a:lnTo>
                  <a:pt x="478483" y="1030249"/>
                </a:lnTo>
                <a:lnTo>
                  <a:pt x="518315" y="988744"/>
                </a:lnTo>
                <a:lnTo>
                  <a:pt x="559522" y="947336"/>
                </a:lnTo>
                <a:lnTo>
                  <a:pt x="602078" y="906067"/>
                </a:lnTo>
                <a:lnTo>
                  <a:pt x="645958" y="864978"/>
                </a:lnTo>
                <a:lnTo>
                  <a:pt x="691137" y="824111"/>
                </a:lnTo>
                <a:lnTo>
                  <a:pt x="737589" y="783506"/>
                </a:lnTo>
                <a:lnTo>
                  <a:pt x="785288" y="743204"/>
                </a:lnTo>
                <a:lnTo>
                  <a:pt x="834210" y="703248"/>
                </a:lnTo>
                <a:lnTo>
                  <a:pt x="884330" y="663677"/>
                </a:lnTo>
                <a:lnTo>
                  <a:pt x="935621" y="624534"/>
                </a:lnTo>
                <a:lnTo>
                  <a:pt x="988058" y="585859"/>
                </a:lnTo>
                <a:lnTo>
                  <a:pt x="1041617" y="547694"/>
                </a:lnTo>
                <a:lnTo>
                  <a:pt x="1095792" y="510418"/>
                </a:lnTo>
                <a:lnTo>
                  <a:pt x="1150062" y="474370"/>
                </a:lnTo>
                <a:lnTo>
                  <a:pt x="1204382" y="439560"/>
                </a:lnTo>
                <a:lnTo>
                  <a:pt x="1258702" y="405997"/>
                </a:lnTo>
                <a:lnTo>
                  <a:pt x="1312976" y="373692"/>
                </a:lnTo>
                <a:lnTo>
                  <a:pt x="1367157" y="342654"/>
                </a:lnTo>
                <a:lnTo>
                  <a:pt x="1421196" y="312893"/>
                </a:lnTo>
                <a:lnTo>
                  <a:pt x="1475047" y="284418"/>
                </a:lnTo>
                <a:lnTo>
                  <a:pt x="1528662" y="257240"/>
                </a:lnTo>
                <a:lnTo>
                  <a:pt x="1581994" y="231367"/>
                </a:lnTo>
                <a:lnTo>
                  <a:pt x="1634995" y="206810"/>
                </a:lnTo>
                <a:lnTo>
                  <a:pt x="1687618" y="183578"/>
                </a:lnTo>
                <a:lnTo>
                  <a:pt x="1739816" y="161681"/>
                </a:lnTo>
                <a:lnTo>
                  <a:pt x="1791541" y="141128"/>
                </a:lnTo>
                <a:lnTo>
                  <a:pt x="1842745" y="121930"/>
                </a:lnTo>
                <a:lnTo>
                  <a:pt x="1893381" y="104095"/>
                </a:lnTo>
                <a:lnTo>
                  <a:pt x="1943402" y="87635"/>
                </a:lnTo>
                <a:lnTo>
                  <a:pt x="1992761" y="72557"/>
                </a:lnTo>
                <a:lnTo>
                  <a:pt x="2041410" y="58873"/>
                </a:lnTo>
                <a:lnTo>
                  <a:pt x="2089301" y="46591"/>
                </a:lnTo>
                <a:lnTo>
                  <a:pt x="2136387" y="35722"/>
                </a:lnTo>
                <a:lnTo>
                  <a:pt x="2182621" y="26275"/>
                </a:lnTo>
                <a:lnTo>
                  <a:pt x="2227956" y="18260"/>
                </a:lnTo>
                <a:lnTo>
                  <a:pt x="2272343" y="11686"/>
                </a:lnTo>
                <a:lnTo>
                  <a:pt x="2315736" y="6563"/>
                </a:lnTo>
                <a:lnTo>
                  <a:pt x="2358087" y="2902"/>
                </a:lnTo>
                <a:lnTo>
                  <a:pt x="2399349" y="710"/>
                </a:lnTo>
                <a:lnTo>
                  <a:pt x="2439474" y="0"/>
                </a:lnTo>
                <a:lnTo>
                  <a:pt x="2478415" y="778"/>
                </a:lnTo>
                <a:lnTo>
                  <a:pt x="2552555" y="6845"/>
                </a:lnTo>
                <a:lnTo>
                  <a:pt x="2621389" y="18987"/>
                </a:lnTo>
                <a:lnTo>
                  <a:pt x="2684539" y="37283"/>
                </a:lnTo>
                <a:lnTo>
                  <a:pt x="2741624" y="61810"/>
                </a:lnTo>
                <a:lnTo>
                  <a:pt x="2792266" y="92646"/>
                </a:lnTo>
                <a:lnTo>
                  <a:pt x="2836086" y="129867"/>
                </a:lnTo>
                <a:lnTo>
                  <a:pt x="2872703" y="173552"/>
                </a:lnTo>
                <a:lnTo>
                  <a:pt x="2901238" y="222885"/>
                </a:lnTo>
                <a:lnTo>
                  <a:pt x="2921234" y="276776"/>
                </a:lnTo>
                <a:lnTo>
                  <a:pt x="2932894" y="334897"/>
                </a:lnTo>
                <a:lnTo>
                  <a:pt x="2936420" y="396917"/>
                </a:lnTo>
                <a:lnTo>
                  <a:pt x="2935197" y="429286"/>
                </a:lnTo>
                <a:lnTo>
                  <a:pt x="2926903" y="496536"/>
                </a:lnTo>
                <a:lnTo>
                  <a:pt x="2910982" y="566860"/>
                </a:lnTo>
                <a:lnTo>
                  <a:pt x="2887637" y="639927"/>
                </a:lnTo>
                <a:lnTo>
                  <a:pt x="2873244" y="677386"/>
                </a:lnTo>
                <a:lnTo>
                  <a:pt x="2857071" y="715408"/>
                </a:lnTo>
                <a:lnTo>
                  <a:pt x="2839143" y="753951"/>
                </a:lnTo>
                <a:lnTo>
                  <a:pt x="2819486" y="792973"/>
                </a:lnTo>
                <a:lnTo>
                  <a:pt x="2798124" y="832434"/>
                </a:lnTo>
                <a:lnTo>
                  <a:pt x="2775085" y="872292"/>
                </a:lnTo>
                <a:lnTo>
                  <a:pt x="2750392" y="912505"/>
                </a:lnTo>
                <a:lnTo>
                  <a:pt x="2724071" y="953034"/>
                </a:lnTo>
                <a:lnTo>
                  <a:pt x="2696147" y="993835"/>
                </a:lnTo>
                <a:lnTo>
                  <a:pt x="2666646" y="1034869"/>
                </a:lnTo>
                <a:lnTo>
                  <a:pt x="2635593" y="1076094"/>
                </a:lnTo>
                <a:lnTo>
                  <a:pt x="2603014" y="1117468"/>
                </a:lnTo>
                <a:lnTo>
                  <a:pt x="2568933" y="1158951"/>
                </a:lnTo>
                <a:lnTo>
                  <a:pt x="2533376" y="1200500"/>
                </a:lnTo>
                <a:lnTo>
                  <a:pt x="2496369" y="1242076"/>
                </a:lnTo>
                <a:lnTo>
                  <a:pt x="2457937" y="1283636"/>
                </a:lnTo>
                <a:lnTo>
                  <a:pt x="2418104" y="1325139"/>
                </a:lnTo>
                <a:lnTo>
                  <a:pt x="2376898" y="1366544"/>
                </a:lnTo>
                <a:lnTo>
                  <a:pt x="2334341" y="1407811"/>
                </a:lnTo>
                <a:lnTo>
                  <a:pt x="2290461" y="1448896"/>
                </a:lnTo>
                <a:lnTo>
                  <a:pt x="2245283" y="1489760"/>
                </a:lnTo>
                <a:lnTo>
                  <a:pt x="2198831" y="1530361"/>
                </a:lnTo>
                <a:lnTo>
                  <a:pt x="2151132" y="1570657"/>
                </a:lnTo>
                <a:lnTo>
                  <a:pt x="2102210" y="1610609"/>
                </a:lnTo>
                <a:lnTo>
                  <a:pt x="2052090" y="1650173"/>
                </a:lnTo>
                <a:lnTo>
                  <a:pt x="2000799" y="1689309"/>
                </a:lnTo>
                <a:lnTo>
                  <a:pt x="1948362" y="1727976"/>
                </a:lnTo>
                <a:lnTo>
                  <a:pt x="1894803" y="1766132"/>
                </a:lnTo>
                <a:lnTo>
                  <a:pt x="1840628" y="1803418"/>
                </a:lnTo>
                <a:lnTo>
                  <a:pt x="1786358" y="1839474"/>
                </a:lnTo>
                <a:lnTo>
                  <a:pt x="1732038" y="1874292"/>
                </a:lnTo>
                <a:lnTo>
                  <a:pt x="1677718" y="1907862"/>
                </a:lnTo>
                <a:lnTo>
                  <a:pt x="1623444" y="1940174"/>
                </a:lnTo>
                <a:lnTo>
                  <a:pt x="1569263" y="1971219"/>
                </a:lnTo>
                <a:lnTo>
                  <a:pt x="1515224" y="2000986"/>
                </a:lnTo>
                <a:lnTo>
                  <a:pt x="1461373" y="2029467"/>
                </a:lnTo>
                <a:lnTo>
                  <a:pt x="1407757" y="2056651"/>
                </a:lnTo>
                <a:lnTo>
                  <a:pt x="1354426" y="2082529"/>
                </a:lnTo>
                <a:lnTo>
                  <a:pt x="1301424" y="2107092"/>
                </a:lnTo>
                <a:lnTo>
                  <a:pt x="1248801" y="2130329"/>
                </a:lnTo>
                <a:lnTo>
                  <a:pt x="1196604" y="2152230"/>
                </a:lnTo>
                <a:lnTo>
                  <a:pt x="1144879" y="2172787"/>
                </a:lnTo>
                <a:lnTo>
                  <a:pt x="1093675" y="2191989"/>
                </a:lnTo>
                <a:lnTo>
                  <a:pt x="1043039" y="2209827"/>
                </a:lnTo>
                <a:lnTo>
                  <a:pt x="993018" y="2226291"/>
                </a:lnTo>
                <a:lnTo>
                  <a:pt x="943659" y="2241372"/>
                </a:lnTo>
                <a:lnTo>
                  <a:pt x="895010" y="2255059"/>
                </a:lnTo>
                <a:lnTo>
                  <a:pt x="847119" y="2267343"/>
                </a:lnTo>
                <a:lnTo>
                  <a:pt x="800033" y="2278215"/>
                </a:lnTo>
                <a:lnTo>
                  <a:pt x="753799" y="2287664"/>
                </a:lnTo>
                <a:lnTo>
                  <a:pt x="708464" y="2295681"/>
                </a:lnTo>
                <a:lnTo>
                  <a:pt x="664077" y="2302257"/>
                </a:lnTo>
                <a:lnTo>
                  <a:pt x="620684" y="2307381"/>
                </a:lnTo>
                <a:lnTo>
                  <a:pt x="578333" y="2311044"/>
                </a:lnTo>
                <a:lnTo>
                  <a:pt x="537071" y="2313237"/>
                </a:lnTo>
                <a:lnTo>
                  <a:pt x="496946" y="2313949"/>
                </a:lnTo>
                <a:lnTo>
                  <a:pt x="458005" y="2313171"/>
                </a:lnTo>
                <a:lnTo>
                  <a:pt x="383865" y="2307106"/>
                </a:lnTo>
                <a:lnTo>
                  <a:pt x="315031" y="2294965"/>
                </a:lnTo>
                <a:lnTo>
                  <a:pt x="251881" y="2276670"/>
                </a:lnTo>
                <a:lnTo>
                  <a:pt x="194796" y="2252143"/>
                </a:lnTo>
                <a:lnTo>
                  <a:pt x="144154" y="2221308"/>
                </a:lnTo>
                <a:lnTo>
                  <a:pt x="100334" y="2184087"/>
                </a:lnTo>
                <a:lnTo>
                  <a:pt x="63717" y="2140401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397753" y="1626489"/>
            <a:ext cx="3077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009DD9"/>
                </a:solidFill>
                <a:latin typeface="Constantia"/>
                <a:cs typeface="Constantia"/>
              </a:rPr>
              <a:t>Now </a:t>
            </a:r>
            <a:r>
              <a:rPr sz="2400" spc="-5" dirty="0">
                <a:solidFill>
                  <a:srgbClr val="009DD9"/>
                </a:solidFill>
                <a:latin typeface="Constantia"/>
                <a:cs typeface="Constantia"/>
              </a:rPr>
              <a:t>do </a:t>
            </a:r>
            <a:r>
              <a:rPr sz="2400" dirty="0">
                <a:solidFill>
                  <a:srgbClr val="009DD9"/>
                </a:solidFill>
                <a:latin typeface="Constantia"/>
                <a:cs typeface="Constantia"/>
              </a:rPr>
              <a:t>a </a:t>
            </a:r>
            <a:r>
              <a:rPr sz="2400" spc="-5" dirty="0">
                <a:solidFill>
                  <a:srgbClr val="009DD9"/>
                </a:solidFill>
                <a:latin typeface="Constantia"/>
                <a:cs typeface="Constantia"/>
              </a:rPr>
              <a:t>right</a:t>
            </a:r>
            <a:r>
              <a:rPr sz="2400" spc="-434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009DD9"/>
                </a:solidFill>
                <a:latin typeface="Constantia"/>
                <a:cs typeface="Constantia"/>
              </a:rPr>
              <a:t>rotation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10125" y="3316351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29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5"/>
                </a:lnTo>
                <a:lnTo>
                  <a:pt x="201881" y="42307"/>
                </a:lnTo>
                <a:lnTo>
                  <a:pt x="163318" y="64695"/>
                </a:lnTo>
                <a:lnTo>
                  <a:pt x="127955" y="91129"/>
                </a:lnTo>
                <a:lnTo>
                  <a:pt x="96149" y="121273"/>
                </a:lnTo>
                <a:lnTo>
                  <a:pt x="68257" y="154787"/>
                </a:lnTo>
                <a:lnTo>
                  <a:pt x="44636" y="191332"/>
                </a:lnTo>
                <a:lnTo>
                  <a:pt x="25643" y="230571"/>
                </a:lnTo>
                <a:lnTo>
                  <a:pt x="11634" y="272164"/>
                </a:lnTo>
                <a:lnTo>
                  <a:pt x="2968" y="315773"/>
                </a:lnTo>
                <a:lnTo>
                  <a:pt x="0" y="361061"/>
                </a:lnTo>
                <a:lnTo>
                  <a:pt x="2968" y="406375"/>
                </a:lnTo>
                <a:lnTo>
                  <a:pt x="11634" y="450007"/>
                </a:lnTo>
                <a:lnTo>
                  <a:pt x="25643" y="491620"/>
                </a:lnTo>
                <a:lnTo>
                  <a:pt x="44636" y="530874"/>
                </a:lnTo>
                <a:lnTo>
                  <a:pt x="68257" y="567432"/>
                </a:lnTo>
                <a:lnTo>
                  <a:pt x="96149" y="600955"/>
                </a:lnTo>
                <a:lnTo>
                  <a:pt x="127955" y="631106"/>
                </a:lnTo>
                <a:lnTo>
                  <a:pt x="163318" y="657546"/>
                </a:lnTo>
                <a:lnTo>
                  <a:pt x="201881" y="679937"/>
                </a:lnTo>
                <a:lnTo>
                  <a:pt x="243288" y="697941"/>
                </a:lnTo>
                <a:lnTo>
                  <a:pt x="287181" y="711220"/>
                </a:lnTo>
                <a:lnTo>
                  <a:pt x="333204" y="719435"/>
                </a:lnTo>
                <a:lnTo>
                  <a:pt x="381000" y="722249"/>
                </a:lnTo>
                <a:lnTo>
                  <a:pt x="428795" y="719435"/>
                </a:lnTo>
                <a:lnTo>
                  <a:pt x="474818" y="711220"/>
                </a:lnTo>
                <a:lnTo>
                  <a:pt x="518711" y="697941"/>
                </a:lnTo>
                <a:lnTo>
                  <a:pt x="560118" y="679937"/>
                </a:lnTo>
                <a:lnTo>
                  <a:pt x="598681" y="657546"/>
                </a:lnTo>
                <a:lnTo>
                  <a:pt x="634044" y="631106"/>
                </a:lnTo>
                <a:lnTo>
                  <a:pt x="665850" y="600955"/>
                </a:lnTo>
                <a:lnTo>
                  <a:pt x="693742" y="567432"/>
                </a:lnTo>
                <a:lnTo>
                  <a:pt x="717363" y="530874"/>
                </a:lnTo>
                <a:lnTo>
                  <a:pt x="736356" y="491620"/>
                </a:lnTo>
                <a:lnTo>
                  <a:pt x="750365" y="450007"/>
                </a:lnTo>
                <a:lnTo>
                  <a:pt x="759031" y="406375"/>
                </a:lnTo>
                <a:lnTo>
                  <a:pt x="762000" y="361061"/>
                </a:lnTo>
                <a:lnTo>
                  <a:pt x="759031" y="315773"/>
                </a:lnTo>
                <a:lnTo>
                  <a:pt x="750365" y="272164"/>
                </a:lnTo>
                <a:lnTo>
                  <a:pt x="736356" y="230571"/>
                </a:lnTo>
                <a:lnTo>
                  <a:pt x="717363" y="191332"/>
                </a:lnTo>
                <a:lnTo>
                  <a:pt x="693742" y="154787"/>
                </a:lnTo>
                <a:lnTo>
                  <a:pt x="665850" y="121273"/>
                </a:lnTo>
                <a:lnTo>
                  <a:pt x="634044" y="91129"/>
                </a:lnTo>
                <a:lnTo>
                  <a:pt x="598681" y="64695"/>
                </a:lnTo>
                <a:lnTo>
                  <a:pt x="560118" y="42307"/>
                </a:lnTo>
                <a:lnTo>
                  <a:pt x="518711" y="24305"/>
                </a:lnTo>
                <a:lnTo>
                  <a:pt x="474818" y="11028"/>
                </a:lnTo>
                <a:lnTo>
                  <a:pt x="428795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0125" y="3316351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29">
                <a:moveTo>
                  <a:pt x="0" y="361061"/>
                </a:moveTo>
                <a:lnTo>
                  <a:pt x="2968" y="315773"/>
                </a:lnTo>
                <a:lnTo>
                  <a:pt x="11634" y="272164"/>
                </a:lnTo>
                <a:lnTo>
                  <a:pt x="25643" y="230571"/>
                </a:lnTo>
                <a:lnTo>
                  <a:pt x="44636" y="191332"/>
                </a:lnTo>
                <a:lnTo>
                  <a:pt x="68257" y="154787"/>
                </a:lnTo>
                <a:lnTo>
                  <a:pt x="96149" y="121273"/>
                </a:lnTo>
                <a:lnTo>
                  <a:pt x="127955" y="91129"/>
                </a:lnTo>
                <a:lnTo>
                  <a:pt x="163318" y="64695"/>
                </a:lnTo>
                <a:lnTo>
                  <a:pt x="201881" y="42307"/>
                </a:lnTo>
                <a:lnTo>
                  <a:pt x="243288" y="24305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95" y="2813"/>
                </a:lnTo>
                <a:lnTo>
                  <a:pt x="474818" y="11028"/>
                </a:lnTo>
                <a:lnTo>
                  <a:pt x="518711" y="24305"/>
                </a:lnTo>
                <a:lnTo>
                  <a:pt x="560118" y="42307"/>
                </a:lnTo>
                <a:lnTo>
                  <a:pt x="598681" y="64695"/>
                </a:lnTo>
                <a:lnTo>
                  <a:pt x="634044" y="91129"/>
                </a:lnTo>
                <a:lnTo>
                  <a:pt x="665850" y="121273"/>
                </a:lnTo>
                <a:lnTo>
                  <a:pt x="693742" y="154787"/>
                </a:lnTo>
                <a:lnTo>
                  <a:pt x="717363" y="191332"/>
                </a:lnTo>
                <a:lnTo>
                  <a:pt x="736356" y="230571"/>
                </a:lnTo>
                <a:lnTo>
                  <a:pt x="750365" y="272164"/>
                </a:lnTo>
                <a:lnTo>
                  <a:pt x="759031" y="315773"/>
                </a:lnTo>
                <a:lnTo>
                  <a:pt x="762000" y="361061"/>
                </a:lnTo>
                <a:lnTo>
                  <a:pt x="759031" y="406375"/>
                </a:lnTo>
                <a:lnTo>
                  <a:pt x="750365" y="450007"/>
                </a:lnTo>
                <a:lnTo>
                  <a:pt x="736356" y="491620"/>
                </a:lnTo>
                <a:lnTo>
                  <a:pt x="717363" y="530874"/>
                </a:lnTo>
                <a:lnTo>
                  <a:pt x="693742" y="567432"/>
                </a:lnTo>
                <a:lnTo>
                  <a:pt x="665850" y="600955"/>
                </a:lnTo>
                <a:lnTo>
                  <a:pt x="634044" y="631106"/>
                </a:lnTo>
                <a:lnTo>
                  <a:pt x="598681" y="657546"/>
                </a:lnTo>
                <a:lnTo>
                  <a:pt x="560118" y="679937"/>
                </a:lnTo>
                <a:lnTo>
                  <a:pt x="518711" y="697941"/>
                </a:lnTo>
                <a:lnTo>
                  <a:pt x="474818" y="711220"/>
                </a:lnTo>
                <a:lnTo>
                  <a:pt x="428795" y="719435"/>
                </a:lnTo>
                <a:lnTo>
                  <a:pt x="381000" y="722249"/>
                </a:lnTo>
                <a:lnTo>
                  <a:pt x="333204" y="719435"/>
                </a:lnTo>
                <a:lnTo>
                  <a:pt x="287181" y="711220"/>
                </a:lnTo>
                <a:lnTo>
                  <a:pt x="243288" y="697941"/>
                </a:lnTo>
                <a:lnTo>
                  <a:pt x="201881" y="679937"/>
                </a:lnTo>
                <a:lnTo>
                  <a:pt x="163318" y="657546"/>
                </a:lnTo>
                <a:lnTo>
                  <a:pt x="127955" y="631106"/>
                </a:lnTo>
                <a:lnTo>
                  <a:pt x="96149" y="600955"/>
                </a:lnTo>
                <a:lnTo>
                  <a:pt x="68257" y="567432"/>
                </a:lnTo>
                <a:lnTo>
                  <a:pt x="44636" y="530874"/>
                </a:lnTo>
                <a:lnTo>
                  <a:pt x="25643" y="491620"/>
                </a:lnTo>
                <a:lnTo>
                  <a:pt x="11634" y="450007"/>
                </a:lnTo>
                <a:lnTo>
                  <a:pt x="2968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88382" y="3209620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28800" y="3322701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29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5"/>
                </a:lnTo>
                <a:lnTo>
                  <a:pt x="201881" y="42307"/>
                </a:lnTo>
                <a:lnTo>
                  <a:pt x="163318" y="64695"/>
                </a:lnTo>
                <a:lnTo>
                  <a:pt x="127955" y="91129"/>
                </a:lnTo>
                <a:lnTo>
                  <a:pt x="96149" y="121273"/>
                </a:lnTo>
                <a:lnTo>
                  <a:pt x="68257" y="154787"/>
                </a:lnTo>
                <a:lnTo>
                  <a:pt x="44636" y="191332"/>
                </a:lnTo>
                <a:lnTo>
                  <a:pt x="25643" y="230571"/>
                </a:lnTo>
                <a:lnTo>
                  <a:pt x="11634" y="272164"/>
                </a:lnTo>
                <a:lnTo>
                  <a:pt x="2968" y="315773"/>
                </a:lnTo>
                <a:lnTo>
                  <a:pt x="0" y="361061"/>
                </a:lnTo>
                <a:lnTo>
                  <a:pt x="2968" y="406375"/>
                </a:lnTo>
                <a:lnTo>
                  <a:pt x="11634" y="450007"/>
                </a:lnTo>
                <a:lnTo>
                  <a:pt x="25643" y="491620"/>
                </a:lnTo>
                <a:lnTo>
                  <a:pt x="44636" y="530874"/>
                </a:lnTo>
                <a:lnTo>
                  <a:pt x="68257" y="567432"/>
                </a:lnTo>
                <a:lnTo>
                  <a:pt x="96149" y="600955"/>
                </a:lnTo>
                <a:lnTo>
                  <a:pt x="127955" y="631106"/>
                </a:lnTo>
                <a:lnTo>
                  <a:pt x="163318" y="657546"/>
                </a:lnTo>
                <a:lnTo>
                  <a:pt x="201881" y="679937"/>
                </a:lnTo>
                <a:lnTo>
                  <a:pt x="243288" y="697941"/>
                </a:lnTo>
                <a:lnTo>
                  <a:pt x="287181" y="711220"/>
                </a:lnTo>
                <a:lnTo>
                  <a:pt x="333204" y="719435"/>
                </a:lnTo>
                <a:lnTo>
                  <a:pt x="381000" y="722249"/>
                </a:lnTo>
                <a:lnTo>
                  <a:pt x="428795" y="719435"/>
                </a:lnTo>
                <a:lnTo>
                  <a:pt x="474818" y="711220"/>
                </a:lnTo>
                <a:lnTo>
                  <a:pt x="518711" y="697941"/>
                </a:lnTo>
                <a:lnTo>
                  <a:pt x="560118" y="679937"/>
                </a:lnTo>
                <a:lnTo>
                  <a:pt x="598681" y="657546"/>
                </a:lnTo>
                <a:lnTo>
                  <a:pt x="634044" y="631106"/>
                </a:lnTo>
                <a:lnTo>
                  <a:pt x="665850" y="600955"/>
                </a:lnTo>
                <a:lnTo>
                  <a:pt x="693742" y="567432"/>
                </a:lnTo>
                <a:lnTo>
                  <a:pt x="717363" y="530874"/>
                </a:lnTo>
                <a:lnTo>
                  <a:pt x="736356" y="491620"/>
                </a:lnTo>
                <a:lnTo>
                  <a:pt x="750365" y="450007"/>
                </a:lnTo>
                <a:lnTo>
                  <a:pt x="759031" y="406375"/>
                </a:lnTo>
                <a:lnTo>
                  <a:pt x="762000" y="361061"/>
                </a:lnTo>
                <a:lnTo>
                  <a:pt x="759031" y="315773"/>
                </a:lnTo>
                <a:lnTo>
                  <a:pt x="750365" y="272164"/>
                </a:lnTo>
                <a:lnTo>
                  <a:pt x="736356" y="230571"/>
                </a:lnTo>
                <a:lnTo>
                  <a:pt x="717363" y="191332"/>
                </a:lnTo>
                <a:lnTo>
                  <a:pt x="693742" y="154787"/>
                </a:lnTo>
                <a:lnTo>
                  <a:pt x="665850" y="121273"/>
                </a:lnTo>
                <a:lnTo>
                  <a:pt x="634044" y="91129"/>
                </a:lnTo>
                <a:lnTo>
                  <a:pt x="598681" y="64695"/>
                </a:lnTo>
                <a:lnTo>
                  <a:pt x="560118" y="42307"/>
                </a:lnTo>
                <a:lnTo>
                  <a:pt x="518711" y="24305"/>
                </a:lnTo>
                <a:lnTo>
                  <a:pt x="474818" y="11028"/>
                </a:lnTo>
                <a:lnTo>
                  <a:pt x="428795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3322701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29">
                <a:moveTo>
                  <a:pt x="0" y="361061"/>
                </a:moveTo>
                <a:lnTo>
                  <a:pt x="2968" y="315773"/>
                </a:lnTo>
                <a:lnTo>
                  <a:pt x="11634" y="272164"/>
                </a:lnTo>
                <a:lnTo>
                  <a:pt x="25643" y="230571"/>
                </a:lnTo>
                <a:lnTo>
                  <a:pt x="44636" y="191332"/>
                </a:lnTo>
                <a:lnTo>
                  <a:pt x="68257" y="154787"/>
                </a:lnTo>
                <a:lnTo>
                  <a:pt x="96149" y="121273"/>
                </a:lnTo>
                <a:lnTo>
                  <a:pt x="127955" y="91129"/>
                </a:lnTo>
                <a:lnTo>
                  <a:pt x="163318" y="64695"/>
                </a:lnTo>
                <a:lnTo>
                  <a:pt x="201881" y="42307"/>
                </a:lnTo>
                <a:lnTo>
                  <a:pt x="243288" y="24305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95" y="2813"/>
                </a:lnTo>
                <a:lnTo>
                  <a:pt x="474818" y="11028"/>
                </a:lnTo>
                <a:lnTo>
                  <a:pt x="518711" y="24305"/>
                </a:lnTo>
                <a:lnTo>
                  <a:pt x="560118" y="42307"/>
                </a:lnTo>
                <a:lnTo>
                  <a:pt x="598681" y="64695"/>
                </a:lnTo>
                <a:lnTo>
                  <a:pt x="634044" y="91129"/>
                </a:lnTo>
                <a:lnTo>
                  <a:pt x="665850" y="121273"/>
                </a:lnTo>
                <a:lnTo>
                  <a:pt x="693742" y="154787"/>
                </a:lnTo>
                <a:lnTo>
                  <a:pt x="717363" y="191332"/>
                </a:lnTo>
                <a:lnTo>
                  <a:pt x="736356" y="230571"/>
                </a:lnTo>
                <a:lnTo>
                  <a:pt x="750365" y="272164"/>
                </a:lnTo>
                <a:lnTo>
                  <a:pt x="759031" y="315773"/>
                </a:lnTo>
                <a:lnTo>
                  <a:pt x="762000" y="361061"/>
                </a:lnTo>
                <a:lnTo>
                  <a:pt x="759031" y="406375"/>
                </a:lnTo>
                <a:lnTo>
                  <a:pt x="750365" y="450007"/>
                </a:lnTo>
                <a:lnTo>
                  <a:pt x="736356" y="491620"/>
                </a:lnTo>
                <a:lnTo>
                  <a:pt x="717363" y="530874"/>
                </a:lnTo>
                <a:lnTo>
                  <a:pt x="693742" y="567432"/>
                </a:lnTo>
                <a:lnTo>
                  <a:pt x="665850" y="600955"/>
                </a:lnTo>
                <a:lnTo>
                  <a:pt x="634044" y="631106"/>
                </a:lnTo>
                <a:lnTo>
                  <a:pt x="598681" y="657546"/>
                </a:lnTo>
                <a:lnTo>
                  <a:pt x="560118" y="679937"/>
                </a:lnTo>
                <a:lnTo>
                  <a:pt x="518711" y="697941"/>
                </a:lnTo>
                <a:lnTo>
                  <a:pt x="474818" y="711220"/>
                </a:lnTo>
                <a:lnTo>
                  <a:pt x="428795" y="719435"/>
                </a:lnTo>
                <a:lnTo>
                  <a:pt x="381000" y="722249"/>
                </a:lnTo>
                <a:lnTo>
                  <a:pt x="333204" y="719435"/>
                </a:lnTo>
                <a:lnTo>
                  <a:pt x="287181" y="711220"/>
                </a:lnTo>
                <a:lnTo>
                  <a:pt x="243288" y="697941"/>
                </a:lnTo>
                <a:lnTo>
                  <a:pt x="201881" y="679937"/>
                </a:lnTo>
                <a:lnTo>
                  <a:pt x="163318" y="657546"/>
                </a:lnTo>
                <a:lnTo>
                  <a:pt x="127955" y="631106"/>
                </a:lnTo>
                <a:lnTo>
                  <a:pt x="96149" y="600955"/>
                </a:lnTo>
                <a:lnTo>
                  <a:pt x="68257" y="567432"/>
                </a:lnTo>
                <a:lnTo>
                  <a:pt x="44636" y="530874"/>
                </a:lnTo>
                <a:lnTo>
                  <a:pt x="25643" y="491620"/>
                </a:lnTo>
                <a:lnTo>
                  <a:pt x="11634" y="450007"/>
                </a:lnTo>
                <a:lnTo>
                  <a:pt x="2968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21204" y="3215716"/>
            <a:ext cx="3765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" y="4495800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727837" y="0"/>
                </a:moveTo>
                <a:lnTo>
                  <a:pt x="0" y="1116012"/>
                </a:lnTo>
                <a:lnTo>
                  <a:pt x="1455801" y="1116012"/>
                </a:lnTo>
                <a:lnTo>
                  <a:pt x="72783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600" y="4495800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0" y="1116012"/>
                </a:moveTo>
                <a:lnTo>
                  <a:pt x="727837" y="0"/>
                </a:lnTo>
                <a:lnTo>
                  <a:pt x="1455801" y="1116012"/>
                </a:lnTo>
                <a:lnTo>
                  <a:pt x="0" y="11160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38325" y="3938523"/>
            <a:ext cx="601980" cy="557530"/>
          </a:xfrm>
          <a:custGeom>
            <a:avLst/>
            <a:gdLst/>
            <a:ahLst/>
            <a:cxnLst/>
            <a:rect l="l" t="t" r="r" b="b"/>
            <a:pathLst>
              <a:path w="601980" h="557529">
                <a:moveTo>
                  <a:pt x="601599" y="0"/>
                </a:moveTo>
                <a:lnTo>
                  <a:pt x="0" y="557276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50416" y="4811725"/>
            <a:ext cx="4445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Times New Roman"/>
                <a:cs typeface="Times New Roman"/>
              </a:rPr>
              <a:t>X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57501" y="4419600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658749" y="0"/>
                </a:moveTo>
                <a:lnTo>
                  <a:pt x="0" y="1182687"/>
                </a:lnTo>
                <a:lnTo>
                  <a:pt x="1317625" y="1182687"/>
                </a:lnTo>
                <a:lnTo>
                  <a:pt x="65874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57501" y="4419600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0" y="1182687"/>
                </a:moveTo>
                <a:lnTo>
                  <a:pt x="658749" y="0"/>
                </a:lnTo>
                <a:lnTo>
                  <a:pt x="1317625" y="1182687"/>
                </a:lnTo>
                <a:lnTo>
                  <a:pt x="0" y="11826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75585" y="4839157"/>
            <a:ext cx="48323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V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229225" y="4449826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728726" y="0"/>
                </a:moveTo>
                <a:lnTo>
                  <a:pt x="0" y="1117600"/>
                </a:lnTo>
                <a:lnTo>
                  <a:pt x="1457325" y="1117600"/>
                </a:lnTo>
                <a:lnTo>
                  <a:pt x="72872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29225" y="4449826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0" y="1117600"/>
                </a:moveTo>
                <a:lnTo>
                  <a:pt x="728726" y="0"/>
                </a:lnTo>
                <a:lnTo>
                  <a:pt x="1457325" y="1117600"/>
                </a:lnTo>
                <a:lnTo>
                  <a:pt x="0" y="1117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726429" y="4714189"/>
            <a:ext cx="4152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79675" y="3938523"/>
            <a:ext cx="536575" cy="481330"/>
          </a:xfrm>
          <a:custGeom>
            <a:avLst/>
            <a:gdLst/>
            <a:ahLst/>
            <a:cxnLst/>
            <a:rect l="l" t="t" r="r" b="b"/>
            <a:pathLst>
              <a:path w="536575" h="481329">
                <a:moveTo>
                  <a:pt x="0" y="0"/>
                </a:moveTo>
                <a:lnTo>
                  <a:pt x="536575" y="4810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61000" y="3932301"/>
            <a:ext cx="497205" cy="517525"/>
          </a:xfrm>
          <a:custGeom>
            <a:avLst/>
            <a:gdLst/>
            <a:ahLst/>
            <a:cxnLst/>
            <a:rect l="l" t="t" r="r" b="b"/>
            <a:pathLst>
              <a:path w="497204" h="517525">
                <a:moveTo>
                  <a:pt x="0" y="0"/>
                </a:moveTo>
                <a:lnTo>
                  <a:pt x="496950" y="5175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10000" y="4419600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657987" y="0"/>
                </a:moveTo>
                <a:lnTo>
                  <a:pt x="0" y="1182687"/>
                </a:lnTo>
                <a:lnTo>
                  <a:pt x="1316101" y="1182687"/>
                </a:lnTo>
                <a:lnTo>
                  <a:pt x="65798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10000" y="4419600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0" y="1182687"/>
                </a:moveTo>
                <a:lnTo>
                  <a:pt x="657987" y="0"/>
                </a:lnTo>
                <a:lnTo>
                  <a:pt x="1316101" y="1182687"/>
                </a:lnTo>
                <a:lnTo>
                  <a:pt x="0" y="11826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132326" y="4757166"/>
            <a:ext cx="7137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W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00400" y="2438400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30">
                <a:moveTo>
                  <a:pt x="381762" y="0"/>
                </a:moveTo>
                <a:lnTo>
                  <a:pt x="333878" y="2813"/>
                </a:lnTo>
                <a:lnTo>
                  <a:pt x="287769" y="11028"/>
                </a:lnTo>
                <a:lnTo>
                  <a:pt x="243791" y="24307"/>
                </a:lnTo>
                <a:lnTo>
                  <a:pt x="202303" y="42311"/>
                </a:lnTo>
                <a:lnTo>
                  <a:pt x="163662" y="64702"/>
                </a:lnTo>
                <a:lnTo>
                  <a:pt x="128227" y="91142"/>
                </a:lnTo>
                <a:lnTo>
                  <a:pt x="96355" y="121293"/>
                </a:lnTo>
                <a:lnTo>
                  <a:pt x="68404" y="154816"/>
                </a:lnTo>
                <a:lnTo>
                  <a:pt x="44733" y="191374"/>
                </a:lnTo>
                <a:lnTo>
                  <a:pt x="25699" y="230628"/>
                </a:lnTo>
                <a:lnTo>
                  <a:pt x="11660" y="272241"/>
                </a:lnTo>
                <a:lnTo>
                  <a:pt x="2974" y="315873"/>
                </a:lnTo>
                <a:lnTo>
                  <a:pt x="0" y="361188"/>
                </a:lnTo>
                <a:lnTo>
                  <a:pt x="2974" y="406477"/>
                </a:lnTo>
                <a:lnTo>
                  <a:pt x="11660" y="450092"/>
                </a:lnTo>
                <a:lnTo>
                  <a:pt x="25699" y="491694"/>
                </a:lnTo>
                <a:lnTo>
                  <a:pt x="44733" y="530945"/>
                </a:lnTo>
                <a:lnTo>
                  <a:pt x="68404" y="567503"/>
                </a:lnTo>
                <a:lnTo>
                  <a:pt x="96355" y="601031"/>
                </a:lnTo>
                <a:lnTo>
                  <a:pt x="128227" y="631189"/>
                </a:lnTo>
                <a:lnTo>
                  <a:pt x="163662" y="657638"/>
                </a:lnTo>
                <a:lnTo>
                  <a:pt x="202303" y="680039"/>
                </a:lnTo>
                <a:lnTo>
                  <a:pt x="243791" y="698053"/>
                </a:lnTo>
                <a:lnTo>
                  <a:pt x="287769" y="711339"/>
                </a:lnTo>
                <a:lnTo>
                  <a:pt x="333878" y="719560"/>
                </a:lnTo>
                <a:lnTo>
                  <a:pt x="381762" y="722376"/>
                </a:lnTo>
                <a:lnTo>
                  <a:pt x="429672" y="719560"/>
                </a:lnTo>
                <a:lnTo>
                  <a:pt x="475804" y="711339"/>
                </a:lnTo>
                <a:lnTo>
                  <a:pt x="519801" y="698053"/>
                </a:lnTo>
                <a:lnTo>
                  <a:pt x="561305" y="680039"/>
                </a:lnTo>
                <a:lnTo>
                  <a:pt x="599958" y="657638"/>
                </a:lnTo>
                <a:lnTo>
                  <a:pt x="635403" y="631189"/>
                </a:lnTo>
                <a:lnTo>
                  <a:pt x="667283" y="601031"/>
                </a:lnTo>
                <a:lnTo>
                  <a:pt x="695238" y="567503"/>
                </a:lnTo>
                <a:lnTo>
                  <a:pt x="718913" y="530945"/>
                </a:lnTo>
                <a:lnTo>
                  <a:pt x="737949" y="491694"/>
                </a:lnTo>
                <a:lnTo>
                  <a:pt x="751989" y="450092"/>
                </a:lnTo>
                <a:lnTo>
                  <a:pt x="760676" y="406477"/>
                </a:lnTo>
                <a:lnTo>
                  <a:pt x="763651" y="361188"/>
                </a:lnTo>
                <a:lnTo>
                  <a:pt x="760676" y="315873"/>
                </a:lnTo>
                <a:lnTo>
                  <a:pt x="751989" y="272241"/>
                </a:lnTo>
                <a:lnTo>
                  <a:pt x="737949" y="230628"/>
                </a:lnTo>
                <a:lnTo>
                  <a:pt x="718913" y="191374"/>
                </a:lnTo>
                <a:lnTo>
                  <a:pt x="695238" y="154816"/>
                </a:lnTo>
                <a:lnTo>
                  <a:pt x="667283" y="121293"/>
                </a:lnTo>
                <a:lnTo>
                  <a:pt x="635403" y="91142"/>
                </a:lnTo>
                <a:lnTo>
                  <a:pt x="599958" y="64702"/>
                </a:lnTo>
                <a:lnTo>
                  <a:pt x="561305" y="42311"/>
                </a:lnTo>
                <a:lnTo>
                  <a:pt x="519801" y="24307"/>
                </a:lnTo>
                <a:lnTo>
                  <a:pt x="475804" y="11028"/>
                </a:lnTo>
                <a:lnTo>
                  <a:pt x="429672" y="2813"/>
                </a:lnTo>
                <a:lnTo>
                  <a:pt x="381762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00400" y="2438400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30">
                <a:moveTo>
                  <a:pt x="0" y="361188"/>
                </a:moveTo>
                <a:lnTo>
                  <a:pt x="2974" y="315873"/>
                </a:lnTo>
                <a:lnTo>
                  <a:pt x="11660" y="272241"/>
                </a:lnTo>
                <a:lnTo>
                  <a:pt x="25699" y="230628"/>
                </a:lnTo>
                <a:lnTo>
                  <a:pt x="44733" y="191374"/>
                </a:lnTo>
                <a:lnTo>
                  <a:pt x="68404" y="154816"/>
                </a:lnTo>
                <a:lnTo>
                  <a:pt x="96355" y="121293"/>
                </a:lnTo>
                <a:lnTo>
                  <a:pt x="128227" y="91142"/>
                </a:lnTo>
                <a:lnTo>
                  <a:pt x="163662" y="64702"/>
                </a:lnTo>
                <a:lnTo>
                  <a:pt x="202303" y="42311"/>
                </a:lnTo>
                <a:lnTo>
                  <a:pt x="243791" y="24307"/>
                </a:lnTo>
                <a:lnTo>
                  <a:pt x="287769" y="11028"/>
                </a:lnTo>
                <a:lnTo>
                  <a:pt x="333878" y="2813"/>
                </a:lnTo>
                <a:lnTo>
                  <a:pt x="381762" y="0"/>
                </a:lnTo>
                <a:lnTo>
                  <a:pt x="429672" y="2813"/>
                </a:lnTo>
                <a:lnTo>
                  <a:pt x="475804" y="11028"/>
                </a:lnTo>
                <a:lnTo>
                  <a:pt x="519801" y="24307"/>
                </a:lnTo>
                <a:lnTo>
                  <a:pt x="561305" y="42311"/>
                </a:lnTo>
                <a:lnTo>
                  <a:pt x="599958" y="64702"/>
                </a:lnTo>
                <a:lnTo>
                  <a:pt x="635403" y="91142"/>
                </a:lnTo>
                <a:lnTo>
                  <a:pt x="667283" y="121293"/>
                </a:lnTo>
                <a:lnTo>
                  <a:pt x="695238" y="154816"/>
                </a:lnTo>
                <a:lnTo>
                  <a:pt x="718913" y="191374"/>
                </a:lnTo>
                <a:lnTo>
                  <a:pt x="737949" y="230628"/>
                </a:lnTo>
                <a:lnTo>
                  <a:pt x="751989" y="272241"/>
                </a:lnTo>
                <a:lnTo>
                  <a:pt x="760676" y="315873"/>
                </a:lnTo>
                <a:lnTo>
                  <a:pt x="763651" y="361188"/>
                </a:lnTo>
                <a:lnTo>
                  <a:pt x="760676" y="406477"/>
                </a:lnTo>
                <a:lnTo>
                  <a:pt x="751989" y="450092"/>
                </a:lnTo>
                <a:lnTo>
                  <a:pt x="737949" y="491694"/>
                </a:lnTo>
                <a:lnTo>
                  <a:pt x="718913" y="530945"/>
                </a:lnTo>
                <a:lnTo>
                  <a:pt x="695238" y="567503"/>
                </a:lnTo>
                <a:lnTo>
                  <a:pt x="667283" y="601031"/>
                </a:lnTo>
                <a:lnTo>
                  <a:pt x="635403" y="631189"/>
                </a:lnTo>
                <a:lnTo>
                  <a:pt x="599958" y="657638"/>
                </a:lnTo>
                <a:lnTo>
                  <a:pt x="561305" y="680039"/>
                </a:lnTo>
                <a:lnTo>
                  <a:pt x="519801" y="698053"/>
                </a:lnTo>
                <a:lnTo>
                  <a:pt x="475804" y="711339"/>
                </a:lnTo>
                <a:lnTo>
                  <a:pt x="429672" y="719560"/>
                </a:lnTo>
                <a:lnTo>
                  <a:pt x="381762" y="722376"/>
                </a:lnTo>
                <a:lnTo>
                  <a:pt x="333878" y="719560"/>
                </a:lnTo>
                <a:lnTo>
                  <a:pt x="287769" y="711339"/>
                </a:lnTo>
                <a:lnTo>
                  <a:pt x="243791" y="698053"/>
                </a:lnTo>
                <a:lnTo>
                  <a:pt x="202303" y="680039"/>
                </a:lnTo>
                <a:lnTo>
                  <a:pt x="163662" y="657638"/>
                </a:lnTo>
                <a:lnTo>
                  <a:pt x="128227" y="631189"/>
                </a:lnTo>
                <a:lnTo>
                  <a:pt x="96355" y="601031"/>
                </a:lnTo>
                <a:lnTo>
                  <a:pt x="68404" y="567503"/>
                </a:lnTo>
                <a:lnTo>
                  <a:pt x="44733" y="530945"/>
                </a:lnTo>
                <a:lnTo>
                  <a:pt x="25699" y="491694"/>
                </a:lnTo>
                <a:lnTo>
                  <a:pt x="11660" y="450092"/>
                </a:lnTo>
                <a:lnTo>
                  <a:pt x="2974" y="406477"/>
                </a:lnTo>
                <a:lnTo>
                  <a:pt x="0" y="3611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475990" y="2331541"/>
            <a:ext cx="2120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i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468876" y="3932301"/>
            <a:ext cx="452755" cy="487680"/>
          </a:xfrm>
          <a:custGeom>
            <a:avLst/>
            <a:gdLst/>
            <a:ahLst/>
            <a:cxnLst/>
            <a:rect l="l" t="t" r="r" b="b"/>
            <a:pathLst>
              <a:path w="452754" h="487679">
                <a:moveTo>
                  <a:pt x="452374" y="0"/>
                </a:moveTo>
                <a:lnTo>
                  <a:pt x="0" y="487299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68779" y="762000"/>
            <a:ext cx="5213604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77000" y="762000"/>
            <a:ext cx="478535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09800" y="3054350"/>
            <a:ext cx="1101725" cy="268605"/>
          </a:xfrm>
          <a:custGeom>
            <a:avLst/>
            <a:gdLst/>
            <a:ahLst/>
            <a:cxnLst/>
            <a:rect l="l" t="t" r="r" b="b"/>
            <a:pathLst>
              <a:path w="1101725" h="268604">
                <a:moveTo>
                  <a:pt x="1101725" y="0"/>
                </a:moveTo>
                <a:lnTo>
                  <a:pt x="0" y="2683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52926" y="3054350"/>
            <a:ext cx="1338580" cy="262255"/>
          </a:xfrm>
          <a:custGeom>
            <a:avLst/>
            <a:gdLst/>
            <a:ahLst/>
            <a:cxnLst/>
            <a:rect l="l" t="t" r="r" b="b"/>
            <a:pathLst>
              <a:path w="1338579" h="262254">
                <a:moveTo>
                  <a:pt x="1338199" y="2620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03792" y="2256105"/>
            <a:ext cx="3108325" cy="2077720"/>
          </a:xfrm>
          <a:custGeom>
            <a:avLst/>
            <a:gdLst/>
            <a:ahLst/>
            <a:cxnLst/>
            <a:rect l="l" t="t" r="r" b="b"/>
            <a:pathLst>
              <a:path w="3108325" h="2077720">
                <a:moveTo>
                  <a:pt x="40067" y="233856"/>
                </a:moveTo>
                <a:lnTo>
                  <a:pt x="71082" y="186024"/>
                </a:lnTo>
                <a:lnTo>
                  <a:pt x="110032" y="143733"/>
                </a:lnTo>
                <a:lnTo>
                  <a:pt x="156532" y="106950"/>
                </a:lnTo>
                <a:lnTo>
                  <a:pt x="210196" y="75644"/>
                </a:lnTo>
                <a:lnTo>
                  <a:pt x="270638" y="49785"/>
                </a:lnTo>
                <a:lnTo>
                  <a:pt x="337472" y="29343"/>
                </a:lnTo>
                <a:lnTo>
                  <a:pt x="410313" y="14285"/>
                </a:lnTo>
                <a:lnTo>
                  <a:pt x="448865" y="8766"/>
                </a:lnTo>
                <a:lnTo>
                  <a:pt x="488774" y="4582"/>
                </a:lnTo>
                <a:lnTo>
                  <a:pt x="529992" y="1729"/>
                </a:lnTo>
                <a:lnTo>
                  <a:pt x="572471" y="203"/>
                </a:lnTo>
                <a:lnTo>
                  <a:pt x="616162" y="0"/>
                </a:lnTo>
                <a:lnTo>
                  <a:pt x="661016" y="1116"/>
                </a:lnTo>
                <a:lnTo>
                  <a:pt x="706987" y="3548"/>
                </a:lnTo>
                <a:lnTo>
                  <a:pt x="754025" y="7291"/>
                </a:lnTo>
                <a:lnTo>
                  <a:pt x="802083" y="12342"/>
                </a:lnTo>
                <a:lnTo>
                  <a:pt x="851112" y="18697"/>
                </a:lnTo>
                <a:lnTo>
                  <a:pt x="901063" y="26352"/>
                </a:lnTo>
                <a:lnTo>
                  <a:pt x="951889" y="35304"/>
                </a:lnTo>
                <a:lnTo>
                  <a:pt x="1003542" y="45547"/>
                </a:lnTo>
                <a:lnTo>
                  <a:pt x="1055973" y="57080"/>
                </a:lnTo>
                <a:lnTo>
                  <a:pt x="1109134" y="69897"/>
                </a:lnTo>
                <a:lnTo>
                  <a:pt x="1162977" y="83994"/>
                </a:lnTo>
                <a:lnTo>
                  <a:pt x="1217453" y="99369"/>
                </a:lnTo>
                <a:lnTo>
                  <a:pt x="1272515" y="116017"/>
                </a:lnTo>
                <a:lnTo>
                  <a:pt x="1328113" y="133934"/>
                </a:lnTo>
                <a:lnTo>
                  <a:pt x="1384201" y="153116"/>
                </a:lnTo>
                <a:lnTo>
                  <a:pt x="1440729" y="173560"/>
                </a:lnTo>
                <a:lnTo>
                  <a:pt x="1497650" y="195262"/>
                </a:lnTo>
                <a:lnTo>
                  <a:pt x="1554914" y="218217"/>
                </a:lnTo>
                <a:lnTo>
                  <a:pt x="1612475" y="242422"/>
                </a:lnTo>
                <a:lnTo>
                  <a:pt x="1670284" y="267874"/>
                </a:lnTo>
                <a:lnTo>
                  <a:pt x="1728292" y="294568"/>
                </a:lnTo>
                <a:lnTo>
                  <a:pt x="1786451" y="322500"/>
                </a:lnTo>
                <a:lnTo>
                  <a:pt x="1844713" y="351667"/>
                </a:lnTo>
                <a:lnTo>
                  <a:pt x="1903030" y="382065"/>
                </a:lnTo>
                <a:lnTo>
                  <a:pt x="1960843" y="413410"/>
                </a:lnTo>
                <a:lnTo>
                  <a:pt x="2017605" y="445400"/>
                </a:lnTo>
                <a:lnTo>
                  <a:pt x="2073286" y="477995"/>
                </a:lnTo>
                <a:lnTo>
                  <a:pt x="2127856" y="511157"/>
                </a:lnTo>
                <a:lnTo>
                  <a:pt x="2181284" y="544849"/>
                </a:lnTo>
                <a:lnTo>
                  <a:pt x="2233541" y="579033"/>
                </a:lnTo>
                <a:lnTo>
                  <a:pt x="2284595" y="613672"/>
                </a:lnTo>
                <a:lnTo>
                  <a:pt x="2334418" y="648726"/>
                </a:lnTo>
                <a:lnTo>
                  <a:pt x="2382979" y="684159"/>
                </a:lnTo>
                <a:lnTo>
                  <a:pt x="2430247" y="719933"/>
                </a:lnTo>
                <a:lnTo>
                  <a:pt x="2476193" y="756009"/>
                </a:lnTo>
                <a:lnTo>
                  <a:pt x="2520787" y="792349"/>
                </a:lnTo>
                <a:lnTo>
                  <a:pt x="2563998" y="828917"/>
                </a:lnTo>
                <a:lnTo>
                  <a:pt x="2605796" y="865674"/>
                </a:lnTo>
                <a:lnTo>
                  <a:pt x="2646150" y="902582"/>
                </a:lnTo>
                <a:lnTo>
                  <a:pt x="2685032" y="939604"/>
                </a:lnTo>
                <a:lnTo>
                  <a:pt x="2722410" y="976701"/>
                </a:lnTo>
                <a:lnTo>
                  <a:pt x="2758255" y="1013835"/>
                </a:lnTo>
                <a:lnTo>
                  <a:pt x="2792536" y="1050970"/>
                </a:lnTo>
                <a:lnTo>
                  <a:pt x="2825223" y="1088066"/>
                </a:lnTo>
                <a:lnTo>
                  <a:pt x="2856286" y="1125087"/>
                </a:lnTo>
                <a:lnTo>
                  <a:pt x="2885695" y="1161993"/>
                </a:lnTo>
                <a:lnTo>
                  <a:pt x="2913419" y="1198748"/>
                </a:lnTo>
                <a:lnTo>
                  <a:pt x="2939429" y="1235314"/>
                </a:lnTo>
                <a:lnTo>
                  <a:pt x="2963694" y="1271652"/>
                </a:lnTo>
                <a:lnTo>
                  <a:pt x="2986185" y="1307725"/>
                </a:lnTo>
                <a:lnTo>
                  <a:pt x="3006870" y="1343495"/>
                </a:lnTo>
                <a:lnTo>
                  <a:pt x="3025721" y="1378924"/>
                </a:lnTo>
                <a:lnTo>
                  <a:pt x="3042706" y="1413974"/>
                </a:lnTo>
                <a:lnTo>
                  <a:pt x="3070959" y="1482787"/>
                </a:lnTo>
                <a:lnTo>
                  <a:pt x="3091389" y="1549631"/>
                </a:lnTo>
                <a:lnTo>
                  <a:pt x="3103755" y="1614202"/>
                </a:lnTo>
                <a:lnTo>
                  <a:pt x="3107815" y="1676198"/>
                </a:lnTo>
                <a:lnTo>
                  <a:pt x="3106655" y="1706136"/>
                </a:lnTo>
                <a:lnTo>
                  <a:pt x="3097804" y="1763702"/>
                </a:lnTo>
                <a:lnTo>
                  <a:pt x="3080044" y="1817935"/>
                </a:lnTo>
                <a:lnTo>
                  <a:pt x="3053256" y="1868309"/>
                </a:lnTo>
                <a:lnTo>
                  <a:pt x="3018226" y="1913352"/>
                </a:lnTo>
                <a:lnTo>
                  <a:pt x="2975452" y="1952874"/>
                </a:lnTo>
                <a:lnTo>
                  <a:pt x="2925322" y="1986906"/>
                </a:lnTo>
                <a:lnTo>
                  <a:pt x="2868221" y="2015477"/>
                </a:lnTo>
                <a:lnTo>
                  <a:pt x="2804535" y="2038620"/>
                </a:lnTo>
                <a:lnTo>
                  <a:pt x="2734649" y="2056364"/>
                </a:lnTo>
                <a:lnTo>
                  <a:pt x="2658949" y="2068740"/>
                </a:lnTo>
                <a:lnTo>
                  <a:pt x="2619040" y="2072925"/>
                </a:lnTo>
                <a:lnTo>
                  <a:pt x="2577822" y="2075779"/>
                </a:lnTo>
                <a:lnTo>
                  <a:pt x="2535344" y="2077307"/>
                </a:lnTo>
                <a:lnTo>
                  <a:pt x="2491653" y="2077511"/>
                </a:lnTo>
                <a:lnTo>
                  <a:pt x="2446798" y="2076397"/>
                </a:lnTo>
                <a:lnTo>
                  <a:pt x="2400827" y="2073967"/>
                </a:lnTo>
                <a:lnTo>
                  <a:pt x="2353789" y="2070226"/>
                </a:lnTo>
                <a:lnTo>
                  <a:pt x="2305732" y="2065177"/>
                </a:lnTo>
                <a:lnTo>
                  <a:pt x="2256703" y="2058824"/>
                </a:lnTo>
                <a:lnTo>
                  <a:pt x="2206751" y="2051172"/>
                </a:lnTo>
                <a:lnTo>
                  <a:pt x="2155925" y="2042223"/>
                </a:lnTo>
                <a:lnTo>
                  <a:pt x="2104272" y="2031983"/>
                </a:lnTo>
                <a:lnTo>
                  <a:pt x="2051841" y="2020453"/>
                </a:lnTo>
                <a:lnTo>
                  <a:pt x="1998680" y="2007639"/>
                </a:lnTo>
                <a:lnTo>
                  <a:pt x="1944838" y="1993545"/>
                </a:lnTo>
                <a:lnTo>
                  <a:pt x="1890361" y="1978173"/>
                </a:lnTo>
                <a:lnTo>
                  <a:pt x="1835300" y="1961528"/>
                </a:lnTo>
                <a:lnTo>
                  <a:pt x="1779701" y="1943614"/>
                </a:lnTo>
                <a:lnTo>
                  <a:pt x="1723614" y="1924434"/>
                </a:lnTo>
                <a:lnTo>
                  <a:pt x="1667085" y="1903992"/>
                </a:lnTo>
                <a:lnTo>
                  <a:pt x="1610165" y="1882293"/>
                </a:lnTo>
                <a:lnTo>
                  <a:pt x="1552900" y="1859340"/>
                </a:lnTo>
                <a:lnTo>
                  <a:pt x="1495339" y="1835136"/>
                </a:lnTo>
                <a:lnTo>
                  <a:pt x="1437531" y="1809686"/>
                </a:lnTo>
                <a:lnTo>
                  <a:pt x="1379523" y="1782993"/>
                </a:lnTo>
                <a:lnTo>
                  <a:pt x="1321364" y="1755062"/>
                </a:lnTo>
                <a:lnTo>
                  <a:pt x="1263101" y="1725896"/>
                </a:lnTo>
                <a:lnTo>
                  <a:pt x="1204784" y="1695499"/>
                </a:lnTo>
                <a:lnTo>
                  <a:pt x="1146971" y="1664144"/>
                </a:lnTo>
                <a:lnTo>
                  <a:pt x="1090209" y="1632147"/>
                </a:lnTo>
                <a:lnTo>
                  <a:pt x="1034528" y="1599545"/>
                </a:lnTo>
                <a:lnTo>
                  <a:pt x="979959" y="1566377"/>
                </a:lnTo>
                <a:lnTo>
                  <a:pt x="926530" y="1532679"/>
                </a:lnTo>
                <a:lnTo>
                  <a:pt x="874274" y="1498490"/>
                </a:lnTo>
                <a:lnTo>
                  <a:pt x="823219" y="1463848"/>
                </a:lnTo>
                <a:lnTo>
                  <a:pt x="773396" y="1428790"/>
                </a:lnTo>
                <a:lnTo>
                  <a:pt x="724836" y="1393354"/>
                </a:lnTo>
                <a:lnTo>
                  <a:pt x="677567" y="1357578"/>
                </a:lnTo>
                <a:lnTo>
                  <a:pt x="631621" y="1321500"/>
                </a:lnTo>
                <a:lnTo>
                  <a:pt x="587027" y="1285158"/>
                </a:lnTo>
                <a:lnTo>
                  <a:pt x="543817" y="1248590"/>
                </a:lnTo>
                <a:lnTo>
                  <a:pt x="502019" y="1211832"/>
                </a:lnTo>
                <a:lnTo>
                  <a:pt x="461664" y="1174924"/>
                </a:lnTo>
                <a:lnTo>
                  <a:pt x="422783" y="1137903"/>
                </a:lnTo>
                <a:lnTo>
                  <a:pt x="385404" y="1100807"/>
                </a:lnTo>
                <a:lnTo>
                  <a:pt x="349560" y="1063674"/>
                </a:lnTo>
                <a:lnTo>
                  <a:pt x="315279" y="1026541"/>
                </a:lnTo>
                <a:lnTo>
                  <a:pt x="282592" y="989446"/>
                </a:lnTo>
                <a:lnTo>
                  <a:pt x="251529" y="952428"/>
                </a:lnTo>
                <a:lnTo>
                  <a:pt x="222120" y="915523"/>
                </a:lnTo>
                <a:lnTo>
                  <a:pt x="194395" y="878771"/>
                </a:lnTo>
                <a:lnTo>
                  <a:pt x="168385" y="842208"/>
                </a:lnTo>
                <a:lnTo>
                  <a:pt x="144120" y="805872"/>
                </a:lnTo>
                <a:lnTo>
                  <a:pt x="121630" y="769802"/>
                </a:lnTo>
                <a:lnTo>
                  <a:pt x="100944" y="734035"/>
                </a:lnTo>
                <a:lnTo>
                  <a:pt x="82094" y="698609"/>
                </a:lnTo>
                <a:lnTo>
                  <a:pt x="65109" y="663561"/>
                </a:lnTo>
                <a:lnTo>
                  <a:pt x="36855" y="594754"/>
                </a:lnTo>
                <a:lnTo>
                  <a:pt x="16425" y="527916"/>
                </a:lnTo>
                <a:lnTo>
                  <a:pt x="4059" y="463350"/>
                </a:lnTo>
                <a:lnTo>
                  <a:pt x="0" y="401359"/>
                </a:lnTo>
                <a:lnTo>
                  <a:pt x="1160" y="371423"/>
                </a:lnTo>
                <a:lnTo>
                  <a:pt x="10011" y="313860"/>
                </a:lnTo>
                <a:lnTo>
                  <a:pt x="27771" y="259628"/>
                </a:lnTo>
                <a:lnTo>
                  <a:pt x="40067" y="233856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847214" y="828547"/>
            <a:ext cx="6493510" cy="1073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Double </a:t>
            </a:r>
            <a:r>
              <a:rPr sz="2400" b="1" spc="-5" dirty="0">
                <a:latin typeface="Constantia"/>
                <a:cs typeface="Constantia"/>
              </a:rPr>
              <a:t>rotation </a:t>
            </a:r>
            <a:r>
              <a:rPr sz="2400" b="1" dirty="0">
                <a:latin typeface="Constantia"/>
                <a:cs typeface="Constantia"/>
              </a:rPr>
              <a:t>: </a:t>
            </a:r>
            <a:r>
              <a:rPr sz="2400" b="1" spc="-10" dirty="0">
                <a:latin typeface="Constantia"/>
                <a:cs typeface="Constantia"/>
              </a:rPr>
              <a:t>second</a:t>
            </a:r>
            <a:r>
              <a:rPr sz="2400" b="1" spc="-23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rotation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Times New Roman"/>
              <a:cs typeface="Times New Roman"/>
            </a:endParaRPr>
          </a:p>
          <a:p>
            <a:pPr marL="3426460">
              <a:lnSpc>
                <a:spcPct val="100000"/>
              </a:lnSpc>
            </a:pPr>
            <a:r>
              <a:rPr sz="2400" spc="-5" dirty="0">
                <a:solidFill>
                  <a:srgbClr val="009DD9"/>
                </a:solidFill>
                <a:latin typeface="Constantia"/>
                <a:cs typeface="Constantia"/>
              </a:rPr>
              <a:t>right rotation</a:t>
            </a:r>
            <a:r>
              <a:rPr sz="2400" spc="-245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009DD9"/>
                </a:solidFill>
                <a:latin typeface="Constantia"/>
                <a:cs typeface="Constantia"/>
              </a:rPr>
              <a:t>complete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42228" y="2222957"/>
            <a:ext cx="22701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onstantia"/>
                <a:cs typeface="Constantia"/>
              </a:rPr>
              <a:t>Balance </a:t>
            </a:r>
            <a:r>
              <a:rPr sz="2400" dirty="0">
                <a:latin typeface="Constantia"/>
                <a:cs typeface="Constantia"/>
              </a:rPr>
              <a:t>has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been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latin typeface="Constantia"/>
                <a:cs typeface="Constantia"/>
              </a:rPr>
              <a:t>restored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51828" y="413346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93444" y="420966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55975" y="4285869"/>
            <a:ext cx="752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 or</a:t>
            </a:r>
            <a:r>
              <a:rPr sz="1800" spc="-22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h-1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" y="458723"/>
            <a:ext cx="2717292" cy="15072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5" y="460248"/>
            <a:ext cx="1271016" cy="15041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0143" y="460248"/>
            <a:ext cx="1097280" cy="15041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0455" y="460248"/>
            <a:ext cx="2119884" cy="15041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15848" y="620344"/>
            <a:ext cx="18529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04607A"/>
                </a:solidFill>
                <a:latin typeface="Calibri"/>
                <a:cs typeface="Calibri"/>
              </a:rPr>
              <a:t>B</a:t>
            </a:r>
            <a:r>
              <a:rPr sz="5400" dirty="0">
                <a:solidFill>
                  <a:srgbClr val="04607A"/>
                </a:solidFill>
                <a:latin typeface="Calibri"/>
                <a:cs typeface="Calibri"/>
              </a:rPr>
              <a:t>-</a:t>
            </a:r>
            <a:r>
              <a:rPr sz="5400" spc="-275" dirty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5400" spc="-60" dirty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5400" spc="-5" dirty="0">
                <a:solidFill>
                  <a:srgbClr val="04607A"/>
                </a:solidFill>
                <a:latin typeface="Calibri"/>
                <a:cs typeface="Calibri"/>
              </a:rPr>
              <a:t>ee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5249" y="2374773"/>
            <a:ext cx="76200" cy="883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249" y="2767964"/>
            <a:ext cx="76200" cy="883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249" y="3525392"/>
            <a:ext cx="76200" cy="883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5249" y="5014340"/>
            <a:ext cx="76200" cy="883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B-tree </a:t>
            </a:r>
            <a:r>
              <a:rPr spc="-5" dirty="0"/>
              <a:t>is </a:t>
            </a:r>
            <a:r>
              <a:rPr dirty="0"/>
              <a:t>a </a:t>
            </a:r>
            <a:r>
              <a:rPr spc="-10" dirty="0"/>
              <a:t>fairly </a:t>
            </a:r>
            <a:r>
              <a:rPr spc="-15" dirty="0"/>
              <a:t>well-balanced</a:t>
            </a:r>
            <a:r>
              <a:rPr spc="-350" dirty="0"/>
              <a:t> </a:t>
            </a:r>
            <a:r>
              <a:rPr spc="-10" dirty="0"/>
              <a:t>tree.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marL="201930">
              <a:lnSpc>
                <a:spcPct val="100000"/>
              </a:lnSpc>
            </a:pPr>
            <a:r>
              <a:rPr spc="-5" dirty="0">
                <a:latin typeface="Arial"/>
                <a:cs typeface="Arial"/>
              </a:rPr>
              <a:t>All leaves are on </a:t>
            </a:r>
            <a:r>
              <a:rPr dirty="0">
                <a:latin typeface="Arial"/>
                <a:cs typeface="Arial"/>
              </a:rPr>
              <a:t>the bottom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level.</a:t>
            </a:r>
          </a:p>
          <a:p>
            <a:pPr marL="201930" marR="255270">
              <a:lnSpc>
                <a:spcPts val="2870"/>
              </a:lnSpc>
              <a:spcBef>
                <a:spcPts val="320"/>
              </a:spcBef>
            </a:pPr>
            <a:r>
              <a:rPr spc="-5" dirty="0">
                <a:latin typeface="Arial"/>
                <a:cs typeface="Arial"/>
              </a:rPr>
              <a:t>All internal nodes (except perhaps </a:t>
            </a:r>
            <a:r>
              <a:rPr dirty="0">
                <a:latin typeface="Arial"/>
                <a:cs typeface="Arial"/>
              </a:rPr>
              <a:t>the root </a:t>
            </a:r>
            <a:r>
              <a:rPr spc="-5" dirty="0">
                <a:latin typeface="Arial"/>
                <a:cs typeface="Arial"/>
              </a:rPr>
              <a:t>node) have </a:t>
            </a:r>
            <a:r>
              <a:rPr dirty="0">
                <a:latin typeface="Arial"/>
                <a:cs typeface="Arial"/>
              </a:rPr>
              <a:t>at  </a:t>
            </a:r>
            <a:r>
              <a:rPr spc="-5" dirty="0">
                <a:latin typeface="Arial"/>
                <a:cs typeface="Arial"/>
              </a:rPr>
              <a:t>least cell(m </a:t>
            </a:r>
            <a:r>
              <a:rPr dirty="0">
                <a:latin typeface="Arial"/>
                <a:cs typeface="Arial"/>
              </a:rPr>
              <a:t>/ </a:t>
            </a:r>
            <a:r>
              <a:rPr spc="-5" dirty="0">
                <a:latin typeface="Arial"/>
                <a:cs typeface="Arial"/>
              </a:rPr>
              <a:t>2) (nonempty)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children.</a:t>
            </a:r>
          </a:p>
          <a:p>
            <a:pPr marL="201930" marR="259715">
              <a:lnSpc>
                <a:spcPct val="99900"/>
              </a:lnSpc>
              <a:spcBef>
                <a:spcPts val="125"/>
              </a:spcBef>
            </a:pPr>
            <a:r>
              <a:rPr spc="-5" dirty="0">
                <a:latin typeface="Arial"/>
                <a:cs typeface="Arial"/>
              </a:rPr>
              <a:t>The </a:t>
            </a:r>
            <a:r>
              <a:rPr dirty="0">
                <a:latin typeface="Arial"/>
                <a:cs typeface="Arial"/>
              </a:rPr>
              <a:t>root </a:t>
            </a:r>
            <a:r>
              <a:rPr spc="-5" dirty="0">
                <a:latin typeface="Arial"/>
                <a:cs typeface="Arial"/>
              </a:rPr>
              <a:t>node </a:t>
            </a:r>
            <a:r>
              <a:rPr dirty="0">
                <a:latin typeface="Arial"/>
                <a:cs typeface="Arial"/>
              </a:rPr>
              <a:t>can have as few as 2 </a:t>
            </a:r>
            <a:r>
              <a:rPr spc="-5" dirty="0">
                <a:latin typeface="Arial"/>
                <a:cs typeface="Arial"/>
              </a:rPr>
              <a:t>children </a:t>
            </a:r>
            <a:r>
              <a:rPr dirty="0">
                <a:latin typeface="Arial"/>
                <a:cs typeface="Arial"/>
              </a:rPr>
              <a:t>if it is an  </a:t>
            </a:r>
            <a:r>
              <a:rPr spc="-5" dirty="0">
                <a:latin typeface="Arial"/>
                <a:cs typeface="Arial"/>
              </a:rPr>
              <a:t>internal node, and can obviously have no children </a:t>
            </a:r>
            <a:r>
              <a:rPr dirty="0">
                <a:latin typeface="Arial"/>
                <a:cs typeface="Arial"/>
              </a:rPr>
              <a:t>if the  root </a:t>
            </a:r>
            <a:r>
              <a:rPr spc="-5" dirty="0">
                <a:latin typeface="Arial"/>
                <a:cs typeface="Arial"/>
              </a:rPr>
              <a:t>node is a leaf </a:t>
            </a:r>
            <a:r>
              <a:rPr dirty="0">
                <a:latin typeface="Arial"/>
                <a:cs typeface="Arial"/>
              </a:rPr>
              <a:t>(that is, the </a:t>
            </a:r>
            <a:r>
              <a:rPr spc="-5" dirty="0">
                <a:latin typeface="Arial"/>
                <a:cs typeface="Arial"/>
              </a:rPr>
              <a:t>whole </a:t>
            </a:r>
            <a:r>
              <a:rPr dirty="0">
                <a:latin typeface="Arial"/>
                <a:cs typeface="Arial"/>
              </a:rPr>
              <a:t>tree </a:t>
            </a:r>
            <a:r>
              <a:rPr spc="-5" dirty="0">
                <a:latin typeface="Arial"/>
                <a:cs typeface="Arial"/>
              </a:rPr>
              <a:t>consists only </a:t>
            </a:r>
            <a:r>
              <a:rPr dirty="0">
                <a:latin typeface="Arial"/>
                <a:cs typeface="Arial"/>
              </a:rPr>
              <a:t>of  the root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node).</a:t>
            </a:r>
          </a:p>
          <a:p>
            <a:pPr marL="201930">
              <a:lnSpc>
                <a:spcPts val="2870"/>
              </a:lnSpc>
              <a:spcBef>
                <a:spcPts val="220"/>
              </a:spcBef>
            </a:pPr>
            <a:r>
              <a:rPr spc="-5" dirty="0">
                <a:latin typeface="Arial"/>
                <a:cs typeface="Arial"/>
              </a:rPr>
              <a:t>Each leaf node </a:t>
            </a:r>
            <a:r>
              <a:rPr dirty="0">
                <a:latin typeface="Arial"/>
                <a:cs typeface="Arial"/>
              </a:rPr>
              <a:t>(other </a:t>
            </a:r>
            <a:r>
              <a:rPr spc="-5" dirty="0">
                <a:latin typeface="Arial"/>
                <a:cs typeface="Arial"/>
              </a:rPr>
              <a:t>than </a:t>
            </a:r>
            <a:r>
              <a:rPr dirty="0">
                <a:latin typeface="Arial"/>
                <a:cs typeface="Arial"/>
              </a:rPr>
              <a:t>the root </a:t>
            </a:r>
            <a:r>
              <a:rPr spc="-10" dirty="0">
                <a:latin typeface="Arial"/>
                <a:cs typeface="Arial"/>
              </a:rPr>
              <a:t>node </a:t>
            </a:r>
            <a:r>
              <a:rPr dirty="0">
                <a:latin typeface="Arial"/>
                <a:cs typeface="Arial"/>
              </a:rPr>
              <a:t>if it is a </a:t>
            </a:r>
            <a:r>
              <a:rPr spc="-5" dirty="0">
                <a:latin typeface="Arial"/>
                <a:cs typeface="Arial"/>
              </a:rPr>
              <a:t>leaf)</a:t>
            </a:r>
            <a:r>
              <a:rPr spc="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must</a:t>
            </a:r>
          </a:p>
          <a:p>
            <a:pPr marL="201930">
              <a:lnSpc>
                <a:spcPts val="2870"/>
              </a:lnSpc>
            </a:pPr>
            <a:r>
              <a:rPr spc="-5" dirty="0">
                <a:latin typeface="Arial"/>
                <a:cs typeface="Arial"/>
              </a:rPr>
              <a:t>contain </a:t>
            </a:r>
            <a:r>
              <a:rPr dirty="0">
                <a:latin typeface="Arial"/>
                <a:cs typeface="Arial"/>
              </a:rPr>
              <a:t>at </a:t>
            </a:r>
            <a:r>
              <a:rPr spc="-5" dirty="0">
                <a:latin typeface="Arial"/>
                <a:cs typeface="Arial"/>
              </a:rPr>
              <a:t>least ceil(m </a:t>
            </a:r>
            <a:r>
              <a:rPr dirty="0">
                <a:latin typeface="Arial"/>
                <a:cs typeface="Arial"/>
              </a:rPr>
              <a:t>/ </a:t>
            </a:r>
            <a:r>
              <a:rPr spc="-5" dirty="0">
                <a:latin typeface="Arial"/>
                <a:cs typeface="Arial"/>
              </a:rPr>
              <a:t>2) </a:t>
            </a:r>
            <a:r>
              <a:rPr dirty="0">
                <a:latin typeface="Arial"/>
                <a:cs typeface="Arial"/>
              </a:rPr>
              <a:t>- </a:t>
            </a:r>
            <a:r>
              <a:rPr spc="-5" dirty="0">
                <a:latin typeface="Arial"/>
                <a:cs typeface="Arial"/>
              </a:rPr>
              <a:t>1</a:t>
            </a:r>
            <a:r>
              <a:rPr spc="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keys.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2140" y="532891"/>
            <a:ext cx="780097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Let's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work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our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way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through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example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similar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that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given  by </a:t>
            </a:r>
            <a:r>
              <a:rPr sz="2400" spc="-5" dirty="0">
                <a:latin typeface="Constantia"/>
                <a:cs typeface="Constantia"/>
              </a:rPr>
              <a:t>Kruse. Insert the </a:t>
            </a:r>
            <a:r>
              <a:rPr sz="2400" spc="-10" dirty="0">
                <a:latin typeface="Constantia"/>
                <a:cs typeface="Constantia"/>
              </a:rPr>
              <a:t>following letters </a:t>
            </a:r>
            <a:r>
              <a:rPr sz="2400" spc="-15" dirty="0">
                <a:latin typeface="Constantia"/>
                <a:cs typeface="Constantia"/>
              </a:rPr>
              <a:t>into </a:t>
            </a:r>
            <a:r>
              <a:rPr sz="2400" spc="-10" dirty="0">
                <a:latin typeface="Constantia"/>
                <a:cs typeface="Constantia"/>
              </a:rPr>
              <a:t>what </a:t>
            </a:r>
            <a:r>
              <a:rPr sz="2400" spc="-5" dirty="0">
                <a:latin typeface="Constantia"/>
                <a:cs typeface="Constantia"/>
              </a:rPr>
              <a:t>is originally  </a:t>
            </a:r>
            <a:r>
              <a:rPr sz="2400" dirty="0">
                <a:latin typeface="Constantia"/>
                <a:cs typeface="Constantia"/>
              </a:rPr>
              <a:t>an empty </a:t>
            </a:r>
            <a:r>
              <a:rPr sz="2400" spc="-10" dirty="0">
                <a:latin typeface="Constantia"/>
                <a:cs typeface="Constantia"/>
              </a:rPr>
              <a:t>B-tree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b="1" spc="-10" dirty="0">
                <a:latin typeface="Constantia"/>
                <a:cs typeface="Constantia"/>
              </a:rPr>
              <a:t>order</a:t>
            </a:r>
            <a:r>
              <a:rPr sz="2400" b="1" spc="-34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5</a:t>
            </a:r>
            <a:r>
              <a:rPr sz="2400" spc="-5" dirty="0">
                <a:latin typeface="Constantia"/>
                <a:cs typeface="Constantia"/>
              </a:rPr>
              <a:t>: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6235" algn="l"/>
                <a:tab pos="732790" algn="l"/>
                <a:tab pos="1100455" algn="l"/>
                <a:tab pos="1445895" algn="l"/>
                <a:tab pos="1844039" algn="l"/>
                <a:tab pos="2174240" algn="l"/>
                <a:tab pos="2540000" algn="l"/>
                <a:tab pos="2937510" algn="l"/>
                <a:tab pos="3370579" algn="l"/>
                <a:tab pos="3683000" algn="l"/>
                <a:tab pos="4124960" algn="l"/>
                <a:tab pos="4436745" algn="l"/>
                <a:tab pos="4765040" algn="l"/>
                <a:tab pos="5086985" algn="l"/>
                <a:tab pos="5475605" algn="l"/>
                <a:tab pos="5813425" algn="l"/>
                <a:tab pos="6167755" algn="l"/>
                <a:tab pos="6511925" algn="l"/>
                <a:tab pos="6839584" algn="l"/>
              </a:tabLst>
            </a:pPr>
            <a:r>
              <a:rPr sz="2400" b="1" dirty="0">
                <a:latin typeface="Constantia"/>
                <a:cs typeface="Constantia"/>
              </a:rPr>
              <a:t>C	N	G	A	H	E	K	Q	M	F	W	L	T	Z	D	P	R	X	Y	S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391795">
              <a:lnSpc>
                <a:spcPct val="100000"/>
              </a:lnSpc>
            </a:pPr>
            <a:r>
              <a:rPr sz="2400" spc="-10" dirty="0">
                <a:latin typeface="Constantia"/>
                <a:cs typeface="Constantia"/>
              </a:rPr>
              <a:t>Order </a:t>
            </a:r>
            <a:r>
              <a:rPr sz="2400" dirty="0">
                <a:latin typeface="Constantia"/>
                <a:cs typeface="Constantia"/>
              </a:rPr>
              <a:t>5 </a:t>
            </a:r>
            <a:r>
              <a:rPr sz="2400" spc="-5" dirty="0">
                <a:latin typeface="Constantia"/>
                <a:cs typeface="Constantia"/>
              </a:rPr>
              <a:t>means that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node can </a:t>
            </a:r>
            <a:r>
              <a:rPr sz="2400" spc="-30" dirty="0">
                <a:latin typeface="Constantia"/>
                <a:cs typeface="Constantia"/>
              </a:rPr>
              <a:t>have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maximum </a:t>
            </a:r>
            <a:r>
              <a:rPr sz="2400" dirty="0">
                <a:latin typeface="Constantia"/>
                <a:cs typeface="Constantia"/>
              </a:rPr>
              <a:t>of 5  </a:t>
            </a:r>
            <a:r>
              <a:rPr sz="2400" spc="-10" dirty="0">
                <a:latin typeface="Constantia"/>
                <a:cs typeface="Constantia"/>
              </a:rPr>
              <a:t>children </a:t>
            </a:r>
            <a:r>
              <a:rPr sz="2400" dirty="0">
                <a:latin typeface="Constantia"/>
                <a:cs typeface="Constantia"/>
              </a:rPr>
              <a:t>and 4 </a:t>
            </a:r>
            <a:r>
              <a:rPr sz="2400" spc="-25" dirty="0">
                <a:latin typeface="Constantia"/>
                <a:cs typeface="Constantia"/>
              </a:rPr>
              <a:t>keys. </a:t>
            </a:r>
            <a:r>
              <a:rPr sz="2400" spc="-5" dirty="0">
                <a:latin typeface="Constantia"/>
                <a:cs typeface="Constantia"/>
              </a:rPr>
              <a:t>All nodes </a:t>
            </a:r>
            <a:r>
              <a:rPr sz="2400" dirty="0">
                <a:latin typeface="Constantia"/>
                <a:cs typeface="Constantia"/>
              </a:rPr>
              <a:t>other </a:t>
            </a:r>
            <a:r>
              <a:rPr sz="2400" spc="-5" dirty="0">
                <a:latin typeface="Constantia"/>
                <a:cs typeface="Constantia"/>
              </a:rPr>
              <a:t>than the </a:t>
            </a:r>
            <a:r>
              <a:rPr sz="2400" spc="-10" dirty="0">
                <a:latin typeface="Constantia"/>
                <a:cs typeface="Constantia"/>
              </a:rPr>
              <a:t>root </a:t>
            </a:r>
            <a:r>
              <a:rPr sz="2400" spc="-5" dirty="0">
                <a:latin typeface="Constantia"/>
                <a:cs typeface="Constantia"/>
              </a:rPr>
              <a:t>must  </a:t>
            </a:r>
            <a:r>
              <a:rPr sz="2400" spc="-30" dirty="0">
                <a:latin typeface="Constantia"/>
                <a:cs typeface="Constantia"/>
              </a:rPr>
              <a:t>have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minimum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2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keys.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10" dirty="0">
                <a:latin typeface="Constantia"/>
                <a:cs typeface="Constantia"/>
              </a:rPr>
              <a:t>first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4 </a:t>
            </a:r>
            <a:r>
              <a:rPr sz="2400" spc="-10" dirty="0">
                <a:latin typeface="Constantia"/>
                <a:cs typeface="Constantia"/>
              </a:rPr>
              <a:t>letters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get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inserted  </a:t>
            </a:r>
            <a:r>
              <a:rPr sz="2400" spc="-15" dirty="0">
                <a:latin typeface="Constantia"/>
                <a:cs typeface="Constantia"/>
              </a:rPr>
              <a:t>into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dirty="0">
                <a:latin typeface="Constantia"/>
                <a:cs typeface="Constantia"/>
              </a:rPr>
              <a:t>same </a:t>
            </a:r>
            <a:r>
              <a:rPr sz="2400" spc="-5" dirty="0">
                <a:latin typeface="Constantia"/>
                <a:cs typeface="Constantia"/>
              </a:rPr>
              <a:t>node, resulting in this</a:t>
            </a:r>
            <a:r>
              <a:rPr sz="2400" spc="-43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picture: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33600" y="4419600"/>
            <a:ext cx="3429000" cy="152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22352"/>
            <a:ext cx="870458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onstantia"/>
                <a:cs typeface="Constantia"/>
              </a:rPr>
              <a:t>When </a:t>
            </a:r>
            <a:r>
              <a:rPr b="0" spc="-35" dirty="0">
                <a:latin typeface="Constantia"/>
                <a:cs typeface="Constantia"/>
              </a:rPr>
              <a:t>we </a:t>
            </a:r>
            <a:r>
              <a:rPr b="0" spc="10" dirty="0">
                <a:latin typeface="Constantia"/>
                <a:cs typeface="Constantia"/>
              </a:rPr>
              <a:t>try </a:t>
            </a:r>
            <a:r>
              <a:rPr b="0" spc="-20" dirty="0">
                <a:latin typeface="Constantia"/>
                <a:cs typeface="Constantia"/>
              </a:rPr>
              <a:t>to </a:t>
            </a:r>
            <a:r>
              <a:rPr b="0" spc="-5" dirty="0">
                <a:latin typeface="Constantia"/>
                <a:cs typeface="Constantia"/>
              </a:rPr>
              <a:t>insert the H, </a:t>
            </a:r>
            <a:r>
              <a:rPr b="0" spc="-35" dirty="0">
                <a:latin typeface="Constantia"/>
                <a:cs typeface="Constantia"/>
              </a:rPr>
              <a:t>we </a:t>
            </a:r>
            <a:r>
              <a:rPr b="0" spc="10" dirty="0">
                <a:latin typeface="Constantia"/>
                <a:cs typeface="Constantia"/>
              </a:rPr>
              <a:t>find </a:t>
            </a:r>
            <a:r>
              <a:rPr b="0" spc="-10" dirty="0">
                <a:latin typeface="Constantia"/>
                <a:cs typeface="Constantia"/>
              </a:rPr>
              <a:t>no room </a:t>
            </a:r>
            <a:r>
              <a:rPr b="0" spc="-5" dirty="0">
                <a:latin typeface="Constantia"/>
                <a:cs typeface="Constantia"/>
              </a:rPr>
              <a:t>in this node, </a:t>
            </a:r>
            <a:r>
              <a:rPr b="0" dirty="0">
                <a:latin typeface="Constantia"/>
                <a:cs typeface="Constantia"/>
              </a:rPr>
              <a:t>so </a:t>
            </a:r>
            <a:r>
              <a:rPr b="0" spc="-35" dirty="0">
                <a:latin typeface="Constantia"/>
                <a:cs typeface="Constantia"/>
              </a:rPr>
              <a:t>we  </a:t>
            </a:r>
            <a:r>
              <a:rPr b="0" dirty="0">
                <a:latin typeface="Constantia"/>
                <a:cs typeface="Constantia"/>
              </a:rPr>
              <a:t>split</a:t>
            </a:r>
            <a:r>
              <a:rPr b="0" spc="-7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it</a:t>
            </a:r>
            <a:r>
              <a:rPr b="0" spc="-70" dirty="0">
                <a:latin typeface="Constantia"/>
                <a:cs typeface="Constantia"/>
              </a:rPr>
              <a:t> </a:t>
            </a:r>
            <a:r>
              <a:rPr b="0" spc="-15" dirty="0">
                <a:latin typeface="Constantia"/>
                <a:cs typeface="Constantia"/>
              </a:rPr>
              <a:t>into</a:t>
            </a:r>
            <a:r>
              <a:rPr b="0" spc="-55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2</a:t>
            </a:r>
            <a:r>
              <a:rPr b="0" spc="-10" dirty="0">
                <a:latin typeface="Constantia"/>
                <a:cs typeface="Constantia"/>
              </a:rPr>
              <a:t> nodes,</a:t>
            </a:r>
            <a:r>
              <a:rPr b="0" spc="5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moving</a:t>
            </a:r>
            <a:r>
              <a:rPr b="0" spc="-1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7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median</a:t>
            </a:r>
            <a:r>
              <a:rPr b="0" spc="-50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item</a:t>
            </a:r>
            <a:r>
              <a:rPr b="0" spc="-55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G</a:t>
            </a:r>
            <a:r>
              <a:rPr b="0" spc="-3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up</a:t>
            </a:r>
            <a:r>
              <a:rPr b="0" spc="-75" dirty="0">
                <a:latin typeface="Constantia"/>
                <a:cs typeface="Constantia"/>
              </a:rPr>
              <a:t> </a:t>
            </a:r>
            <a:r>
              <a:rPr b="0" spc="-15" dirty="0">
                <a:latin typeface="Constantia"/>
                <a:cs typeface="Constantia"/>
              </a:rPr>
              <a:t>into</a:t>
            </a:r>
            <a:r>
              <a:rPr b="0" spc="-13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a</a:t>
            </a:r>
            <a:r>
              <a:rPr b="0" spc="-6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new</a:t>
            </a:r>
            <a:r>
              <a:rPr b="0" spc="-65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root  </a:t>
            </a:r>
            <a:r>
              <a:rPr b="0" spc="-5" dirty="0">
                <a:latin typeface="Constantia"/>
                <a:cs typeface="Constantia"/>
              </a:rPr>
              <a:t>node. </a:t>
            </a:r>
            <a:r>
              <a:rPr b="0" spc="-20" dirty="0">
                <a:latin typeface="Constantia"/>
                <a:cs typeface="Constantia"/>
              </a:rPr>
              <a:t>Note</a:t>
            </a:r>
            <a:r>
              <a:rPr b="0" spc="-7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that</a:t>
            </a:r>
            <a:r>
              <a:rPr b="0" spc="-6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in</a:t>
            </a:r>
            <a:r>
              <a:rPr b="0" spc="-75" dirty="0">
                <a:latin typeface="Constantia"/>
                <a:cs typeface="Constantia"/>
              </a:rPr>
              <a:t> </a:t>
            </a:r>
            <a:r>
              <a:rPr b="0" spc="-15" dirty="0">
                <a:latin typeface="Constantia"/>
                <a:cs typeface="Constantia"/>
              </a:rPr>
              <a:t>practice</a:t>
            </a:r>
            <a:r>
              <a:rPr b="0" spc="-120" dirty="0">
                <a:latin typeface="Constantia"/>
                <a:cs typeface="Constantia"/>
              </a:rPr>
              <a:t> </a:t>
            </a:r>
            <a:r>
              <a:rPr b="0" spc="-35" dirty="0">
                <a:latin typeface="Constantia"/>
                <a:cs typeface="Constantia"/>
              </a:rPr>
              <a:t>we</a:t>
            </a:r>
            <a:r>
              <a:rPr b="0" spc="-5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just</a:t>
            </a:r>
            <a:r>
              <a:rPr b="0" spc="-55" dirty="0">
                <a:latin typeface="Constantia"/>
                <a:cs typeface="Constantia"/>
              </a:rPr>
              <a:t> </a:t>
            </a:r>
            <a:r>
              <a:rPr b="0" spc="-25" dirty="0">
                <a:latin typeface="Constantia"/>
                <a:cs typeface="Constantia"/>
              </a:rPr>
              <a:t>leave</a:t>
            </a:r>
            <a:r>
              <a:rPr b="0" spc="-8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105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A</a:t>
            </a:r>
            <a:r>
              <a:rPr b="0" spc="-10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and</a:t>
            </a:r>
            <a:r>
              <a:rPr b="0" spc="-5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C</a:t>
            </a:r>
            <a:r>
              <a:rPr b="0" spc="-3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in</a:t>
            </a:r>
            <a:r>
              <a:rPr b="0" spc="-7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120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current  </a:t>
            </a:r>
            <a:r>
              <a:rPr b="0" spc="-5" dirty="0">
                <a:latin typeface="Constantia"/>
                <a:cs typeface="Constantia"/>
              </a:rPr>
              <a:t>node</a:t>
            </a:r>
            <a:r>
              <a:rPr b="0" spc="-10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and</a:t>
            </a:r>
            <a:r>
              <a:rPr b="0" spc="-35" dirty="0">
                <a:latin typeface="Constantia"/>
                <a:cs typeface="Constantia"/>
              </a:rPr>
              <a:t> </a:t>
            </a:r>
            <a:r>
              <a:rPr b="0" spc="-15" dirty="0">
                <a:latin typeface="Constantia"/>
                <a:cs typeface="Constantia"/>
              </a:rPr>
              <a:t>place</a:t>
            </a:r>
            <a:r>
              <a:rPr b="0" spc="-8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5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H</a:t>
            </a:r>
            <a:r>
              <a:rPr b="0" spc="-7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and </a:t>
            </a:r>
            <a:r>
              <a:rPr b="0" dirty="0">
                <a:latin typeface="Constantia"/>
                <a:cs typeface="Constantia"/>
              </a:rPr>
              <a:t>N</a:t>
            </a:r>
            <a:r>
              <a:rPr b="0" spc="5" dirty="0">
                <a:latin typeface="Constantia"/>
                <a:cs typeface="Constantia"/>
              </a:rPr>
              <a:t> </a:t>
            </a:r>
            <a:r>
              <a:rPr b="0" spc="-15" dirty="0">
                <a:latin typeface="Constantia"/>
                <a:cs typeface="Constantia"/>
              </a:rPr>
              <a:t>into</a:t>
            </a:r>
            <a:r>
              <a:rPr b="0" spc="-13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a</a:t>
            </a:r>
            <a:r>
              <a:rPr b="0" spc="-6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new</a:t>
            </a:r>
            <a:r>
              <a:rPr b="0" spc="-3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node</a:t>
            </a:r>
            <a:r>
              <a:rPr b="0" spc="-80" dirty="0">
                <a:latin typeface="Constantia"/>
                <a:cs typeface="Constantia"/>
              </a:rPr>
              <a:t> </a:t>
            </a:r>
            <a:r>
              <a:rPr b="0" spc="-20" dirty="0">
                <a:latin typeface="Constantia"/>
                <a:cs typeface="Constantia"/>
              </a:rPr>
              <a:t>to</a:t>
            </a:r>
            <a:r>
              <a:rPr b="0" spc="-8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11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right</a:t>
            </a:r>
            <a:r>
              <a:rPr b="0" spc="-13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of</a:t>
            </a:r>
            <a:r>
              <a:rPr b="0" spc="2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12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old  </a:t>
            </a:r>
            <a:r>
              <a:rPr b="0" spc="-5" dirty="0">
                <a:latin typeface="Constantia"/>
                <a:cs typeface="Constantia"/>
              </a:rPr>
              <a:t>one.</a:t>
            </a:r>
          </a:p>
        </p:txBody>
      </p:sp>
      <p:sp>
        <p:nvSpPr>
          <p:cNvPr id="8" name="object 8"/>
          <p:cNvSpPr/>
          <p:nvPr/>
        </p:nvSpPr>
        <p:spPr>
          <a:xfrm>
            <a:off x="2590800" y="1524000"/>
            <a:ext cx="3086100" cy="2057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39" y="3445255"/>
            <a:ext cx="7799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Inserting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5" dirty="0">
                <a:latin typeface="Constantia"/>
                <a:cs typeface="Constantia"/>
              </a:rPr>
              <a:t>K,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Q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proceeds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without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requiring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any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splits: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38400" y="3886200"/>
            <a:ext cx="4114800" cy="2057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60194" y="5962599"/>
            <a:ext cx="416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nstantia"/>
                <a:cs typeface="Constantia"/>
              </a:rPr>
              <a:t>H E K Q M F W L T Z D P R X Y</a:t>
            </a:r>
            <a:r>
              <a:rPr sz="1800" b="1" spc="19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S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46177"/>
            <a:ext cx="87655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7950" algn="l"/>
                <a:tab pos="1824355" algn="l"/>
                <a:tab pos="3058160" algn="l"/>
                <a:tab pos="3367404" algn="l"/>
                <a:tab pos="4188460" algn="l"/>
                <a:tab pos="4989195" algn="l"/>
                <a:tab pos="5691505" algn="l"/>
                <a:tab pos="6136640" algn="l"/>
                <a:tab pos="7411084" algn="l"/>
                <a:tab pos="7842250" algn="l"/>
                <a:tab pos="8321040" algn="l"/>
              </a:tabLst>
            </a:pPr>
            <a:r>
              <a:rPr b="0" dirty="0">
                <a:latin typeface="Constantia"/>
                <a:cs typeface="Constantia"/>
              </a:rPr>
              <a:t>In</a:t>
            </a:r>
            <a:r>
              <a:rPr b="0" spc="-10" dirty="0">
                <a:latin typeface="Constantia"/>
                <a:cs typeface="Constantia"/>
              </a:rPr>
              <a:t>s</a:t>
            </a:r>
            <a:r>
              <a:rPr b="0" dirty="0">
                <a:latin typeface="Constantia"/>
                <a:cs typeface="Constantia"/>
              </a:rPr>
              <a:t>er</a:t>
            </a:r>
            <a:r>
              <a:rPr b="0" spc="5" dirty="0">
                <a:latin typeface="Constantia"/>
                <a:cs typeface="Constantia"/>
              </a:rPr>
              <a:t>t</a:t>
            </a:r>
            <a:r>
              <a:rPr b="0" spc="-5" dirty="0">
                <a:latin typeface="Constantia"/>
                <a:cs typeface="Constantia"/>
              </a:rPr>
              <a:t>in</a:t>
            </a:r>
            <a:r>
              <a:rPr b="0" dirty="0">
                <a:latin typeface="Constantia"/>
                <a:cs typeface="Constantia"/>
              </a:rPr>
              <a:t>g	M	</a:t>
            </a:r>
            <a:r>
              <a:rPr b="0" spc="-35" dirty="0">
                <a:latin typeface="Constantia"/>
                <a:cs typeface="Constantia"/>
              </a:rPr>
              <a:t>r</a:t>
            </a:r>
            <a:r>
              <a:rPr b="0" dirty="0">
                <a:latin typeface="Constantia"/>
                <a:cs typeface="Constantia"/>
              </a:rPr>
              <a:t>equi</a:t>
            </a:r>
            <a:r>
              <a:rPr b="0" spc="-35" dirty="0">
                <a:latin typeface="Constantia"/>
                <a:cs typeface="Constantia"/>
              </a:rPr>
              <a:t>r</a:t>
            </a:r>
            <a:r>
              <a:rPr b="0" dirty="0">
                <a:latin typeface="Constantia"/>
                <a:cs typeface="Constantia"/>
              </a:rPr>
              <a:t>es	a	spl</a:t>
            </a:r>
            <a:r>
              <a:rPr b="0" spc="-15" dirty="0">
                <a:latin typeface="Constantia"/>
                <a:cs typeface="Constantia"/>
              </a:rPr>
              <a:t>i</a:t>
            </a:r>
            <a:r>
              <a:rPr b="0" dirty="0">
                <a:latin typeface="Constantia"/>
                <a:cs typeface="Constantia"/>
              </a:rPr>
              <a:t>t.	</a:t>
            </a:r>
            <a:r>
              <a:rPr b="0" spc="-50" dirty="0">
                <a:latin typeface="Constantia"/>
                <a:cs typeface="Constantia"/>
              </a:rPr>
              <a:t>N</a:t>
            </a:r>
            <a:r>
              <a:rPr b="0" dirty="0">
                <a:latin typeface="Constantia"/>
                <a:cs typeface="Constantia"/>
              </a:rPr>
              <a:t>o</a:t>
            </a:r>
            <a:r>
              <a:rPr b="0" spc="-35" dirty="0">
                <a:latin typeface="Constantia"/>
                <a:cs typeface="Constantia"/>
              </a:rPr>
              <a:t>t</a:t>
            </a:r>
            <a:r>
              <a:rPr b="0" dirty="0">
                <a:latin typeface="Constantia"/>
                <a:cs typeface="Constantia"/>
              </a:rPr>
              <a:t>e	</a:t>
            </a:r>
            <a:r>
              <a:rPr b="0" spc="-5" dirty="0">
                <a:latin typeface="Constantia"/>
                <a:cs typeface="Constantia"/>
              </a:rPr>
              <a:t>tha</a:t>
            </a:r>
            <a:r>
              <a:rPr b="0" dirty="0">
                <a:latin typeface="Constantia"/>
                <a:cs typeface="Constantia"/>
              </a:rPr>
              <a:t>t	M	ha</a:t>
            </a:r>
            <a:r>
              <a:rPr b="0" spc="-20" dirty="0">
                <a:latin typeface="Constantia"/>
                <a:cs typeface="Constantia"/>
              </a:rPr>
              <a:t>p</a:t>
            </a:r>
            <a:r>
              <a:rPr b="0" dirty="0">
                <a:latin typeface="Constantia"/>
                <a:cs typeface="Constantia"/>
              </a:rPr>
              <a:t>pens	</a:t>
            </a:r>
            <a:r>
              <a:rPr b="0" spc="-35" dirty="0">
                <a:latin typeface="Constantia"/>
                <a:cs typeface="Constantia"/>
              </a:rPr>
              <a:t>t</a:t>
            </a:r>
            <a:r>
              <a:rPr b="0" dirty="0">
                <a:latin typeface="Constantia"/>
                <a:cs typeface="Constantia"/>
              </a:rPr>
              <a:t>o	</a:t>
            </a:r>
            <a:r>
              <a:rPr b="0" spc="-10" dirty="0">
                <a:latin typeface="Constantia"/>
                <a:cs typeface="Constantia"/>
              </a:rPr>
              <a:t>b</a:t>
            </a:r>
            <a:r>
              <a:rPr b="0" dirty="0">
                <a:latin typeface="Constantia"/>
                <a:cs typeface="Constantia"/>
              </a:rPr>
              <a:t>e	</a:t>
            </a:r>
            <a:r>
              <a:rPr b="0" spc="-5" dirty="0">
                <a:latin typeface="Constantia"/>
                <a:cs typeface="Constantia"/>
              </a:rPr>
              <a:t>the</a:t>
            </a:r>
          </a:p>
          <a:p>
            <a:pPr marL="12700">
              <a:lnSpc>
                <a:spcPct val="100000"/>
              </a:lnSpc>
            </a:pPr>
            <a:r>
              <a:rPr b="0" spc="-5" dirty="0">
                <a:latin typeface="Constantia"/>
                <a:cs typeface="Constantia"/>
              </a:rPr>
              <a:t>median</a:t>
            </a:r>
            <a:r>
              <a:rPr b="0" spc="-50" dirty="0">
                <a:latin typeface="Constantia"/>
                <a:cs typeface="Constantia"/>
              </a:rPr>
              <a:t> </a:t>
            </a:r>
            <a:r>
              <a:rPr b="0" spc="-20" dirty="0">
                <a:latin typeface="Constantia"/>
                <a:cs typeface="Constantia"/>
              </a:rPr>
              <a:t>key</a:t>
            </a:r>
            <a:r>
              <a:rPr b="0" spc="-125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and</a:t>
            </a:r>
            <a:r>
              <a:rPr b="0" spc="-5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so</a:t>
            </a:r>
            <a:r>
              <a:rPr b="0" spc="-55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is</a:t>
            </a:r>
            <a:r>
              <a:rPr b="0" spc="-60" dirty="0">
                <a:latin typeface="Constantia"/>
                <a:cs typeface="Constantia"/>
              </a:rPr>
              <a:t> </a:t>
            </a:r>
            <a:r>
              <a:rPr b="0" spc="-25" dirty="0">
                <a:latin typeface="Constantia"/>
                <a:cs typeface="Constantia"/>
              </a:rPr>
              <a:t>moved</a:t>
            </a:r>
            <a:r>
              <a:rPr b="0" spc="-3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up</a:t>
            </a:r>
            <a:r>
              <a:rPr b="0" spc="-75" dirty="0">
                <a:latin typeface="Constantia"/>
                <a:cs typeface="Constantia"/>
              </a:rPr>
              <a:t> </a:t>
            </a:r>
            <a:r>
              <a:rPr b="0" spc="-15" dirty="0">
                <a:latin typeface="Constantia"/>
                <a:cs typeface="Constantia"/>
              </a:rPr>
              <a:t>into</a:t>
            </a:r>
            <a:r>
              <a:rPr b="0" spc="-7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105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parent</a:t>
            </a:r>
            <a:r>
              <a:rPr b="0" spc="-6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node.</a:t>
            </a:r>
          </a:p>
        </p:txBody>
      </p:sp>
      <p:sp>
        <p:nvSpPr>
          <p:cNvPr id="8" name="object 8"/>
          <p:cNvSpPr/>
          <p:nvPr/>
        </p:nvSpPr>
        <p:spPr>
          <a:xfrm>
            <a:off x="2133600" y="762000"/>
            <a:ext cx="4114800" cy="2057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4540" y="2833242"/>
            <a:ext cx="79965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letters </a:t>
            </a:r>
            <a:r>
              <a:rPr sz="2400" spc="-120" dirty="0">
                <a:latin typeface="Calibri"/>
                <a:cs typeface="Calibri"/>
              </a:rPr>
              <a:t>F, </a:t>
            </a:r>
            <a:r>
              <a:rPr sz="2400" spc="-125" dirty="0">
                <a:latin typeface="Calibri"/>
                <a:cs typeface="Calibri"/>
              </a:rPr>
              <a:t>W, </a:t>
            </a:r>
            <a:r>
              <a:rPr sz="2400" spc="10" dirty="0">
                <a:latin typeface="Calibri"/>
                <a:cs typeface="Calibri"/>
              </a:rPr>
              <a:t>L, </a:t>
            </a:r>
            <a:r>
              <a:rPr sz="2400" dirty="0">
                <a:latin typeface="Calibri"/>
                <a:cs typeface="Calibri"/>
              </a:rPr>
              <a:t>and T </a:t>
            </a:r>
            <a:r>
              <a:rPr sz="2400" spc="-10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then added without needing </a:t>
            </a:r>
            <a:r>
              <a:rPr sz="2400" spc="-15" dirty="0">
                <a:latin typeface="Calibri"/>
                <a:cs typeface="Calibri"/>
              </a:rPr>
              <a:t>any  </a:t>
            </a:r>
            <a:r>
              <a:rPr sz="2400" spc="-5" dirty="0">
                <a:latin typeface="Calibri"/>
                <a:cs typeface="Calibri"/>
              </a:rPr>
              <a:t>split.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76400" y="3352800"/>
            <a:ext cx="6172200" cy="2057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17394" y="5581599"/>
            <a:ext cx="3053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nstantia"/>
                <a:cs typeface="Constantia"/>
              </a:rPr>
              <a:t>M F W L T Z D P R X Y</a:t>
            </a:r>
            <a:r>
              <a:rPr sz="1800" b="1" spc="-15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S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21462"/>
            <a:ext cx="87623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0" dirty="0">
                <a:latin typeface="Constantia"/>
                <a:cs typeface="Constantia"/>
              </a:rPr>
              <a:t>When Z </a:t>
            </a:r>
            <a:r>
              <a:rPr sz="2000" b="0" spc="-5" dirty="0">
                <a:latin typeface="Constantia"/>
                <a:cs typeface="Constantia"/>
              </a:rPr>
              <a:t>is </a:t>
            </a:r>
            <a:r>
              <a:rPr sz="2000" b="0" dirty="0">
                <a:latin typeface="Constantia"/>
                <a:cs typeface="Constantia"/>
              </a:rPr>
              <a:t>added, </a:t>
            </a:r>
            <a:r>
              <a:rPr sz="2000" b="0" spc="-5" dirty="0">
                <a:latin typeface="Constantia"/>
                <a:cs typeface="Constantia"/>
              </a:rPr>
              <a:t>the rightmost </a:t>
            </a:r>
            <a:r>
              <a:rPr sz="2000" b="0" dirty="0">
                <a:latin typeface="Constantia"/>
                <a:cs typeface="Constantia"/>
              </a:rPr>
              <a:t>leaf must </a:t>
            </a:r>
            <a:r>
              <a:rPr sz="2000" b="0" spc="-5" dirty="0">
                <a:latin typeface="Constantia"/>
                <a:cs typeface="Constantia"/>
              </a:rPr>
              <a:t>be </a:t>
            </a:r>
            <a:r>
              <a:rPr sz="2000" b="0" dirty="0">
                <a:latin typeface="Constantia"/>
                <a:cs typeface="Constantia"/>
              </a:rPr>
              <a:t>split. </a:t>
            </a:r>
            <a:r>
              <a:rPr sz="2000" b="0" spc="-5" dirty="0">
                <a:latin typeface="Constantia"/>
                <a:cs typeface="Constantia"/>
              </a:rPr>
              <a:t>The median </a:t>
            </a:r>
            <a:r>
              <a:rPr sz="2000" b="0" spc="-10" dirty="0">
                <a:latin typeface="Constantia"/>
                <a:cs typeface="Constantia"/>
              </a:rPr>
              <a:t>item </a:t>
            </a:r>
            <a:r>
              <a:rPr sz="2000" b="0" dirty="0">
                <a:latin typeface="Constantia"/>
                <a:cs typeface="Constantia"/>
              </a:rPr>
              <a:t>T </a:t>
            </a:r>
            <a:r>
              <a:rPr sz="2000" b="0" spc="-5" dirty="0">
                <a:latin typeface="Constantia"/>
                <a:cs typeface="Constantia"/>
              </a:rPr>
              <a:t>is </a:t>
            </a:r>
            <a:r>
              <a:rPr sz="2000" b="0" spc="-15" dirty="0">
                <a:latin typeface="Constantia"/>
                <a:cs typeface="Constantia"/>
              </a:rPr>
              <a:t>moved  </a:t>
            </a:r>
            <a:r>
              <a:rPr sz="2000" b="0" spc="-5" dirty="0">
                <a:latin typeface="Constantia"/>
                <a:cs typeface="Constantia"/>
              </a:rPr>
              <a:t>up</a:t>
            </a:r>
            <a:r>
              <a:rPr sz="2000" b="0" spc="-55" dirty="0">
                <a:latin typeface="Constantia"/>
                <a:cs typeface="Constantia"/>
              </a:rPr>
              <a:t> </a:t>
            </a:r>
            <a:r>
              <a:rPr sz="2000" b="0" spc="-10" dirty="0">
                <a:latin typeface="Constantia"/>
                <a:cs typeface="Constantia"/>
              </a:rPr>
              <a:t>into</a:t>
            </a:r>
            <a:r>
              <a:rPr sz="2000" b="0" spc="-9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the</a:t>
            </a:r>
            <a:r>
              <a:rPr sz="2000" b="0" spc="-7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parent</a:t>
            </a:r>
            <a:r>
              <a:rPr sz="2000" b="0" spc="-5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node. </a:t>
            </a:r>
            <a:r>
              <a:rPr sz="2000" b="0" spc="-15" dirty="0">
                <a:latin typeface="Constantia"/>
                <a:cs typeface="Constantia"/>
              </a:rPr>
              <a:t>Note</a:t>
            </a:r>
            <a:r>
              <a:rPr sz="2000" b="0" spc="-90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that</a:t>
            </a:r>
            <a:r>
              <a:rPr sz="2000" b="0" spc="-65" dirty="0">
                <a:latin typeface="Constantia"/>
                <a:cs typeface="Constantia"/>
              </a:rPr>
              <a:t> </a:t>
            </a:r>
            <a:r>
              <a:rPr sz="2000" b="0" spc="-15" dirty="0">
                <a:latin typeface="Constantia"/>
                <a:cs typeface="Constantia"/>
              </a:rPr>
              <a:t>by</a:t>
            </a:r>
            <a:r>
              <a:rPr sz="2000" b="0" spc="-50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moving</a:t>
            </a:r>
            <a:r>
              <a:rPr sz="2000" b="0" spc="-5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up</a:t>
            </a:r>
            <a:r>
              <a:rPr sz="2000" b="0" spc="-7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the</a:t>
            </a:r>
            <a:r>
              <a:rPr sz="2000" b="0" spc="-5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median</a:t>
            </a:r>
            <a:r>
              <a:rPr sz="2000" b="0" spc="-40" dirty="0">
                <a:latin typeface="Constantia"/>
                <a:cs typeface="Constantia"/>
              </a:rPr>
              <a:t> </a:t>
            </a:r>
            <a:r>
              <a:rPr sz="2000" b="0" spc="-60" dirty="0">
                <a:latin typeface="Constantia"/>
                <a:cs typeface="Constantia"/>
              </a:rPr>
              <a:t>key,</a:t>
            </a:r>
            <a:r>
              <a:rPr sz="2000" b="0" spc="-5" dirty="0">
                <a:latin typeface="Constantia"/>
                <a:cs typeface="Constantia"/>
              </a:rPr>
              <a:t> the</a:t>
            </a:r>
            <a:r>
              <a:rPr sz="2000" b="0" spc="-65" dirty="0">
                <a:latin typeface="Constantia"/>
                <a:cs typeface="Constantia"/>
              </a:rPr>
              <a:t> </a:t>
            </a:r>
            <a:r>
              <a:rPr sz="2000" b="0" spc="-10" dirty="0">
                <a:latin typeface="Constantia"/>
                <a:cs typeface="Constantia"/>
              </a:rPr>
              <a:t>tree</a:t>
            </a:r>
            <a:r>
              <a:rPr sz="2000" b="0" spc="-6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is</a:t>
            </a:r>
            <a:r>
              <a:rPr sz="2000" b="0" spc="-40" dirty="0">
                <a:latin typeface="Constantia"/>
                <a:cs typeface="Constantia"/>
              </a:rPr>
              <a:t> </a:t>
            </a:r>
            <a:r>
              <a:rPr sz="2000" b="0" spc="-15" dirty="0">
                <a:latin typeface="Constantia"/>
                <a:cs typeface="Constantia"/>
              </a:rPr>
              <a:t>kept  </a:t>
            </a:r>
            <a:r>
              <a:rPr sz="2000" b="0" spc="-10" dirty="0">
                <a:latin typeface="Constantia"/>
                <a:cs typeface="Constantia"/>
              </a:rPr>
              <a:t>fairly</a:t>
            </a:r>
            <a:r>
              <a:rPr sz="2000" b="0" spc="-55" dirty="0">
                <a:latin typeface="Constantia"/>
                <a:cs typeface="Constantia"/>
              </a:rPr>
              <a:t> </a:t>
            </a:r>
            <a:r>
              <a:rPr sz="2000" b="0" spc="-10" dirty="0">
                <a:latin typeface="Constantia"/>
                <a:cs typeface="Constantia"/>
              </a:rPr>
              <a:t>balanced,</a:t>
            </a:r>
            <a:r>
              <a:rPr sz="2000" b="0" spc="-5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with</a:t>
            </a:r>
            <a:r>
              <a:rPr sz="2000" b="0" spc="-45" dirty="0">
                <a:latin typeface="Constantia"/>
                <a:cs typeface="Constantia"/>
              </a:rPr>
              <a:t> </a:t>
            </a:r>
            <a:r>
              <a:rPr sz="2000" b="0" dirty="0">
                <a:latin typeface="Constantia"/>
                <a:cs typeface="Constantia"/>
              </a:rPr>
              <a:t>2 </a:t>
            </a:r>
            <a:r>
              <a:rPr sz="2000" b="0" spc="-20" dirty="0">
                <a:latin typeface="Constantia"/>
                <a:cs typeface="Constantia"/>
              </a:rPr>
              <a:t>keys</a:t>
            </a:r>
            <a:r>
              <a:rPr sz="2000" b="0" spc="-2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in</a:t>
            </a:r>
            <a:r>
              <a:rPr sz="2000" b="0" spc="-90" dirty="0">
                <a:latin typeface="Constantia"/>
                <a:cs typeface="Constantia"/>
              </a:rPr>
              <a:t> </a:t>
            </a:r>
            <a:r>
              <a:rPr sz="2000" b="0" dirty="0">
                <a:latin typeface="Constantia"/>
                <a:cs typeface="Constantia"/>
              </a:rPr>
              <a:t>each</a:t>
            </a:r>
            <a:r>
              <a:rPr sz="2000" b="0" spc="-85" dirty="0">
                <a:latin typeface="Constantia"/>
                <a:cs typeface="Constantia"/>
              </a:rPr>
              <a:t> </a:t>
            </a:r>
            <a:r>
              <a:rPr sz="2000" b="0" dirty="0">
                <a:latin typeface="Constantia"/>
                <a:cs typeface="Constantia"/>
              </a:rPr>
              <a:t>of</a:t>
            </a:r>
            <a:r>
              <a:rPr sz="2000" b="0" spc="20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the</a:t>
            </a:r>
            <a:r>
              <a:rPr sz="2000" b="0" spc="-7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resulting</a:t>
            </a:r>
            <a:r>
              <a:rPr sz="2000" b="0" spc="-35" dirty="0">
                <a:latin typeface="Constantia"/>
                <a:cs typeface="Constantia"/>
              </a:rPr>
              <a:t> </a:t>
            </a:r>
            <a:r>
              <a:rPr sz="2000" b="0" spc="-10" dirty="0">
                <a:latin typeface="Constantia"/>
                <a:cs typeface="Constantia"/>
              </a:rPr>
              <a:t>nodes.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0200" y="990600"/>
            <a:ext cx="6172200" cy="2057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39" y="3146298"/>
            <a:ext cx="897953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insertion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causes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leftmost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leaf</a:t>
            </a:r>
            <a:r>
              <a:rPr sz="2000" spc="3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to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be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split.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happens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to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be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median  </a:t>
            </a:r>
            <a:r>
              <a:rPr sz="2000" spc="-20" dirty="0">
                <a:latin typeface="Constantia"/>
                <a:cs typeface="Constantia"/>
              </a:rPr>
              <a:t>key </a:t>
            </a:r>
            <a:r>
              <a:rPr sz="2000" dirty="0">
                <a:latin typeface="Constantia"/>
                <a:cs typeface="Constantia"/>
              </a:rPr>
              <a:t>and so </a:t>
            </a:r>
            <a:r>
              <a:rPr sz="2000" spc="-5" dirty="0">
                <a:latin typeface="Constantia"/>
                <a:cs typeface="Constantia"/>
              </a:rPr>
              <a:t>is the one </a:t>
            </a:r>
            <a:r>
              <a:rPr sz="2000" spc="-15" dirty="0">
                <a:latin typeface="Constantia"/>
                <a:cs typeface="Constantia"/>
              </a:rPr>
              <a:t>moved </a:t>
            </a:r>
            <a:r>
              <a:rPr sz="2000" spc="-5" dirty="0">
                <a:latin typeface="Constantia"/>
                <a:cs typeface="Constantia"/>
              </a:rPr>
              <a:t>up </a:t>
            </a:r>
            <a:r>
              <a:rPr sz="2000" spc="-10" dirty="0">
                <a:latin typeface="Constantia"/>
                <a:cs typeface="Constantia"/>
              </a:rPr>
              <a:t>into </a:t>
            </a:r>
            <a:r>
              <a:rPr sz="2000" spc="-5" dirty="0">
                <a:latin typeface="Constantia"/>
                <a:cs typeface="Constantia"/>
              </a:rPr>
              <a:t>the parent node. The </a:t>
            </a:r>
            <a:r>
              <a:rPr sz="2000" spc="-10" dirty="0">
                <a:latin typeface="Constantia"/>
                <a:cs typeface="Constantia"/>
              </a:rPr>
              <a:t>letters </a:t>
            </a:r>
            <a:r>
              <a:rPr sz="2000" spc="-125" dirty="0">
                <a:latin typeface="Constantia"/>
                <a:cs typeface="Constantia"/>
              </a:rPr>
              <a:t>P, </a:t>
            </a:r>
            <a:r>
              <a:rPr sz="2000" spc="-5" dirty="0">
                <a:latin typeface="Constantia"/>
                <a:cs typeface="Constantia"/>
              </a:rPr>
              <a:t>R, X, </a:t>
            </a:r>
            <a:r>
              <a:rPr sz="2000" dirty="0">
                <a:latin typeface="Constantia"/>
                <a:cs typeface="Constantia"/>
              </a:rPr>
              <a:t>and Y </a:t>
            </a:r>
            <a:r>
              <a:rPr sz="2000" spc="-10" dirty="0">
                <a:latin typeface="Constantia"/>
                <a:cs typeface="Constantia"/>
              </a:rPr>
              <a:t>are  </a:t>
            </a:r>
            <a:r>
              <a:rPr sz="2000" spc="-5" dirty="0">
                <a:latin typeface="Constantia"/>
                <a:cs typeface="Constantia"/>
              </a:rPr>
              <a:t>then </a:t>
            </a:r>
            <a:r>
              <a:rPr sz="2000" dirty="0">
                <a:latin typeface="Constantia"/>
                <a:cs typeface="Constantia"/>
              </a:rPr>
              <a:t>added </a:t>
            </a:r>
            <a:r>
              <a:rPr sz="2000" spc="-5" dirty="0">
                <a:latin typeface="Constantia"/>
                <a:cs typeface="Constantia"/>
              </a:rPr>
              <a:t>without </a:t>
            </a:r>
            <a:r>
              <a:rPr sz="2000" spc="-10" dirty="0">
                <a:latin typeface="Constantia"/>
                <a:cs typeface="Constantia"/>
              </a:rPr>
              <a:t>any </a:t>
            </a:r>
            <a:r>
              <a:rPr sz="2000" spc="-5" dirty="0">
                <a:latin typeface="Constantia"/>
                <a:cs typeface="Constantia"/>
              </a:rPr>
              <a:t>need</a:t>
            </a:r>
            <a:r>
              <a:rPr sz="2000" spc="-3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spc="-5" dirty="0">
                <a:latin typeface="Constantia"/>
                <a:cs typeface="Constantia"/>
              </a:rPr>
              <a:t>splitting: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5800" y="4038600"/>
            <a:ext cx="7200900" cy="2057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95650" y="5962599"/>
            <a:ext cx="1692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nstantia"/>
                <a:cs typeface="Constantia"/>
              </a:rPr>
              <a:t>Z D P R X Y</a:t>
            </a:r>
            <a:r>
              <a:rPr sz="1800" b="1" spc="7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S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130048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0496" y="1882139"/>
            <a:ext cx="979931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1948637"/>
            <a:ext cx="8079740" cy="1675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A </a:t>
            </a:r>
            <a:r>
              <a:rPr sz="2400" b="1" spc="-15" dirty="0">
                <a:latin typeface="Constantia"/>
                <a:cs typeface="Constantia"/>
              </a:rPr>
              <a:t>tree </a:t>
            </a:r>
            <a:r>
              <a:rPr sz="2400" dirty="0">
                <a:latin typeface="Constantia"/>
                <a:cs typeface="Constantia"/>
              </a:rPr>
              <a:t>is a </a:t>
            </a:r>
            <a:r>
              <a:rPr sz="2400" spc="-10" dirty="0">
                <a:latin typeface="Constantia"/>
                <a:cs typeface="Constantia"/>
              </a:rPr>
              <a:t>hierarchical </a:t>
            </a:r>
            <a:r>
              <a:rPr sz="2400" spc="-5" dirty="0">
                <a:latin typeface="Constantia"/>
                <a:cs typeface="Constantia"/>
              </a:rPr>
              <a:t>representation of </a:t>
            </a:r>
            <a:r>
              <a:rPr sz="2400" dirty="0">
                <a:latin typeface="Constantia"/>
                <a:cs typeface="Constantia"/>
              </a:rPr>
              <a:t>a finite set </a:t>
            </a:r>
            <a:r>
              <a:rPr sz="2400" spc="-5" dirty="0">
                <a:latin typeface="Constantia"/>
                <a:cs typeface="Constantia"/>
              </a:rPr>
              <a:t>of</a:t>
            </a:r>
            <a:r>
              <a:rPr sz="2400" spc="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one</a:t>
            </a:r>
            <a:endParaRPr sz="2400">
              <a:latin typeface="Constantia"/>
              <a:cs typeface="Constantia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onstantia"/>
                <a:cs typeface="Constantia"/>
              </a:rPr>
              <a:t>or </a:t>
            </a:r>
            <a:r>
              <a:rPr sz="2400" spc="-15" dirty="0">
                <a:latin typeface="Constantia"/>
                <a:cs typeface="Constantia"/>
              </a:rPr>
              <a:t>more </a:t>
            </a:r>
            <a:r>
              <a:rPr sz="2400" spc="-5" dirty="0">
                <a:latin typeface="Constantia"/>
                <a:cs typeface="Constantia"/>
              </a:rPr>
              <a:t>data </a:t>
            </a:r>
            <a:r>
              <a:rPr sz="2400" spc="-10" dirty="0">
                <a:latin typeface="Constantia"/>
                <a:cs typeface="Constantia"/>
              </a:rPr>
              <a:t>items </a:t>
            </a:r>
            <a:r>
              <a:rPr sz="2400" dirty="0">
                <a:latin typeface="Constantia"/>
                <a:cs typeface="Constantia"/>
              </a:rPr>
              <a:t>such</a:t>
            </a:r>
            <a:r>
              <a:rPr sz="2400" spc="-3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that: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5"/>
              </a:spcBef>
              <a:buClr>
                <a:srgbClr val="0E6EC5"/>
              </a:buClr>
              <a:buSzPct val="85000"/>
              <a:buFont typeface="Arial"/>
              <a:buChar char="•"/>
              <a:tabLst>
                <a:tab pos="652780" algn="l"/>
                <a:tab pos="653415" algn="l"/>
              </a:tabLst>
            </a:pPr>
            <a:r>
              <a:rPr sz="2000" spc="-10" dirty="0">
                <a:latin typeface="Constantia"/>
                <a:cs typeface="Constantia"/>
              </a:rPr>
              <a:t>There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is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special</a:t>
            </a:r>
            <a:r>
              <a:rPr sz="2000" spc="1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node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called</a:t>
            </a:r>
            <a:r>
              <a:rPr sz="2000" spc="-1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root</a:t>
            </a:r>
            <a:r>
              <a:rPr sz="2000" spc="-12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of</a:t>
            </a:r>
            <a:r>
              <a:rPr sz="2000" spc="1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tree.</a:t>
            </a:r>
            <a:endParaRPr sz="2000">
              <a:latin typeface="Constantia"/>
              <a:cs typeface="Constantia"/>
            </a:endParaRPr>
          </a:p>
          <a:p>
            <a:pPr marL="652780" marR="5080" lvl="1" indent="-247015">
              <a:lnSpc>
                <a:spcPct val="100000"/>
              </a:lnSpc>
              <a:buClr>
                <a:srgbClr val="0E6EC5"/>
              </a:buClr>
              <a:buSzPct val="85000"/>
              <a:buFont typeface="Arial"/>
              <a:buChar char="•"/>
              <a:tabLst>
                <a:tab pos="652780" algn="l"/>
                <a:tab pos="653415" algn="l"/>
              </a:tabLst>
            </a:pPr>
            <a:r>
              <a:rPr sz="2000" spc="-5" dirty="0">
                <a:latin typeface="Constantia"/>
                <a:cs typeface="Constantia"/>
              </a:rPr>
              <a:t>The nodes other than the </a:t>
            </a:r>
            <a:r>
              <a:rPr sz="2000" spc="-15" dirty="0">
                <a:latin typeface="Constantia"/>
                <a:cs typeface="Constantia"/>
              </a:rPr>
              <a:t>root </a:t>
            </a:r>
            <a:r>
              <a:rPr sz="2000" spc="-5" dirty="0">
                <a:latin typeface="Constantia"/>
                <a:cs typeface="Constantia"/>
              </a:rPr>
              <a:t>node </a:t>
            </a:r>
            <a:r>
              <a:rPr sz="2000" spc="-10" dirty="0">
                <a:latin typeface="Constantia"/>
                <a:cs typeface="Constantia"/>
              </a:rPr>
              <a:t>form </a:t>
            </a:r>
            <a:r>
              <a:rPr sz="2000" spc="-5" dirty="0">
                <a:latin typeface="Constantia"/>
                <a:cs typeface="Constantia"/>
              </a:rPr>
              <a:t>an </a:t>
            </a:r>
            <a:r>
              <a:rPr sz="2000" spc="-15" dirty="0">
                <a:latin typeface="Constantia"/>
                <a:cs typeface="Constantia"/>
              </a:rPr>
              <a:t>ordered </a:t>
            </a:r>
            <a:r>
              <a:rPr sz="2000" spc="-5" dirty="0">
                <a:latin typeface="Constantia"/>
                <a:cs typeface="Constantia"/>
              </a:rPr>
              <a:t>pair of </a:t>
            </a:r>
            <a:r>
              <a:rPr sz="2000" spc="-10" dirty="0">
                <a:latin typeface="Constantia"/>
                <a:cs typeface="Constantia"/>
              </a:rPr>
              <a:t>disjoint  </a:t>
            </a:r>
            <a:r>
              <a:rPr sz="2000" spc="-5" dirty="0">
                <a:latin typeface="Constantia"/>
                <a:cs typeface="Constantia"/>
              </a:rPr>
              <a:t>subtrees.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00375" y="5336032"/>
            <a:ext cx="1084580" cy="664845"/>
          </a:xfrm>
          <a:custGeom>
            <a:avLst/>
            <a:gdLst/>
            <a:ahLst/>
            <a:cxnLst/>
            <a:rect l="l" t="t" r="r" b="b"/>
            <a:pathLst>
              <a:path w="1084579" h="664845">
                <a:moveTo>
                  <a:pt x="91439" y="520979"/>
                </a:moveTo>
                <a:lnTo>
                  <a:pt x="0" y="664730"/>
                </a:lnTo>
                <a:lnTo>
                  <a:pt x="169925" y="651662"/>
                </a:lnTo>
                <a:lnTo>
                  <a:pt x="151612" y="621169"/>
                </a:lnTo>
                <a:lnTo>
                  <a:pt x="121919" y="621169"/>
                </a:lnTo>
                <a:lnTo>
                  <a:pt x="95885" y="577608"/>
                </a:lnTo>
                <a:lnTo>
                  <a:pt x="117618" y="564568"/>
                </a:lnTo>
                <a:lnTo>
                  <a:pt x="91439" y="520979"/>
                </a:lnTo>
                <a:close/>
              </a:path>
              <a:path w="1084579" h="664845">
                <a:moveTo>
                  <a:pt x="117618" y="564568"/>
                </a:moveTo>
                <a:lnTo>
                  <a:pt x="95885" y="577608"/>
                </a:lnTo>
                <a:lnTo>
                  <a:pt x="121919" y="621169"/>
                </a:lnTo>
                <a:lnTo>
                  <a:pt x="143747" y="608073"/>
                </a:lnTo>
                <a:lnTo>
                  <a:pt x="117618" y="564568"/>
                </a:lnTo>
                <a:close/>
              </a:path>
              <a:path w="1084579" h="664845">
                <a:moveTo>
                  <a:pt x="143747" y="608073"/>
                </a:moveTo>
                <a:lnTo>
                  <a:pt x="121919" y="621169"/>
                </a:lnTo>
                <a:lnTo>
                  <a:pt x="151612" y="621169"/>
                </a:lnTo>
                <a:lnTo>
                  <a:pt x="143747" y="608073"/>
                </a:lnTo>
                <a:close/>
              </a:path>
              <a:path w="1084579" h="664845">
                <a:moveTo>
                  <a:pt x="1058545" y="0"/>
                </a:moveTo>
                <a:lnTo>
                  <a:pt x="117618" y="564568"/>
                </a:lnTo>
                <a:lnTo>
                  <a:pt x="143747" y="608073"/>
                </a:lnTo>
                <a:lnTo>
                  <a:pt x="1084579" y="43561"/>
                </a:lnTo>
                <a:lnTo>
                  <a:pt x="105854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24477" y="4123690"/>
            <a:ext cx="835025" cy="685800"/>
          </a:xfrm>
          <a:custGeom>
            <a:avLst/>
            <a:gdLst/>
            <a:ahLst/>
            <a:cxnLst/>
            <a:rect l="l" t="t" r="r" b="b"/>
            <a:pathLst>
              <a:path w="835025" h="685800">
                <a:moveTo>
                  <a:pt x="70231" y="530098"/>
                </a:moveTo>
                <a:lnTo>
                  <a:pt x="0" y="685292"/>
                </a:lnTo>
                <a:lnTo>
                  <a:pt x="166370" y="648335"/>
                </a:lnTo>
                <a:lnTo>
                  <a:pt x="147369" y="624967"/>
                </a:lnTo>
                <a:lnTo>
                  <a:pt x="114553" y="624967"/>
                </a:lnTo>
                <a:lnTo>
                  <a:pt x="82550" y="585597"/>
                </a:lnTo>
                <a:lnTo>
                  <a:pt x="102302" y="569541"/>
                </a:lnTo>
                <a:lnTo>
                  <a:pt x="70231" y="530098"/>
                </a:lnTo>
                <a:close/>
              </a:path>
              <a:path w="835025" h="685800">
                <a:moveTo>
                  <a:pt x="102302" y="569541"/>
                </a:moveTo>
                <a:lnTo>
                  <a:pt x="82550" y="585597"/>
                </a:lnTo>
                <a:lnTo>
                  <a:pt x="114553" y="624967"/>
                </a:lnTo>
                <a:lnTo>
                  <a:pt x="134311" y="608907"/>
                </a:lnTo>
                <a:lnTo>
                  <a:pt x="102302" y="569541"/>
                </a:lnTo>
                <a:close/>
              </a:path>
              <a:path w="835025" h="685800">
                <a:moveTo>
                  <a:pt x="134311" y="608907"/>
                </a:moveTo>
                <a:lnTo>
                  <a:pt x="114553" y="624967"/>
                </a:lnTo>
                <a:lnTo>
                  <a:pt x="147369" y="624967"/>
                </a:lnTo>
                <a:lnTo>
                  <a:pt x="134311" y="608907"/>
                </a:lnTo>
                <a:close/>
              </a:path>
              <a:path w="835025" h="685800">
                <a:moveTo>
                  <a:pt x="803021" y="0"/>
                </a:moveTo>
                <a:lnTo>
                  <a:pt x="102302" y="569541"/>
                </a:lnTo>
                <a:lnTo>
                  <a:pt x="134311" y="608907"/>
                </a:lnTo>
                <a:lnTo>
                  <a:pt x="835025" y="39370"/>
                </a:lnTo>
                <a:lnTo>
                  <a:pt x="80302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25720" y="4125340"/>
            <a:ext cx="694055" cy="683895"/>
          </a:xfrm>
          <a:custGeom>
            <a:avLst/>
            <a:gdLst/>
            <a:ahLst/>
            <a:cxnLst/>
            <a:rect l="l" t="t" r="r" b="b"/>
            <a:pathLst>
              <a:path w="694054" h="683895">
                <a:moveTo>
                  <a:pt x="567527" y="594860"/>
                </a:moveTo>
                <a:lnTo>
                  <a:pt x="531876" y="631062"/>
                </a:lnTo>
                <a:lnTo>
                  <a:pt x="693927" y="683640"/>
                </a:lnTo>
                <a:lnTo>
                  <a:pt x="669648" y="612647"/>
                </a:lnTo>
                <a:lnTo>
                  <a:pt x="585596" y="612647"/>
                </a:lnTo>
                <a:lnTo>
                  <a:pt x="567527" y="594860"/>
                </a:lnTo>
                <a:close/>
              </a:path>
              <a:path w="694054" h="683895">
                <a:moveTo>
                  <a:pt x="603191" y="558646"/>
                </a:moveTo>
                <a:lnTo>
                  <a:pt x="567527" y="594860"/>
                </a:lnTo>
                <a:lnTo>
                  <a:pt x="585596" y="612647"/>
                </a:lnTo>
                <a:lnTo>
                  <a:pt x="621283" y="576452"/>
                </a:lnTo>
                <a:lnTo>
                  <a:pt x="603191" y="558646"/>
                </a:lnTo>
                <a:close/>
              </a:path>
              <a:path w="694054" h="683895">
                <a:moveTo>
                  <a:pt x="638809" y="522477"/>
                </a:moveTo>
                <a:lnTo>
                  <a:pt x="603191" y="558646"/>
                </a:lnTo>
                <a:lnTo>
                  <a:pt x="621283" y="576452"/>
                </a:lnTo>
                <a:lnTo>
                  <a:pt x="585596" y="612647"/>
                </a:lnTo>
                <a:lnTo>
                  <a:pt x="669648" y="612647"/>
                </a:lnTo>
                <a:lnTo>
                  <a:pt x="638809" y="522477"/>
                </a:lnTo>
                <a:close/>
              </a:path>
              <a:path w="694054" h="683895">
                <a:moveTo>
                  <a:pt x="35559" y="0"/>
                </a:moveTo>
                <a:lnTo>
                  <a:pt x="0" y="36194"/>
                </a:lnTo>
                <a:lnTo>
                  <a:pt x="567527" y="594860"/>
                </a:lnTo>
                <a:lnTo>
                  <a:pt x="603191" y="558646"/>
                </a:lnTo>
                <a:lnTo>
                  <a:pt x="355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86376" y="3500373"/>
            <a:ext cx="714375" cy="643255"/>
          </a:xfrm>
          <a:custGeom>
            <a:avLst/>
            <a:gdLst/>
            <a:ahLst/>
            <a:cxnLst/>
            <a:rect l="l" t="t" r="r" b="b"/>
            <a:pathLst>
              <a:path w="714375" h="643254">
                <a:moveTo>
                  <a:pt x="0" y="321563"/>
                </a:moveTo>
                <a:lnTo>
                  <a:pt x="3260" y="277939"/>
                </a:lnTo>
                <a:lnTo>
                  <a:pt x="12757" y="236096"/>
                </a:lnTo>
                <a:lnTo>
                  <a:pt x="28065" y="196417"/>
                </a:lnTo>
                <a:lnTo>
                  <a:pt x="48758" y="159286"/>
                </a:lnTo>
                <a:lnTo>
                  <a:pt x="74412" y="125086"/>
                </a:lnTo>
                <a:lnTo>
                  <a:pt x="104600" y="94202"/>
                </a:lnTo>
                <a:lnTo>
                  <a:pt x="138897" y="67016"/>
                </a:lnTo>
                <a:lnTo>
                  <a:pt x="176878" y="43913"/>
                </a:lnTo>
                <a:lnTo>
                  <a:pt x="218116" y="25276"/>
                </a:lnTo>
                <a:lnTo>
                  <a:pt x="262187" y="11489"/>
                </a:lnTo>
                <a:lnTo>
                  <a:pt x="308665" y="2936"/>
                </a:lnTo>
                <a:lnTo>
                  <a:pt x="357124" y="0"/>
                </a:lnTo>
                <a:lnTo>
                  <a:pt x="405585" y="2936"/>
                </a:lnTo>
                <a:lnTo>
                  <a:pt x="452070" y="11489"/>
                </a:lnTo>
                <a:lnTo>
                  <a:pt x="496151" y="25276"/>
                </a:lnTo>
                <a:lnTo>
                  <a:pt x="537402" y="43913"/>
                </a:lnTo>
                <a:lnTo>
                  <a:pt x="575398" y="67016"/>
                </a:lnTo>
                <a:lnTo>
                  <a:pt x="609711" y="94202"/>
                </a:lnTo>
                <a:lnTo>
                  <a:pt x="639915" y="125086"/>
                </a:lnTo>
                <a:lnTo>
                  <a:pt x="665583" y="159286"/>
                </a:lnTo>
                <a:lnTo>
                  <a:pt x="686290" y="196417"/>
                </a:lnTo>
                <a:lnTo>
                  <a:pt x="701608" y="236096"/>
                </a:lnTo>
                <a:lnTo>
                  <a:pt x="711112" y="277939"/>
                </a:lnTo>
                <a:lnTo>
                  <a:pt x="714375" y="321563"/>
                </a:lnTo>
                <a:lnTo>
                  <a:pt x="711112" y="365185"/>
                </a:lnTo>
                <a:lnTo>
                  <a:pt x="701608" y="407022"/>
                </a:lnTo>
                <a:lnTo>
                  <a:pt x="686290" y="446690"/>
                </a:lnTo>
                <a:lnTo>
                  <a:pt x="665583" y="483808"/>
                </a:lnTo>
                <a:lnTo>
                  <a:pt x="639915" y="517993"/>
                </a:lnTo>
                <a:lnTo>
                  <a:pt x="609711" y="548862"/>
                </a:lnTo>
                <a:lnTo>
                  <a:pt x="575398" y="576032"/>
                </a:lnTo>
                <a:lnTo>
                  <a:pt x="537402" y="599120"/>
                </a:lnTo>
                <a:lnTo>
                  <a:pt x="496151" y="617743"/>
                </a:lnTo>
                <a:lnTo>
                  <a:pt x="452070" y="631520"/>
                </a:lnTo>
                <a:lnTo>
                  <a:pt x="405585" y="640067"/>
                </a:lnTo>
                <a:lnTo>
                  <a:pt x="357124" y="643001"/>
                </a:lnTo>
                <a:lnTo>
                  <a:pt x="308665" y="640067"/>
                </a:lnTo>
                <a:lnTo>
                  <a:pt x="262187" y="631520"/>
                </a:lnTo>
                <a:lnTo>
                  <a:pt x="218116" y="617743"/>
                </a:lnTo>
                <a:lnTo>
                  <a:pt x="176878" y="599120"/>
                </a:lnTo>
                <a:lnTo>
                  <a:pt x="138897" y="576032"/>
                </a:lnTo>
                <a:lnTo>
                  <a:pt x="104600" y="548862"/>
                </a:lnTo>
                <a:lnTo>
                  <a:pt x="74412" y="517993"/>
                </a:lnTo>
                <a:lnTo>
                  <a:pt x="48758" y="483808"/>
                </a:lnTo>
                <a:lnTo>
                  <a:pt x="28065" y="446690"/>
                </a:lnTo>
                <a:lnTo>
                  <a:pt x="12757" y="407022"/>
                </a:lnTo>
                <a:lnTo>
                  <a:pt x="3260" y="365185"/>
                </a:lnTo>
                <a:lnTo>
                  <a:pt x="0" y="321563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90871" y="3389376"/>
            <a:ext cx="909827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97196" y="3389376"/>
            <a:ext cx="713231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69636" y="3658361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156463" y="3556"/>
                </a:lnTo>
                <a:lnTo>
                  <a:pt x="45173" y="274827"/>
                </a:lnTo>
                <a:lnTo>
                  <a:pt x="42037" y="282067"/>
                </a:lnTo>
                <a:lnTo>
                  <a:pt x="39115" y="287908"/>
                </a:lnTo>
                <a:lnTo>
                  <a:pt x="33782" y="295529"/>
                </a:lnTo>
                <a:lnTo>
                  <a:pt x="29590" y="298195"/>
                </a:lnTo>
                <a:lnTo>
                  <a:pt x="0" y="306958"/>
                </a:lnTo>
                <a:lnTo>
                  <a:pt x="1142" y="318135"/>
                </a:lnTo>
                <a:lnTo>
                  <a:pt x="38576" y="317545"/>
                </a:lnTo>
                <a:lnTo>
                  <a:pt x="102200" y="317500"/>
                </a:lnTo>
                <a:lnTo>
                  <a:pt x="101600" y="306577"/>
                </a:lnTo>
                <a:lnTo>
                  <a:pt x="80137" y="300227"/>
                </a:lnTo>
                <a:lnTo>
                  <a:pt x="77342" y="299593"/>
                </a:lnTo>
                <a:lnTo>
                  <a:pt x="75184" y="298450"/>
                </a:lnTo>
                <a:lnTo>
                  <a:pt x="72516" y="295782"/>
                </a:lnTo>
                <a:lnTo>
                  <a:pt x="71882" y="293877"/>
                </a:lnTo>
                <a:lnTo>
                  <a:pt x="72000" y="288163"/>
                </a:lnTo>
                <a:lnTo>
                  <a:pt x="97536" y="218312"/>
                </a:lnTo>
                <a:lnTo>
                  <a:pt x="257986" y="218312"/>
                </a:lnTo>
                <a:lnTo>
                  <a:pt x="249747" y="195071"/>
                </a:lnTo>
                <a:lnTo>
                  <a:pt x="106552" y="195071"/>
                </a:lnTo>
                <a:lnTo>
                  <a:pt x="139366" y="108136"/>
                </a:lnTo>
                <a:lnTo>
                  <a:pt x="141605" y="102044"/>
                </a:lnTo>
                <a:lnTo>
                  <a:pt x="143748" y="96047"/>
                </a:lnTo>
                <a:lnTo>
                  <a:pt x="145796" y="90169"/>
                </a:lnTo>
                <a:lnTo>
                  <a:pt x="212559" y="90169"/>
                </a:lnTo>
                <a:lnTo>
                  <a:pt x="180593" y="0"/>
                </a:lnTo>
                <a:close/>
              </a:path>
              <a:path w="322579" h="318135">
                <a:moveTo>
                  <a:pt x="102200" y="317500"/>
                </a:moveTo>
                <a:lnTo>
                  <a:pt x="49529" y="317500"/>
                </a:lnTo>
                <a:lnTo>
                  <a:pt x="102235" y="318135"/>
                </a:lnTo>
                <a:lnTo>
                  <a:pt x="102200" y="317500"/>
                </a:lnTo>
                <a:close/>
              </a:path>
              <a:path w="322579" h="318135">
                <a:moveTo>
                  <a:pt x="257986" y="218312"/>
                </a:moveTo>
                <a:lnTo>
                  <a:pt x="189102" y="218312"/>
                </a:lnTo>
                <a:lnTo>
                  <a:pt x="203835" y="260350"/>
                </a:lnTo>
                <a:lnTo>
                  <a:pt x="206628" y="268224"/>
                </a:lnTo>
                <a:lnTo>
                  <a:pt x="208868" y="274827"/>
                </a:lnTo>
                <a:lnTo>
                  <a:pt x="211836" y="284225"/>
                </a:lnTo>
                <a:lnTo>
                  <a:pt x="212548" y="287908"/>
                </a:lnTo>
                <a:lnTo>
                  <a:pt x="212550" y="293877"/>
                </a:lnTo>
                <a:lnTo>
                  <a:pt x="211836" y="295782"/>
                </a:lnTo>
                <a:lnTo>
                  <a:pt x="181990" y="306958"/>
                </a:lnTo>
                <a:lnTo>
                  <a:pt x="183007" y="318135"/>
                </a:lnTo>
                <a:lnTo>
                  <a:pt x="221964" y="317674"/>
                </a:lnTo>
                <a:lnTo>
                  <a:pt x="241800" y="317545"/>
                </a:lnTo>
                <a:lnTo>
                  <a:pt x="322543" y="317500"/>
                </a:lnTo>
                <a:lnTo>
                  <a:pt x="321945" y="306958"/>
                </a:lnTo>
                <a:lnTo>
                  <a:pt x="283972" y="288925"/>
                </a:lnTo>
                <a:lnTo>
                  <a:pt x="280542" y="281939"/>
                </a:lnTo>
                <a:lnTo>
                  <a:pt x="257986" y="218312"/>
                </a:lnTo>
                <a:close/>
              </a:path>
              <a:path w="322579" h="318135">
                <a:moveTo>
                  <a:pt x="322543" y="317500"/>
                </a:moveTo>
                <a:lnTo>
                  <a:pt x="261874" y="317500"/>
                </a:lnTo>
                <a:lnTo>
                  <a:pt x="322579" y="318135"/>
                </a:lnTo>
                <a:lnTo>
                  <a:pt x="322543" y="317500"/>
                </a:lnTo>
                <a:close/>
              </a:path>
              <a:path w="322579" h="318135">
                <a:moveTo>
                  <a:pt x="212559" y="90169"/>
                </a:moveTo>
                <a:lnTo>
                  <a:pt x="145796" y="90169"/>
                </a:lnTo>
                <a:lnTo>
                  <a:pt x="147631" y="96051"/>
                </a:lnTo>
                <a:lnTo>
                  <a:pt x="151493" y="108243"/>
                </a:lnTo>
                <a:lnTo>
                  <a:pt x="153542" y="114554"/>
                </a:lnTo>
                <a:lnTo>
                  <a:pt x="181101" y="195071"/>
                </a:lnTo>
                <a:lnTo>
                  <a:pt x="249747" y="195071"/>
                </a:lnTo>
                <a:lnTo>
                  <a:pt x="212559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70094" y="3742435"/>
            <a:ext cx="86741" cy="1170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69636" y="3658361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276860" y="271525"/>
                </a:lnTo>
                <a:lnTo>
                  <a:pt x="280542" y="281939"/>
                </a:lnTo>
                <a:lnTo>
                  <a:pt x="283972" y="288925"/>
                </a:lnTo>
                <a:lnTo>
                  <a:pt x="287020" y="292607"/>
                </a:lnTo>
                <a:lnTo>
                  <a:pt x="290067" y="296163"/>
                </a:lnTo>
                <a:lnTo>
                  <a:pt x="294386" y="298831"/>
                </a:lnTo>
                <a:lnTo>
                  <a:pt x="300100" y="300481"/>
                </a:lnTo>
                <a:lnTo>
                  <a:pt x="321945" y="306958"/>
                </a:lnTo>
                <a:lnTo>
                  <a:pt x="322579" y="318135"/>
                </a:lnTo>
                <a:lnTo>
                  <a:pt x="307504" y="317875"/>
                </a:lnTo>
                <a:lnTo>
                  <a:pt x="292369" y="317674"/>
                </a:lnTo>
                <a:lnTo>
                  <a:pt x="277163" y="317545"/>
                </a:lnTo>
                <a:lnTo>
                  <a:pt x="261874" y="317500"/>
                </a:lnTo>
                <a:lnTo>
                  <a:pt x="241800" y="317545"/>
                </a:lnTo>
                <a:lnTo>
                  <a:pt x="221964" y="317674"/>
                </a:lnTo>
                <a:lnTo>
                  <a:pt x="202366" y="317875"/>
                </a:lnTo>
                <a:lnTo>
                  <a:pt x="183007" y="318135"/>
                </a:lnTo>
                <a:lnTo>
                  <a:pt x="181990" y="306958"/>
                </a:lnTo>
                <a:lnTo>
                  <a:pt x="212598" y="293750"/>
                </a:lnTo>
                <a:lnTo>
                  <a:pt x="212598" y="291083"/>
                </a:lnTo>
                <a:lnTo>
                  <a:pt x="212598" y="288163"/>
                </a:lnTo>
                <a:lnTo>
                  <a:pt x="211836" y="284225"/>
                </a:lnTo>
                <a:lnTo>
                  <a:pt x="210312" y="279400"/>
                </a:lnTo>
                <a:lnTo>
                  <a:pt x="208787" y="274574"/>
                </a:lnTo>
                <a:lnTo>
                  <a:pt x="206628" y="268224"/>
                </a:lnTo>
                <a:lnTo>
                  <a:pt x="203835" y="260350"/>
                </a:lnTo>
                <a:lnTo>
                  <a:pt x="189102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1882" y="288670"/>
                </a:lnTo>
                <a:lnTo>
                  <a:pt x="71882" y="291338"/>
                </a:lnTo>
                <a:lnTo>
                  <a:pt x="71882" y="293877"/>
                </a:lnTo>
                <a:lnTo>
                  <a:pt x="80137" y="300227"/>
                </a:lnTo>
                <a:lnTo>
                  <a:pt x="101600" y="306577"/>
                </a:lnTo>
                <a:lnTo>
                  <a:pt x="102235" y="318135"/>
                </a:lnTo>
                <a:lnTo>
                  <a:pt x="86802" y="317875"/>
                </a:lnTo>
                <a:lnTo>
                  <a:pt x="72882" y="317674"/>
                </a:lnTo>
                <a:lnTo>
                  <a:pt x="60461" y="317545"/>
                </a:lnTo>
                <a:lnTo>
                  <a:pt x="49529" y="317500"/>
                </a:lnTo>
                <a:lnTo>
                  <a:pt x="38576" y="317545"/>
                </a:lnTo>
                <a:lnTo>
                  <a:pt x="26860" y="317674"/>
                </a:lnTo>
                <a:lnTo>
                  <a:pt x="14382" y="317875"/>
                </a:lnTo>
                <a:lnTo>
                  <a:pt x="1142" y="318135"/>
                </a:lnTo>
                <a:lnTo>
                  <a:pt x="0" y="306958"/>
                </a:lnTo>
                <a:lnTo>
                  <a:pt x="23875" y="299846"/>
                </a:lnTo>
                <a:lnTo>
                  <a:pt x="29590" y="298195"/>
                </a:lnTo>
                <a:lnTo>
                  <a:pt x="33782" y="295529"/>
                </a:lnTo>
                <a:lnTo>
                  <a:pt x="36449" y="291719"/>
                </a:lnTo>
                <a:lnTo>
                  <a:pt x="39115" y="287908"/>
                </a:lnTo>
                <a:lnTo>
                  <a:pt x="42037" y="282067"/>
                </a:lnTo>
                <a:lnTo>
                  <a:pt x="45338" y="274446"/>
                </a:lnTo>
                <a:lnTo>
                  <a:pt x="156463" y="3556"/>
                </a:lnTo>
                <a:lnTo>
                  <a:pt x="18059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5000" y="4714875"/>
            <a:ext cx="714375" cy="643255"/>
          </a:xfrm>
          <a:custGeom>
            <a:avLst/>
            <a:gdLst/>
            <a:ahLst/>
            <a:cxnLst/>
            <a:rect l="l" t="t" r="r" b="b"/>
            <a:pathLst>
              <a:path w="714375" h="643254">
                <a:moveTo>
                  <a:pt x="0" y="321437"/>
                </a:moveTo>
                <a:lnTo>
                  <a:pt x="3260" y="277815"/>
                </a:lnTo>
                <a:lnTo>
                  <a:pt x="12757" y="235978"/>
                </a:lnTo>
                <a:lnTo>
                  <a:pt x="28066" y="196310"/>
                </a:lnTo>
                <a:lnTo>
                  <a:pt x="48763" y="159192"/>
                </a:lnTo>
                <a:lnTo>
                  <a:pt x="74421" y="125007"/>
                </a:lnTo>
                <a:lnTo>
                  <a:pt x="104616" y="94138"/>
                </a:lnTo>
                <a:lnTo>
                  <a:pt x="138922" y="66968"/>
                </a:lnTo>
                <a:lnTo>
                  <a:pt x="176915" y="43880"/>
                </a:lnTo>
                <a:lnTo>
                  <a:pt x="218170" y="25257"/>
                </a:lnTo>
                <a:lnTo>
                  <a:pt x="262260" y="11480"/>
                </a:lnTo>
                <a:lnTo>
                  <a:pt x="308762" y="2933"/>
                </a:lnTo>
                <a:lnTo>
                  <a:pt x="357250" y="0"/>
                </a:lnTo>
                <a:lnTo>
                  <a:pt x="405709" y="2933"/>
                </a:lnTo>
                <a:lnTo>
                  <a:pt x="452187" y="11480"/>
                </a:lnTo>
                <a:lnTo>
                  <a:pt x="496258" y="25257"/>
                </a:lnTo>
                <a:lnTo>
                  <a:pt x="537496" y="43880"/>
                </a:lnTo>
                <a:lnTo>
                  <a:pt x="575477" y="66968"/>
                </a:lnTo>
                <a:lnTo>
                  <a:pt x="609774" y="94138"/>
                </a:lnTo>
                <a:lnTo>
                  <a:pt x="639962" y="125007"/>
                </a:lnTo>
                <a:lnTo>
                  <a:pt x="665616" y="159192"/>
                </a:lnTo>
                <a:lnTo>
                  <a:pt x="686309" y="196310"/>
                </a:lnTo>
                <a:lnTo>
                  <a:pt x="701617" y="235978"/>
                </a:lnTo>
                <a:lnTo>
                  <a:pt x="711114" y="277815"/>
                </a:lnTo>
                <a:lnTo>
                  <a:pt x="714375" y="321437"/>
                </a:lnTo>
                <a:lnTo>
                  <a:pt x="711114" y="365061"/>
                </a:lnTo>
                <a:lnTo>
                  <a:pt x="701617" y="406904"/>
                </a:lnTo>
                <a:lnTo>
                  <a:pt x="686309" y="446583"/>
                </a:lnTo>
                <a:lnTo>
                  <a:pt x="665616" y="483714"/>
                </a:lnTo>
                <a:lnTo>
                  <a:pt x="639962" y="517914"/>
                </a:lnTo>
                <a:lnTo>
                  <a:pt x="609774" y="548798"/>
                </a:lnTo>
                <a:lnTo>
                  <a:pt x="575477" y="575984"/>
                </a:lnTo>
                <a:lnTo>
                  <a:pt x="537496" y="599087"/>
                </a:lnTo>
                <a:lnTo>
                  <a:pt x="496258" y="617724"/>
                </a:lnTo>
                <a:lnTo>
                  <a:pt x="452187" y="631511"/>
                </a:lnTo>
                <a:lnTo>
                  <a:pt x="405709" y="640064"/>
                </a:lnTo>
                <a:lnTo>
                  <a:pt x="357250" y="643001"/>
                </a:lnTo>
                <a:lnTo>
                  <a:pt x="308762" y="640064"/>
                </a:lnTo>
                <a:lnTo>
                  <a:pt x="262260" y="631511"/>
                </a:lnTo>
                <a:lnTo>
                  <a:pt x="218170" y="617724"/>
                </a:lnTo>
                <a:lnTo>
                  <a:pt x="176915" y="599087"/>
                </a:lnTo>
                <a:lnTo>
                  <a:pt x="138922" y="575984"/>
                </a:lnTo>
                <a:lnTo>
                  <a:pt x="104616" y="548798"/>
                </a:lnTo>
                <a:lnTo>
                  <a:pt x="74421" y="517914"/>
                </a:lnTo>
                <a:lnTo>
                  <a:pt x="48763" y="483714"/>
                </a:lnTo>
                <a:lnTo>
                  <a:pt x="28066" y="446583"/>
                </a:lnTo>
                <a:lnTo>
                  <a:pt x="12757" y="406904"/>
                </a:lnTo>
                <a:lnTo>
                  <a:pt x="3260" y="365061"/>
                </a:lnTo>
                <a:lnTo>
                  <a:pt x="0" y="321437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20511" y="4604003"/>
            <a:ext cx="905256" cy="10149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22264" y="4604003"/>
            <a:ext cx="713232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33185" y="4872609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0" y="0"/>
                </a:moveTo>
                <a:lnTo>
                  <a:pt x="106156" y="11160"/>
                </a:lnTo>
                <a:lnTo>
                  <a:pt x="49275" y="44704"/>
                </a:lnTo>
                <a:lnTo>
                  <a:pt x="12303" y="97282"/>
                </a:lnTo>
                <a:lnTo>
                  <a:pt x="0" y="165862"/>
                </a:lnTo>
                <a:lnTo>
                  <a:pt x="2809" y="200032"/>
                </a:lnTo>
                <a:lnTo>
                  <a:pt x="25288" y="257944"/>
                </a:lnTo>
                <a:lnTo>
                  <a:pt x="69197" y="300948"/>
                </a:lnTo>
                <a:lnTo>
                  <a:pt x="128200" y="322994"/>
                </a:lnTo>
                <a:lnTo>
                  <a:pt x="162940" y="325755"/>
                </a:lnTo>
                <a:lnTo>
                  <a:pt x="190325" y="323851"/>
                </a:lnTo>
                <a:lnTo>
                  <a:pt x="216281" y="318150"/>
                </a:lnTo>
                <a:lnTo>
                  <a:pt x="240807" y="308663"/>
                </a:lnTo>
                <a:lnTo>
                  <a:pt x="263905" y="295402"/>
                </a:lnTo>
                <a:lnTo>
                  <a:pt x="194690" y="295402"/>
                </a:lnTo>
                <a:lnTo>
                  <a:pt x="167949" y="293022"/>
                </a:lnTo>
                <a:lnTo>
                  <a:pt x="123753" y="274024"/>
                </a:lnTo>
                <a:lnTo>
                  <a:pt x="92390" y="236835"/>
                </a:lnTo>
                <a:lnTo>
                  <a:pt x="7652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455" y="42632"/>
                </a:lnTo>
                <a:lnTo>
                  <a:pt x="154642" y="24153"/>
                </a:lnTo>
                <a:lnTo>
                  <a:pt x="177926" y="21844"/>
                </a:lnTo>
                <a:lnTo>
                  <a:pt x="257911" y="21844"/>
                </a:lnTo>
                <a:lnTo>
                  <a:pt x="259841" y="11430"/>
                </a:lnTo>
                <a:lnTo>
                  <a:pt x="258444" y="9144"/>
                </a:lnTo>
                <a:lnTo>
                  <a:pt x="238063" y="5143"/>
                </a:lnTo>
                <a:lnTo>
                  <a:pt x="217884" y="2286"/>
                </a:lnTo>
                <a:lnTo>
                  <a:pt x="197919" y="571"/>
                </a:lnTo>
                <a:lnTo>
                  <a:pt x="178180" y="0"/>
                </a:lnTo>
                <a:close/>
              </a:path>
              <a:path w="264160" h="325754">
                <a:moveTo>
                  <a:pt x="260985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0" y="295402"/>
                </a:lnTo>
                <a:lnTo>
                  <a:pt x="263905" y="295402"/>
                </a:lnTo>
                <a:lnTo>
                  <a:pt x="260985" y="282575"/>
                </a:lnTo>
                <a:close/>
              </a:path>
              <a:path w="264160" h="325754">
                <a:moveTo>
                  <a:pt x="257911" y="21844"/>
                </a:moveTo>
                <a:lnTo>
                  <a:pt x="177926" y="21844"/>
                </a:lnTo>
                <a:lnTo>
                  <a:pt x="188023" y="22199"/>
                </a:lnTo>
                <a:lnTo>
                  <a:pt x="197738" y="23256"/>
                </a:lnTo>
                <a:lnTo>
                  <a:pt x="207073" y="25005"/>
                </a:lnTo>
                <a:lnTo>
                  <a:pt x="216026" y="27432"/>
                </a:lnTo>
                <a:lnTo>
                  <a:pt x="233044" y="91567"/>
                </a:lnTo>
                <a:lnTo>
                  <a:pt x="245363" y="89535"/>
                </a:lnTo>
                <a:lnTo>
                  <a:pt x="257911" y="21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33185" y="4872609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0" y="0"/>
                </a:moveTo>
                <a:lnTo>
                  <a:pt x="217884" y="2286"/>
                </a:lnTo>
                <a:lnTo>
                  <a:pt x="258444" y="9144"/>
                </a:lnTo>
                <a:lnTo>
                  <a:pt x="259841" y="11430"/>
                </a:lnTo>
                <a:lnTo>
                  <a:pt x="245363" y="89535"/>
                </a:lnTo>
                <a:lnTo>
                  <a:pt x="233044" y="91567"/>
                </a:lnTo>
                <a:lnTo>
                  <a:pt x="216026" y="27432"/>
                </a:lnTo>
                <a:lnTo>
                  <a:pt x="207073" y="25005"/>
                </a:lnTo>
                <a:lnTo>
                  <a:pt x="197738" y="23256"/>
                </a:lnTo>
                <a:lnTo>
                  <a:pt x="188023" y="22199"/>
                </a:lnTo>
                <a:lnTo>
                  <a:pt x="177926" y="21844"/>
                </a:lnTo>
                <a:lnTo>
                  <a:pt x="154642" y="24153"/>
                </a:lnTo>
                <a:lnTo>
                  <a:pt x="116455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27" y="185884"/>
                </a:lnTo>
                <a:lnTo>
                  <a:pt x="92390" y="236835"/>
                </a:lnTo>
                <a:lnTo>
                  <a:pt x="123753" y="274024"/>
                </a:lnTo>
                <a:lnTo>
                  <a:pt x="167949" y="293022"/>
                </a:lnTo>
                <a:lnTo>
                  <a:pt x="194690" y="295402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5" y="282575"/>
                </a:lnTo>
                <a:lnTo>
                  <a:pt x="263905" y="295402"/>
                </a:lnTo>
                <a:lnTo>
                  <a:pt x="240807" y="308663"/>
                </a:lnTo>
                <a:lnTo>
                  <a:pt x="216281" y="318150"/>
                </a:lnTo>
                <a:lnTo>
                  <a:pt x="190325" y="323851"/>
                </a:lnTo>
                <a:lnTo>
                  <a:pt x="162940" y="325755"/>
                </a:lnTo>
                <a:lnTo>
                  <a:pt x="128200" y="322994"/>
                </a:lnTo>
                <a:lnTo>
                  <a:pt x="69197" y="300948"/>
                </a:lnTo>
                <a:lnTo>
                  <a:pt x="25288" y="257944"/>
                </a:lnTo>
                <a:lnTo>
                  <a:pt x="2809" y="200032"/>
                </a:lnTo>
                <a:lnTo>
                  <a:pt x="0" y="165862"/>
                </a:lnTo>
                <a:lnTo>
                  <a:pt x="3073" y="129571"/>
                </a:lnTo>
                <a:lnTo>
                  <a:pt x="27699" y="68992"/>
                </a:lnTo>
                <a:lnTo>
                  <a:pt x="75828" y="25128"/>
                </a:lnTo>
                <a:lnTo>
                  <a:pt x="140269" y="2788"/>
                </a:lnTo>
                <a:lnTo>
                  <a:pt x="1781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14750" y="4714875"/>
            <a:ext cx="714375" cy="643255"/>
          </a:xfrm>
          <a:custGeom>
            <a:avLst/>
            <a:gdLst/>
            <a:ahLst/>
            <a:cxnLst/>
            <a:rect l="l" t="t" r="r" b="b"/>
            <a:pathLst>
              <a:path w="714375" h="643254">
                <a:moveTo>
                  <a:pt x="0" y="321437"/>
                </a:moveTo>
                <a:lnTo>
                  <a:pt x="3260" y="277815"/>
                </a:lnTo>
                <a:lnTo>
                  <a:pt x="12757" y="235978"/>
                </a:lnTo>
                <a:lnTo>
                  <a:pt x="28065" y="196310"/>
                </a:lnTo>
                <a:lnTo>
                  <a:pt x="48758" y="159192"/>
                </a:lnTo>
                <a:lnTo>
                  <a:pt x="74412" y="125007"/>
                </a:lnTo>
                <a:lnTo>
                  <a:pt x="104600" y="94138"/>
                </a:lnTo>
                <a:lnTo>
                  <a:pt x="138897" y="66968"/>
                </a:lnTo>
                <a:lnTo>
                  <a:pt x="176878" y="43880"/>
                </a:lnTo>
                <a:lnTo>
                  <a:pt x="218116" y="25257"/>
                </a:lnTo>
                <a:lnTo>
                  <a:pt x="262187" y="11480"/>
                </a:lnTo>
                <a:lnTo>
                  <a:pt x="308665" y="2933"/>
                </a:lnTo>
                <a:lnTo>
                  <a:pt x="357124" y="0"/>
                </a:lnTo>
                <a:lnTo>
                  <a:pt x="405612" y="2933"/>
                </a:lnTo>
                <a:lnTo>
                  <a:pt x="452114" y="11480"/>
                </a:lnTo>
                <a:lnTo>
                  <a:pt x="496204" y="25257"/>
                </a:lnTo>
                <a:lnTo>
                  <a:pt x="537459" y="43880"/>
                </a:lnTo>
                <a:lnTo>
                  <a:pt x="575452" y="66968"/>
                </a:lnTo>
                <a:lnTo>
                  <a:pt x="609758" y="94138"/>
                </a:lnTo>
                <a:lnTo>
                  <a:pt x="639953" y="125007"/>
                </a:lnTo>
                <a:lnTo>
                  <a:pt x="665611" y="159192"/>
                </a:lnTo>
                <a:lnTo>
                  <a:pt x="686308" y="196310"/>
                </a:lnTo>
                <a:lnTo>
                  <a:pt x="701617" y="235978"/>
                </a:lnTo>
                <a:lnTo>
                  <a:pt x="711114" y="277815"/>
                </a:lnTo>
                <a:lnTo>
                  <a:pt x="714375" y="321437"/>
                </a:lnTo>
                <a:lnTo>
                  <a:pt x="711114" y="365061"/>
                </a:lnTo>
                <a:lnTo>
                  <a:pt x="701617" y="406904"/>
                </a:lnTo>
                <a:lnTo>
                  <a:pt x="686308" y="446583"/>
                </a:lnTo>
                <a:lnTo>
                  <a:pt x="665611" y="483714"/>
                </a:lnTo>
                <a:lnTo>
                  <a:pt x="639953" y="517914"/>
                </a:lnTo>
                <a:lnTo>
                  <a:pt x="609758" y="548798"/>
                </a:lnTo>
                <a:lnTo>
                  <a:pt x="575452" y="575984"/>
                </a:lnTo>
                <a:lnTo>
                  <a:pt x="537459" y="599087"/>
                </a:lnTo>
                <a:lnTo>
                  <a:pt x="496204" y="617724"/>
                </a:lnTo>
                <a:lnTo>
                  <a:pt x="452114" y="631511"/>
                </a:lnTo>
                <a:lnTo>
                  <a:pt x="405612" y="640064"/>
                </a:lnTo>
                <a:lnTo>
                  <a:pt x="357124" y="643001"/>
                </a:lnTo>
                <a:lnTo>
                  <a:pt x="308665" y="640064"/>
                </a:lnTo>
                <a:lnTo>
                  <a:pt x="262187" y="631511"/>
                </a:lnTo>
                <a:lnTo>
                  <a:pt x="218116" y="617724"/>
                </a:lnTo>
                <a:lnTo>
                  <a:pt x="176878" y="599087"/>
                </a:lnTo>
                <a:lnTo>
                  <a:pt x="138897" y="575984"/>
                </a:lnTo>
                <a:lnTo>
                  <a:pt x="104600" y="548798"/>
                </a:lnTo>
                <a:lnTo>
                  <a:pt x="74412" y="517914"/>
                </a:lnTo>
                <a:lnTo>
                  <a:pt x="48758" y="483714"/>
                </a:lnTo>
                <a:lnTo>
                  <a:pt x="28065" y="446583"/>
                </a:lnTo>
                <a:lnTo>
                  <a:pt x="12757" y="406904"/>
                </a:lnTo>
                <a:lnTo>
                  <a:pt x="3260" y="365061"/>
                </a:lnTo>
                <a:lnTo>
                  <a:pt x="0" y="321437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19500" y="4604003"/>
            <a:ext cx="905255" cy="10149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21252" y="4604003"/>
            <a:ext cx="713231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30269" y="4876419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5" h="315595">
                <a:moveTo>
                  <a:pt x="155196" y="313816"/>
                </a:moveTo>
                <a:lnTo>
                  <a:pt x="64261" y="313816"/>
                </a:lnTo>
                <a:lnTo>
                  <a:pt x="74406" y="313864"/>
                </a:lnTo>
                <a:lnTo>
                  <a:pt x="83692" y="314007"/>
                </a:lnTo>
                <a:lnTo>
                  <a:pt x="92122" y="314245"/>
                </a:lnTo>
                <a:lnTo>
                  <a:pt x="99694" y="314578"/>
                </a:lnTo>
                <a:lnTo>
                  <a:pt x="113506" y="315039"/>
                </a:lnTo>
                <a:lnTo>
                  <a:pt x="120197" y="315168"/>
                </a:lnTo>
                <a:lnTo>
                  <a:pt x="126745" y="315213"/>
                </a:lnTo>
                <a:lnTo>
                  <a:pt x="155196" y="313816"/>
                </a:lnTo>
                <a:close/>
              </a:path>
              <a:path w="264795" h="315595">
                <a:moveTo>
                  <a:pt x="0" y="1269"/>
                </a:moveTo>
                <a:lnTo>
                  <a:pt x="634" y="12699"/>
                </a:lnTo>
                <a:lnTo>
                  <a:pt x="33908" y="22478"/>
                </a:lnTo>
                <a:lnTo>
                  <a:pt x="35686" y="24891"/>
                </a:lnTo>
                <a:lnTo>
                  <a:pt x="35949" y="29198"/>
                </a:lnTo>
                <a:lnTo>
                  <a:pt x="36090" y="35051"/>
                </a:lnTo>
                <a:lnTo>
                  <a:pt x="36211" y="267255"/>
                </a:lnTo>
                <a:lnTo>
                  <a:pt x="36161" y="277246"/>
                </a:lnTo>
                <a:lnTo>
                  <a:pt x="0" y="303402"/>
                </a:lnTo>
                <a:lnTo>
                  <a:pt x="1015" y="314578"/>
                </a:lnTo>
                <a:lnTo>
                  <a:pt x="48093" y="313864"/>
                </a:lnTo>
                <a:lnTo>
                  <a:pt x="155196" y="313816"/>
                </a:lnTo>
                <a:lnTo>
                  <a:pt x="157823" y="313688"/>
                </a:lnTo>
                <a:lnTo>
                  <a:pt x="185150" y="309102"/>
                </a:lnTo>
                <a:lnTo>
                  <a:pt x="208738" y="301444"/>
                </a:lnTo>
                <a:lnTo>
                  <a:pt x="220850" y="294893"/>
                </a:lnTo>
                <a:lnTo>
                  <a:pt x="129158" y="294893"/>
                </a:lnTo>
                <a:lnTo>
                  <a:pt x="122372" y="294772"/>
                </a:lnTo>
                <a:lnTo>
                  <a:pt x="115728" y="294401"/>
                </a:lnTo>
                <a:lnTo>
                  <a:pt x="109227" y="293768"/>
                </a:lnTo>
                <a:lnTo>
                  <a:pt x="102869" y="292861"/>
                </a:lnTo>
                <a:lnTo>
                  <a:pt x="102869" y="159384"/>
                </a:lnTo>
                <a:lnTo>
                  <a:pt x="123443" y="159130"/>
                </a:lnTo>
                <a:lnTo>
                  <a:pt x="230103" y="159130"/>
                </a:lnTo>
                <a:lnTo>
                  <a:pt x="220281" y="153622"/>
                </a:lnTo>
                <a:lnTo>
                  <a:pt x="205041" y="148179"/>
                </a:lnTo>
                <a:lnTo>
                  <a:pt x="187705" y="144652"/>
                </a:lnTo>
                <a:lnTo>
                  <a:pt x="199413" y="139445"/>
                </a:lnTo>
                <a:lnTo>
                  <a:pt x="110489" y="139445"/>
                </a:lnTo>
                <a:lnTo>
                  <a:pt x="102869" y="139318"/>
                </a:lnTo>
                <a:lnTo>
                  <a:pt x="102869" y="23240"/>
                </a:lnTo>
                <a:lnTo>
                  <a:pt x="107441" y="22605"/>
                </a:lnTo>
                <a:lnTo>
                  <a:pt x="111632" y="22224"/>
                </a:lnTo>
                <a:lnTo>
                  <a:pt x="119252" y="21716"/>
                </a:lnTo>
                <a:lnTo>
                  <a:pt x="122554" y="21589"/>
                </a:lnTo>
                <a:lnTo>
                  <a:pt x="226636" y="21589"/>
                </a:lnTo>
                <a:lnTo>
                  <a:pt x="222376" y="18160"/>
                </a:lnTo>
                <a:lnTo>
                  <a:pt x="206331" y="10233"/>
                </a:lnTo>
                <a:lnTo>
                  <a:pt x="186785" y="4556"/>
                </a:lnTo>
                <a:lnTo>
                  <a:pt x="170625" y="2158"/>
                </a:lnTo>
                <a:lnTo>
                  <a:pt x="64261" y="2158"/>
                </a:lnTo>
                <a:lnTo>
                  <a:pt x="31654" y="1952"/>
                </a:lnTo>
                <a:lnTo>
                  <a:pt x="0" y="1269"/>
                </a:lnTo>
                <a:close/>
              </a:path>
              <a:path w="264795" h="315595">
                <a:moveTo>
                  <a:pt x="230103" y="159130"/>
                </a:moveTo>
                <a:lnTo>
                  <a:pt x="123443" y="159130"/>
                </a:lnTo>
                <a:lnTo>
                  <a:pt x="140132" y="160154"/>
                </a:lnTo>
                <a:lnTo>
                  <a:pt x="154368" y="163226"/>
                </a:lnTo>
                <a:lnTo>
                  <a:pt x="187499" y="196310"/>
                </a:lnTo>
                <a:lnTo>
                  <a:pt x="191515" y="225678"/>
                </a:lnTo>
                <a:lnTo>
                  <a:pt x="190517" y="241538"/>
                </a:lnTo>
                <a:lnTo>
                  <a:pt x="175640" y="277113"/>
                </a:lnTo>
                <a:lnTo>
                  <a:pt x="129158" y="294893"/>
                </a:lnTo>
                <a:lnTo>
                  <a:pt x="220850" y="294893"/>
                </a:lnTo>
                <a:lnTo>
                  <a:pt x="255523" y="261254"/>
                </a:lnTo>
                <a:lnTo>
                  <a:pt x="264540" y="221614"/>
                </a:lnTo>
                <a:lnTo>
                  <a:pt x="263280" y="206900"/>
                </a:lnTo>
                <a:lnTo>
                  <a:pt x="259508" y="193436"/>
                </a:lnTo>
                <a:lnTo>
                  <a:pt x="253236" y="181234"/>
                </a:lnTo>
                <a:lnTo>
                  <a:pt x="244475" y="170306"/>
                </a:lnTo>
                <a:lnTo>
                  <a:pt x="233425" y="160994"/>
                </a:lnTo>
                <a:lnTo>
                  <a:pt x="230103" y="159130"/>
                </a:lnTo>
                <a:close/>
              </a:path>
              <a:path w="264795" h="315595">
                <a:moveTo>
                  <a:pt x="226636" y="21589"/>
                </a:moveTo>
                <a:lnTo>
                  <a:pt x="125475" y="21589"/>
                </a:lnTo>
                <a:lnTo>
                  <a:pt x="138045" y="22443"/>
                </a:lnTo>
                <a:lnTo>
                  <a:pt x="149066" y="24987"/>
                </a:lnTo>
                <a:lnTo>
                  <a:pt x="177053" y="52768"/>
                </a:lnTo>
                <a:lnTo>
                  <a:pt x="180593" y="79247"/>
                </a:lnTo>
                <a:lnTo>
                  <a:pt x="179736" y="94440"/>
                </a:lnTo>
                <a:lnTo>
                  <a:pt x="159091" y="131730"/>
                </a:lnTo>
                <a:lnTo>
                  <a:pt x="124586" y="139445"/>
                </a:lnTo>
                <a:lnTo>
                  <a:pt x="199413" y="139445"/>
                </a:lnTo>
                <a:lnTo>
                  <a:pt x="215449" y="132314"/>
                </a:lnTo>
                <a:lnTo>
                  <a:pt x="235251" y="115855"/>
                </a:lnTo>
                <a:lnTo>
                  <a:pt x="247124" y="95253"/>
                </a:lnTo>
                <a:lnTo>
                  <a:pt x="251078" y="70484"/>
                </a:lnTo>
                <a:lnTo>
                  <a:pt x="249291" y="54433"/>
                </a:lnTo>
                <a:lnTo>
                  <a:pt x="243919" y="40370"/>
                </a:lnTo>
                <a:lnTo>
                  <a:pt x="234951" y="28283"/>
                </a:lnTo>
                <a:lnTo>
                  <a:pt x="226636" y="21589"/>
                </a:lnTo>
                <a:close/>
              </a:path>
              <a:path w="264795" h="315595">
                <a:moveTo>
                  <a:pt x="137286" y="0"/>
                </a:moveTo>
                <a:lnTo>
                  <a:pt x="131448" y="49"/>
                </a:lnTo>
                <a:lnTo>
                  <a:pt x="123634" y="206"/>
                </a:lnTo>
                <a:lnTo>
                  <a:pt x="64261" y="2158"/>
                </a:lnTo>
                <a:lnTo>
                  <a:pt x="170625" y="2158"/>
                </a:lnTo>
                <a:lnTo>
                  <a:pt x="163762" y="1141"/>
                </a:lnTo>
                <a:lnTo>
                  <a:pt x="1372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27042" y="4891913"/>
            <a:ext cx="100838" cy="2854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30269" y="4876419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5" h="315595">
                <a:moveTo>
                  <a:pt x="137286" y="0"/>
                </a:moveTo>
                <a:lnTo>
                  <a:pt x="186785" y="4556"/>
                </a:lnTo>
                <a:lnTo>
                  <a:pt x="222376" y="18160"/>
                </a:lnTo>
                <a:lnTo>
                  <a:pt x="249291" y="54433"/>
                </a:lnTo>
                <a:lnTo>
                  <a:pt x="251078" y="70484"/>
                </a:lnTo>
                <a:lnTo>
                  <a:pt x="247124" y="95253"/>
                </a:lnTo>
                <a:lnTo>
                  <a:pt x="235251" y="115855"/>
                </a:lnTo>
                <a:lnTo>
                  <a:pt x="215449" y="132314"/>
                </a:lnTo>
                <a:lnTo>
                  <a:pt x="187705" y="144652"/>
                </a:lnTo>
                <a:lnTo>
                  <a:pt x="205041" y="148179"/>
                </a:lnTo>
                <a:lnTo>
                  <a:pt x="244475" y="170306"/>
                </a:lnTo>
                <a:lnTo>
                  <a:pt x="263280" y="206900"/>
                </a:lnTo>
                <a:lnTo>
                  <a:pt x="264540" y="221614"/>
                </a:lnTo>
                <a:lnTo>
                  <a:pt x="262282" y="242714"/>
                </a:lnTo>
                <a:lnTo>
                  <a:pt x="244288" y="277246"/>
                </a:lnTo>
                <a:lnTo>
                  <a:pt x="208738" y="301444"/>
                </a:lnTo>
                <a:lnTo>
                  <a:pt x="157823" y="313688"/>
                </a:lnTo>
                <a:lnTo>
                  <a:pt x="126745" y="315213"/>
                </a:lnTo>
                <a:lnTo>
                  <a:pt x="120197" y="315168"/>
                </a:lnTo>
                <a:lnTo>
                  <a:pt x="113506" y="315039"/>
                </a:lnTo>
                <a:lnTo>
                  <a:pt x="106672" y="314838"/>
                </a:lnTo>
                <a:lnTo>
                  <a:pt x="99694" y="314578"/>
                </a:lnTo>
                <a:lnTo>
                  <a:pt x="92122" y="314245"/>
                </a:lnTo>
                <a:lnTo>
                  <a:pt x="83692" y="314007"/>
                </a:lnTo>
                <a:lnTo>
                  <a:pt x="74406" y="313864"/>
                </a:lnTo>
                <a:lnTo>
                  <a:pt x="64261" y="313816"/>
                </a:lnTo>
                <a:lnTo>
                  <a:pt x="48093" y="313864"/>
                </a:lnTo>
                <a:lnTo>
                  <a:pt x="32162" y="314007"/>
                </a:lnTo>
                <a:lnTo>
                  <a:pt x="16470" y="314245"/>
                </a:lnTo>
                <a:lnTo>
                  <a:pt x="1015" y="314578"/>
                </a:lnTo>
                <a:lnTo>
                  <a:pt x="0" y="303402"/>
                </a:lnTo>
                <a:lnTo>
                  <a:pt x="35940" y="288162"/>
                </a:lnTo>
                <a:lnTo>
                  <a:pt x="36194" y="275589"/>
                </a:lnTo>
                <a:lnTo>
                  <a:pt x="36194" y="268223"/>
                </a:lnTo>
                <a:lnTo>
                  <a:pt x="36321" y="260857"/>
                </a:lnTo>
                <a:lnTo>
                  <a:pt x="36321" y="51561"/>
                </a:lnTo>
                <a:lnTo>
                  <a:pt x="36194" y="45465"/>
                </a:lnTo>
                <a:lnTo>
                  <a:pt x="36194" y="39369"/>
                </a:lnTo>
                <a:lnTo>
                  <a:pt x="36067" y="33781"/>
                </a:lnTo>
                <a:lnTo>
                  <a:pt x="634" y="12699"/>
                </a:lnTo>
                <a:lnTo>
                  <a:pt x="0" y="1269"/>
                </a:lnTo>
                <a:lnTo>
                  <a:pt x="15720" y="1676"/>
                </a:lnTo>
                <a:lnTo>
                  <a:pt x="31654" y="1952"/>
                </a:lnTo>
                <a:lnTo>
                  <a:pt x="47827" y="2109"/>
                </a:lnTo>
                <a:lnTo>
                  <a:pt x="64261" y="2158"/>
                </a:lnTo>
                <a:lnTo>
                  <a:pt x="71119" y="1942"/>
                </a:lnTo>
                <a:lnTo>
                  <a:pt x="79692" y="1666"/>
                </a:lnTo>
                <a:lnTo>
                  <a:pt x="89979" y="1319"/>
                </a:lnTo>
                <a:lnTo>
                  <a:pt x="101980" y="888"/>
                </a:lnTo>
                <a:lnTo>
                  <a:pt x="113819" y="482"/>
                </a:lnTo>
                <a:lnTo>
                  <a:pt x="123634" y="206"/>
                </a:lnTo>
                <a:lnTo>
                  <a:pt x="131448" y="49"/>
                </a:lnTo>
                <a:lnTo>
                  <a:pt x="13728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43123" y="6000762"/>
            <a:ext cx="714375" cy="643255"/>
          </a:xfrm>
          <a:custGeom>
            <a:avLst/>
            <a:gdLst/>
            <a:ahLst/>
            <a:cxnLst/>
            <a:rect l="l" t="t" r="r" b="b"/>
            <a:pathLst>
              <a:path w="714375" h="643254">
                <a:moveTo>
                  <a:pt x="0" y="321475"/>
                </a:moveTo>
                <a:lnTo>
                  <a:pt x="3262" y="277852"/>
                </a:lnTo>
                <a:lnTo>
                  <a:pt x="12766" y="236014"/>
                </a:lnTo>
                <a:lnTo>
                  <a:pt x="28084" y="196342"/>
                </a:lnTo>
                <a:lnTo>
                  <a:pt x="48791" y="159220"/>
                </a:lnTo>
                <a:lnTo>
                  <a:pt x="74459" y="125031"/>
                </a:lnTo>
                <a:lnTo>
                  <a:pt x="104663" y="94157"/>
                </a:lnTo>
                <a:lnTo>
                  <a:pt x="138976" y="66983"/>
                </a:lnTo>
                <a:lnTo>
                  <a:pt x="176972" y="43890"/>
                </a:lnTo>
                <a:lnTo>
                  <a:pt x="218223" y="25263"/>
                </a:lnTo>
                <a:lnTo>
                  <a:pt x="262304" y="11483"/>
                </a:lnTo>
                <a:lnTo>
                  <a:pt x="308789" y="2934"/>
                </a:lnTo>
                <a:lnTo>
                  <a:pt x="357250" y="0"/>
                </a:lnTo>
                <a:lnTo>
                  <a:pt x="405709" y="2934"/>
                </a:lnTo>
                <a:lnTo>
                  <a:pt x="452187" y="11483"/>
                </a:lnTo>
                <a:lnTo>
                  <a:pt x="496258" y="25263"/>
                </a:lnTo>
                <a:lnTo>
                  <a:pt x="537496" y="43890"/>
                </a:lnTo>
                <a:lnTo>
                  <a:pt x="575477" y="66983"/>
                </a:lnTo>
                <a:lnTo>
                  <a:pt x="609774" y="94157"/>
                </a:lnTo>
                <a:lnTo>
                  <a:pt x="639962" y="125031"/>
                </a:lnTo>
                <a:lnTo>
                  <a:pt x="665616" y="159220"/>
                </a:lnTo>
                <a:lnTo>
                  <a:pt x="686309" y="196342"/>
                </a:lnTo>
                <a:lnTo>
                  <a:pt x="701617" y="236014"/>
                </a:lnTo>
                <a:lnTo>
                  <a:pt x="711114" y="277852"/>
                </a:lnTo>
                <a:lnTo>
                  <a:pt x="714375" y="321475"/>
                </a:lnTo>
                <a:lnTo>
                  <a:pt x="711114" y="365097"/>
                </a:lnTo>
                <a:lnTo>
                  <a:pt x="701617" y="406935"/>
                </a:lnTo>
                <a:lnTo>
                  <a:pt x="686309" y="446607"/>
                </a:lnTo>
                <a:lnTo>
                  <a:pt x="665616" y="483729"/>
                </a:lnTo>
                <a:lnTo>
                  <a:pt x="639962" y="517919"/>
                </a:lnTo>
                <a:lnTo>
                  <a:pt x="609774" y="548792"/>
                </a:lnTo>
                <a:lnTo>
                  <a:pt x="575477" y="575966"/>
                </a:lnTo>
                <a:lnTo>
                  <a:pt x="537496" y="599059"/>
                </a:lnTo>
                <a:lnTo>
                  <a:pt x="496258" y="617687"/>
                </a:lnTo>
                <a:lnTo>
                  <a:pt x="452187" y="631466"/>
                </a:lnTo>
                <a:lnTo>
                  <a:pt x="405709" y="640015"/>
                </a:lnTo>
                <a:lnTo>
                  <a:pt x="357250" y="642950"/>
                </a:lnTo>
                <a:lnTo>
                  <a:pt x="308789" y="640015"/>
                </a:lnTo>
                <a:lnTo>
                  <a:pt x="262304" y="631466"/>
                </a:lnTo>
                <a:lnTo>
                  <a:pt x="218223" y="617687"/>
                </a:lnTo>
                <a:lnTo>
                  <a:pt x="176972" y="599059"/>
                </a:lnTo>
                <a:lnTo>
                  <a:pt x="138976" y="575966"/>
                </a:lnTo>
                <a:lnTo>
                  <a:pt x="104663" y="548792"/>
                </a:lnTo>
                <a:lnTo>
                  <a:pt x="74459" y="517919"/>
                </a:lnTo>
                <a:lnTo>
                  <a:pt x="48791" y="483729"/>
                </a:lnTo>
                <a:lnTo>
                  <a:pt x="28084" y="446607"/>
                </a:lnTo>
                <a:lnTo>
                  <a:pt x="12766" y="406935"/>
                </a:lnTo>
                <a:lnTo>
                  <a:pt x="3262" y="365097"/>
                </a:lnTo>
                <a:lnTo>
                  <a:pt x="0" y="32147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48127" y="5888735"/>
            <a:ext cx="964691" cy="9692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09316" y="5888735"/>
            <a:ext cx="713232" cy="9692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58642" y="6162281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382" y="313880"/>
                </a:moveTo>
                <a:lnTo>
                  <a:pt x="60451" y="313880"/>
                </a:lnTo>
                <a:lnTo>
                  <a:pt x="81232" y="314050"/>
                </a:lnTo>
                <a:lnTo>
                  <a:pt x="109583" y="314846"/>
                </a:lnTo>
                <a:lnTo>
                  <a:pt x="119618" y="315056"/>
                </a:lnTo>
                <a:lnTo>
                  <a:pt x="141605" y="315226"/>
                </a:lnTo>
                <a:lnTo>
                  <a:pt x="160382" y="313880"/>
                </a:lnTo>
                <a:close/>
              </a:path>
              <a:path w="319405" h="315595">
                <a:moveTo>
                  <a:pt x="0" y="1346"/>
                </a:moveTo>
                <a:lnTo>
                  <a:pt x="634" y="12725"/>
                </a:lnTo>
                <a:lnTo>
                  <a:pt x="30606" y="21437"/>
                </a:lnTo>
                <a:lnTo>
                  <a:pt x="34036" y="22479"/>
                </a:lnTo>
                <a:lnTo>
                  <a:pt x="35813" y="24930"/>
                </a:lnTo>
                <a:lnTo>
                  <a:pt x="35975" y="30333"/>
                </a:lnTo>
                <a:lnTo>
                  <a:pt x="36210" y="40625"/>
                </a:lnTo>
                <a:lnTo>
                  <a:pt x="36321" y="260858"/>
                </a:lnTo>
                <a:lnTo>
                  <a:pt x="36194" y="275590"/>
                </a:lnTo>
                <a:lnTo>
                  <a:pt x="0" y="303390"/>
                </a:lnTo>
                <a:lnTo>
                  <a:pt x="1143" y="314553"/>
                </a:lnTo>
                <a:lnTo>
                  <a:pt x="45952" y="313923"/>
                </a:lnTo>
                <a:lnTo>
                  <a:pt x="160382" y="313880"/>
                </a:lnTo>
                <a:lnTo>
                  <a:pt x="181423" y="312371"/>
                </a:lnTo>
                <a:lnTo>
                  <a:pt x="216503" y="303809"/>
                </a:lnTo>
                <a:lnTo>
                  <a:pt x="236882" y="294233"/>
                </a:lnTo>
                <a:lnTo>
                  <a:pt x="138175" y="294233"/>
                </a:lnTo>
                <a:lnTo>
                  <a:pt x="131190" y="294055"/>
                </a:lnTo>
                <a:lnTo>
                  <a:pt x="117475" y="293306"/>
                </a:lnTo>
                <a:lnTo>
                  <a:pt x="110489" y="292455"/>
                </a:lnTo>
                <a:lnTo>
                  <a:pt x="103377" y="291109"/>
                </a:lnTo>
                <a:lnTo>
                  <a:pt x="103377" y="23888"/>
                </a:lnTo>
                <a:lnTo>
                  <a:pt x="113924" y="23105"/>
                </a:lnTo>
                <a:lnTo>
                  <a:pt x="124221" y="22545"/>
                </a:lnTo>
                <a:lnTo>
                  <a:pt x="134256" y="22209"/>
                </a:lnTo>
                <a:lnTo>
                  <a:pt x="144018" y="22098"/>
                </a:lnTo>
                <a:lnTo>
                  <a:pt x="256639" y="22098"/>
                </a:lnTo>
                <a:lnTo>
                  <a:pt x="253509" y="20032"/>
                </a:lnTo>
                <a:lnTo>
                  <a:pt x="224774" y="8904"/>
                </a:lnTo>
                <a:lnTo>
                  <a:pt x="190916" y="2235"/>
                </a:lnTo>
                <a:lnTo>
                  <a:pt x="59817" y="2235"/>
                </a:lnTo>
                <a:lnTo>
                  <a:pt x="30575" y="2014"/>
                </a:lnTo>
                <a:lnTo>
                  <a:pt x="0" y="1346"/>
                </a:lnTo>
                <a:close/>
              </a:path>
              <a:path w="319405" h="315595">
                <a:moveTo>
                  <a:pt x="256639" y="22098"/>
                </a:moveTo>
                <a:lnTo>
                  <a:pt x="144018" y="22098"/>
                </a:lnTo>
                <a:lnTo>
                  <a:pt x="168189" y="24157"/>
                </a:lnTo>
                <a:lnTo>
                  <a:pt x="188896" y="30333"/>
                </a:lnTo>
                <a:lnTo>
                  <a:pt x="219963" y="55029"/>
                </a:lnTo>
                <a:lnTo>
                  <a:pt x="237966" y="96750"/>
                </a:lnTo>
                <a:lnTo>
                  <a:pt x="243967" y="156044"/>
                </a:lnTo>
                <a:lnTo>
                  <a:pt x="242395" y="188751"/>
                </a:lnTo>
                <a:lnTo>
                  <a:pt x="229822" y="240771"/>
                </a:lnTo>
                <a:lnTo>
                  <a:pt x="204722" y="275025"/>
                </a:lnTo>
                <a:lnTo>
                  <a:pt x="167903" y="292099"/>
                </a:lnTo>
                <a:lnTo>
                  <a:pt x="145161" y="294233"/>
                </a:lnTo>
                <a:lnTo>
                  <a:pt x="236882" y="294233"/>
                </a:lnTo>
                <a:lnTo>
                  <a:pt x="272542" y="269570"/>
                </a:lnTo>
                <a:lnTo>
                  <a:pt x="307403" y="214676"/>
                </a:lnTo>
                <a:lnTo>
                  <a:pt x="319024" y="141312"/>
                </a:lnTo>
                <a:lnTo>
                  <a:pt x="316404" y="108418"/>
                </a:lnTo>
                <a:lnTo>
                  <a:pt x="308546" y="79836"/>
                </a:lnTo>
                <a:lnTo>
                  <a:pt x="295449" y="55568"/>
                </a:lnTo>
                <a:lnTo>
                  <a:pt x="277113" y="35610"/>
                </a:lnTo>
                <a:lnTo>
                  <a:pt x="256639" y="22098"/>
                </a:lnTo>
                <a:close/>
              </a:path>
              <a:path w="319405" h="315595">
                <a:moveTo>
                  <a:pt x="151764" y="0"/>
                </a:moveTo>
                <a:lnTo>
                  <a:pt x="140049" y="71"/>
                </a:lnTo>
                <a:lnTo>
                  <a:pt x="128524" y="282"/>
                </a:lnTo>
                <a:lnTo>
                  <a:pt x="117189" y="632"/>
                </a:lnTo>
                <a:lnTo>
                  <a:pt x="94874" y="1608"/>
                </a:lnTo>
                <a:lnTo>
                  <a:pt x="83454" y="1957"/>
                </a:lnTo>
                <a:lnTo>
                  <a:pt x="71772" y="2165"/>
                </a:lnTo>
                <a:lnTo>
                  <a:pt x="59817" y="2235"/>
                </a:lnTo>
                <a:lnTo>
                  <a:pt x="190916" y="2235"/>
                </a:lnTo>
                <a:lnTo>
                  <a:pt x="151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62020" y="6184379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69" h="272414">
                <a:moveTo>
                  <a:pt x="40640" y="0"/>
                </a:moveTo>
                <a:lnTo>
                  <a:pt x="30878" y="111"/>
                </a:lnTo>
                <a:lnTo>
                  <a:pt x="20843" y="447"/>
                </a:lnTo>
                <a:lnTo>
                  <a:pt x="10546" y="1007"/>
                </a:lnTo>
                <a:lnTo>
                  <a:pt x="0" y="1790"/>
                </a:lnTo>
                <a:lnTo>
                  <a:pt x="0" y="269011"/>
                </a:lnTo>
                <a:lnTo>
                  <a:pt x="7112" y="270357"/>
                </a:lnTo>
                <a:lnTo>
                  <a:pt x="14097" y="271208"/>
                </a:lnTo>
                <a:lnTo>
                  <a:pt x="20955" y="271576"/>
                </a:lnTo>
                <a:lnTo>
                  <a:pt x="27812" y="271957"/>
                </a:lnTo>
                <a:lnTo>
                  <a:pt x="34798" y="272135"/>
                </a:lnTo>
                <a:lnTo>
                  <a:pt x="41783" y="272135"/>
                </a:lnTo>
                <a:lnTo>
                  <a:pt x="84375" y="263599"/>
                </a:lnTo>
                <a:lnTo>
                  <a:pt x="115443" y="237985"/>
                </a:lnTo>
                <a:lnTo>
                  <a:pt x="134302" y="194895"/>
                </a:lnTo>
                <a:lnTo>
                  <a:pt x="140589" y="133946"/>
                </a:lnTo>
                <a:lnTo>
                  <a:pt x="139088" y="102102"/>
                </a:lnTo>
                <a:lnTo>
                  <a:pt x="127087" y="51595"/>
                </a:lnTo>
                <a:lnTo>
                  <a:pt x="102772" y="18527"/>
                </a:lnTo>
                <a:lnTo>
                  <a:pt x="64811" y="2059"/>
                </a:lnTo>
                <a:lnTo>
                  <a:pt x="4064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58642" y="6162281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764" y="0"/>
                </a:moveTo>
                <a:lnTo>
                  <a:pt x="190871" y="2226"/>
                </a:lnTo>
                <a:lnTo>
                  <a:pt x="253509" y="20032"/>
                </a:lnTo>
                <a:lnTo>
                  <a:pt x="295449" y="55568"/>
                </a:lnTo>
                <a:lnTo>
                  <a:pt x="316404" y="108418"/>
                </a:lnTo>
                <a:lnTo>
                  <a:pt x="319024" y="141312"/>
                </a:lnTo>
                <a:lnTo>
                  <a:pt x="316118" y="180303"/>
                </a:lnTo>
                <a:lnTo>
                  <a:pt x="292877" y="244431"/>
                </a:lnTo>
                <a:lnTo>
                  <a:pt x="246868" y="289541"/>
                </a:lnTo>
                <a:lnTo>
                  <a:pt x="181423" y="312371"/>
                </a:lnTo>
                <a:lnTo>
                  <a:pt x="141605" y="315226"/>
                </a:lnTo>
                <a:lnTo>
                  <a:pt x="130296" y="315184"/>
                </a:lnTo>
                <a:lnTo>
                  <a:pt x="119618" y="315056"/>
                </a:lnTo>
                <a:lnTo>
                  <a:pt x="109583" y="314846"/>
                </a:lnTo>
                <a:lnTo>
                  <a:pt x="100202" y="314553"/>
                </a:lnTo>
                <a:lnTo>
                  <a:pt x="90937" y="314260"/>
                </a:lnTo>
                <a:lnTo>
                  <a:pt x="81232" y="314050"/>
                </a:lnTo>
                <a:lnTo>
                  <a:pt x="71074" y="313923"/>
                </a:lnTo>
                <a:lnTo>
                  <a:pt x="60451" y="313880"/>
                </a:lnTo>
                <a:lnTo>
                  <a:pt x="45952" y="313923"/>
                </a:lnTo>
                <a:lnTo>
                  <a:pt x="31226" y="314050"/>
                </a:lnTo>
                <a:lnTo>
                  <a:pt x="16285" y="314260"/>
                </a:lnTo>
                <a:lnTo>
                  <a:pt x="1143" y="314553"/>
                </a:lnTo>
                <a:lnTo>
                  <a:pt x="0" y="303390"/>
                </a:lnTo>
                <a:lnTo>
                  <a:pt x="35940" y="288213"/>
                </a:lnTo>
                <a:lnTo>
                  <a:pt x="36321" y="268224"/>
                </a:lnTo>
                <a:lnTo>
                  <a:pt x="36321" y="260858"/>
                </a:lnTo>
                <a:lnTo>
                  <a:pt x="36449" y="252717"/>
                </a:lnTo>
                <a:lnTo>
                  <a:pt x="36449" y="243789"/>
                </a:lnTo>
                <a:lnTo>
                  <a:pt x="36449" y="65862"/>
                </a:lnTo>
                <a:lnTo>
                  <a:pt x="36449" y="58420"/>
                </a:lnTo>
                <a:lnTo>
                  <a:pt x="36321" y="51650"/>
                </a:lnTo>
                <a:lnTo>
                  <a:pt x="36321" y="45542"/>
                </a:lnTo>
                <a:lnTo>
                  <a:pt x="36194" y="39446"/>
                </a:lnTo>
                <a:lnTo>
                  <a:pt x="634" y="12725"/>
                </a:lnTo>
                <a:lnTo>
                  <a:pt x="0" y="1346"/>
                </a:lnTo>
                <a:lnTo>
                  <a:pt x="15454" y="1736"/>
                </a:lnTo>
                <a:lnTo>
                  <a:pt x="30575" y="2014"/>
                </a:lnTo>
                <a:lnTo>
                  <a:pt x="45362" y="2180"/>
                </a:lnTo>
                <a:lnTo>
                  <a:pt x="59817" y="2235"/>
                </a:lnTo>
                <a:lnTo>
                  <a:pt x="71772" y="2165"/>
                </a:lnTo>
                <a:lnTo>
                  <a:pt x="83454" y="1957"/>
                </a:lnTo>
                <a:lnTo>
                  <a:pt x="94874" y="1608"/>
                </a:lnTo>
                <a:lnTo>
                  <a:pt x="106044" y="1117"/>
                </a:lnTo>
                <a:lnTo>
                  <a:pt x="117189" y="632"/>
                </a:lnTo>
                <a:lnTo>
                  <a:pt x="128524" y="282"/>
                </a:lnTo>
                <a:lnTo>
                  <a:pt x="140049" y="71"/>
                </a:lnTo>
                <a:lnTo>
                  <a:pt x="15176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152258" y="3529710"/>
            <a:ext cx="805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 Rounded MT Bold"/>
                <a:cs typeface="Arial Rounded MT Bold"/>
              </a:rPr>
              <a:t>Level</a:t>
            </a:r>
            <a:r>
              <a:rPr sz="1800" spc="-6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0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52258" y="5998870"/>
            <a:ext cx="805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 Rounded MT Bold"/>
                <a:cs typeface="Arial Rounded MT Bold"/>
              </a:rPr>
              <a:t>Level</a:t>
            </a:r>
            <a:r>
              <a:rPr sz="1800" spc="-6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2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79875" y="3590290"/>
            <a:ext cx="495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oot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51879" y="4901565"/>
            <a:ext cx="1805939" cy="84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282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 Rounded MT Bold"/>
                <a:cs typeface="Arial Rounded MT Bold"/>
              </a:rPr>
              <a:t>Level</a:t>
            </a:r>
            <a:r>
              <a:rPr sz="1800" spc="-6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1</a:t>
            </a:r>
            <a:endParaRPr sz="18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nstantia"/>
                <a:cs typeface="Constantia"/>
              </a:rPr>
              <a:t>Leaf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66130" y="6162547"/>
            <a:ext cx="44513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Constantia"/>
                <a:cs typeface="Constantia"/>
              </a:rPr>
              <a:t>L</a:t>
            </a:r>
            <a:r>
              <a:rPr sz="1800" dirty="0">
                <a:latin typeface="Constantia"/>
                <a:cs typeface="Constantia"/>
              </a:rPr>
              <a:t>eaf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72000" y="6000762"/>
            <a:ext cx="714375" cy="643255"/>
          </a:xfrm>
          <a:custGeom>
            <a:avLst/>
            <a:gdLst/>
            <a:ahLst/>
            <a:cxnLst/>
            <a:rect l="l" t="t" r="r" b="b"/>
            <a:pathLst>
              <a:path w="714375" h="643254">
                <a:moveTo>
                  <a:pt x="0" y="321475"/>
                </a:moveTo>
                <a:lnTo>
                  <a:pt x="3260" y="277852"/>
                </a:lnTo>
                <a:lnTo>
                  <a:pt x="12757" y="236014"/>
                </a:lnTo>
                <a:lnTo>
                  <a:pt x="28066" y="196342"/>
                </a:lnTo>
                <a:lnTo>
                  <a:pt x="48763" y="159220"/>
                </a:lnTo>
                <a:lnTo>
                  <a:pt x="74421" y="125031"/>
                </a:lnTo>
                <a:lnTo>
                  <a:pt x="104616" y="94157"/>
                </a:lnTo>
                <a:lnTo>
                  <a:pt x="138922" y="66983"/>
                </a:lnTo>
                <a:lnTo>
                  <a:pt x="176915" y="43890"/>
                </a:lnTo>
                <a:lnTo>
                  <a:pt x="218170" y="25263"/>
                </a:lnTo>
                <a:lnTo>
                  <a:pt x="262260" y="11483"/>
                </a:lnTo>
                <a:lnTo>
                  <a:pt x="308762" y="2934"/>
                </a:lnTo>
                <a:lnTo>
                  <a:pt x="357250" y="0"/>
                </a:lnTo>
                <a:lnTo>
                  <a:pt x="405709" y="2934"/>
                </a:lnTo>
                <a:lnTo>
                  <a:pt x="452187" y="11483"/>
                </a:lnTo>
                <a:lnTo>
                  <a:pt x="496258" y="25263"/>
                </a:lnTo>
                <a:lnTo>
                  <a:pt x="537496" y="43890"/>
                </a:lnTo>
                <a:lnTo>
                  <a:pt x="575477" y="66983"/>
                </a:lnTo>
                <a:lnTo>
                  <a:pt x="609774" y="94157"/>
                </a:lnTo>
                <a:lnTo>
                  <a:pt x="639962" y="125031"/>
                </a:lnTo>
                <a:lnTo>
                  <a:pt x="665616" y="159220"/>
                </a:lnTo>
                <a:lnTo>
                  <a:pt x="686309" y="196342"/>
                </a:lnTo>
                <a:lnTo>
                  <a:pt x="701617" y="236014"/>
                </a:lnTo>
                <a:lnTo>
                  <a:pt x="711114" y="277852"/>
                </a:lnTo>
                <a:lnTo>
                  <a:pt x="714375" y="321475"/>
                </a:lnTo>
                <a:lnTo>
                  <a:pt x="711114" y="365097"/>
                </a:lnTo>
                <a:lnTo>
                  <a:pt x="701617" y="406935"/>
                </a:lnTo>
                <a:lnTo>
                  <a:pt x="686309" y="446607"/>
                </a:lnTo>
                <a:lnTo>
                  <a:pt x="665616" y="483729"/>
                </a:lnTo>
                <a:lnTo>
                  <a:pt x="639962" y="517919"/>
                </a:lnTo>
                <a:lnTo>
                  <a:pt x="609774" y="548792"/>
                </a:lnTo>
                <a:lnTo>
                  <a:pt x="575477" y="575966"/>
                </a:lnTo>
                <a:lnTo>
                  <a:pt x="537496" y="599059"/>
                </a:lnTo>
                <a:lnTo>
                  <a:pt x="496258" y="617687"/>
                </a:lnTo>
                <a:lnTo>
                  <a:pt x="452187" y="631466"/>
                </a:lnTo>
                <a:lnTo>
                  <a:pt x="405709" y="640015"/>
                </a:lnTo>
                <a:lnTo>
                  <a:pt x="357250" y="642950"/>
                </a:lnTo>
                <a:lnTo>
                  <a:pt x="308762" y="640015"/>
                </a:lnTo>
                <a:lnTo>
                  <a:pt x="262260" y="631466"/>
                </a:lnTo>
                <a:lnTo>
                  <a:pt x="218170" y="617687"/>
                </a:lnTo>
                <a:lnTo>
                  <a:pt x="176915" y="599059"/>
                </a:lnTo>
                <a:lnTo>
                  <a:pt x="138922" y="575966"/>
                </a:lnTo>
                <a:lnTo>
                  <a:pt x="104616" y="548792"/>
                </a:lnTo>
                <a:lnTo>
                  <a:pt x="74421" y="517919"/>
                </a:lnTo>
                <a:lnTo>
                  <a:pt x="48763" y="483729"/>
                </a:lnTo>
                <a:lnTo>
                  <a:pt x="28066" y="446607"/>
                </a:lnTo>
                <a:lnTo>
                  <a:pt x="12757" y="406935"/>
                </a:lnTo>
                <a:lnTo>
                  <a:pt x="3260" y="365097"/>
                </a:lnTo>
                <a:lnTo>
                  <a:pt x="0" y="32147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77511" y="5888735"/>
            <a:ext cx="879348" cy="9692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53355" y="5888735"/>
            <a:ext cx="713231" cy="9692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87519" y="6163627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379"/>
                </a:lnTo>
                <a:lnTo>
                  <a:pt x="30606" y="20091"/>
                </a:lnTo>
                <a:lnTo>
                  <a:pt x="33908" y="21132"/>
                </a:lnTo>
                <a:lnTo>
                  <a:pt x="35813" y="23583"/>
                </a:lnTo>
                <a:lnTo>
                  <a:pt x="35940" y="27457"/>
                </a:lnTo>
                <a:lnTo>
                  <a:pt x="36194" y="38100"/>
                </a:lnTo>
                <a:lnTo>
                  <a:pt x="36233" y="264650"/>
                </a:lnTo>
                <a:lnTo>
                  <a:pt x="36143" y="276789"/>
                </a:lnTo>
                <a:lnTo>
                  <a:pt x="35940" y="286867"/>
                </a:lnTo>
                <a:lnTo>
                  <a:pt x="35559" y="290436"/>
                </a:lnTo>
                <a:lnTo>
                  <a:pt x="33654" y="292735"/>
                </a:lnTo>
                <a:lnTo>
                  <a:pt x="0" y="302044"/>
                </a:lnTo>
                <a:lnTo>
                  <a:pt x="1015" y="313207"/>
                </a:lnTo>
                <a:lnTo>
                  <a:pt x="45950" y="312576"/>
                </a:lnTo>
                <a:lnTo>
                  <a:pt x="228549" y="312534"/>
                </a:lnTo>
                <a:lnTo>
                  <a:pt x="229488" y="311645"/>
                </a:lnTo>
                <a:lnTo>
                  <a:pt x="230943" y="288874"/>
                </a:lnTo>
                <a:lnTo>
                  <a:pt x="103758" y="288874"/>
                </a:lnTo>
                <a:lnTo>
                  <a:pt x="103592" y="276789"/>
                </a:lnTo>
                <a:lnTo>
                  <a:pt x="103473" y="264650"/>
                </a:lnTo>
                <a:lnTo>
                  <a:pt x="103377" y="163626"/>
                </a:lnTo>
                <a:lnTo>
                  <a:pt x="186884" y="163626"/>
                </a:lnTo>
                <a:lnTo>
                  <a:pt x="186881" y="142201"/>
                </a:lnTo>
                <a:lnTo>
                  <a:pt x="103377" y="142201"/>
                </a:lnTo>
                <a:lnTo>
                  <a:pt x="103377" y="23660"/>
                </a:lnTo>
                <a:lnTo>
                  <a:pt x="225795" y="23660"/>
                </a:lnTo>
                <a:lnTo>
                  <a:pt x="229869" y="1778"/>
                </a:lnTo>
                <a:lnTo>
                  <a:pt x="229107" y="889"/>
                </a:lnTo>
                <a:lnTo>
                  <a:pt x="59308" y="889"/>
                </a:lnTo>
                <a:lnTo>
                  <a:pt x="30464" y="668"/>
                </a:lnTo>
                <a:lnTo>
                  <a:pt x="0" y="0"/>
                </a:lnTo>
                <a:close/>
              </a:path>
              <a:path w="234950" h="313689">
                <a:moveTo>
                  <a:pt x="228549" y="312534"/>
                </a:moveTo>
                <a:lnTo>
                  <a:pt x="119633" y="312534"/>
                </a:lnTo>
                <a:lnTo>
                  <a:pt x="227837" y="313207"/>
                </a:lnTo>
                <a:lnTo>
                  <a:pt x="228549" y="312534"/>
                </a:lnTo>
                <a:close/>
              </a:path>
              <a:path w="234950" h="313689">
                <a:moveTo>
                  <a:pt x="234822" y="228155"/>
                </a:moveTo>
                <a:lnTo>
                  <a:pt x="221233" y="230162"/>
                </a:lnTo>
                <a:lnTo>
                  <a:pt x="193039" y="288874"/>
                </a:lnTo>
                <a:lnTo>
                  <a:pt x="230943" y="288874"/>
                </a:lnTo>
                <a:lnTo>
                  <a:pt x="234822" y="228155"/>
                </a:lnTo>
                <a:close/>
              </a:path>
              <a:path w="234950" h="313689">
                <a:moveTo>
                  <a:pt x="186884" y="163626"/>
                </a:moveTo>
                <a:lnTo>
                  <a:pt x="115188" y="163626"/>
                </a:lnTo>
                <a:lnTo>
                  <a:pt x="125192" y="163655"/>
                </a:lnTo>
                <a:lnTo>
                  <a:pt x="157606" y="164084"/>
                </a:lnTo>
                <a:lnTo>
                  <a:pt x="161035" y="164223"/>
                </a:lnTo>
                <a:lnTo>
                  <a:pt x="163321" y="166306"/>
                </a:lnTo>
                <a:lnTo>
                  <a:pt x="164464" y="170332"/>
                </a:lnTo>
                <a:lnTo>
                  <a:pt x="172719" y="201803"/>
                </a:lnTo>
                <a:lnTo>
                  <a:pt x="187451" y="200685"/>
                </a:lnTo>
                <a:lnTo>
                  <a:pt x="187192" y="185648"/>
                </a:lnTo>
                <a:lnTo>
                  <a:pt x="186991" y="172673"/>
                </a:lnTo>
                <a:lnTo>
                  <a:pt x="186884" y="163626"/>
                </a:lnTo>
                <a:close/>
              </a:path>
              <a:path w="234950" h="313689">
                <a:moveTo>
                  <a:pt x="187451" y="104470"/>
                </a:moveTo>
                <a:lnTo>
                  <a:pt x="172719" y="105143"/>
                </a:lnTo>
                <a:lnTo>
                  <a:pt x="164718" y="135724"/>
                </a:lnTo>
                <a:lnTo>
                  <a:pt x="163575" y="139598"/>
                </a:lnTo>
                <a:lnTo>
                  <a:pt x="161035" y="141605"/>
                </a:lnTo>
                <a:lnTo>
                  <a:pt x="157098" y="141757"/>
                </a:lnTo>
                <a:lnTo>
                  <a:pt x="115315" y="142201"/>
                </a:lnTo>
                <a:lnTo>
                  <a:pt x="186881" y="142201"/>
                </a:lnTo>
                <a:lnTo>
                  <a:pt x="186991" y="132767"/>
                </a:lnTo>
                <a:lnTo>
                  <a:pt x="187192" y="119636"/>
                </a:lnTo>
                <a:lnTo>
                  <a:pt x="187451" y="104470"/>
                </a:lnTo>
                <a:close/>
              </a:path>
              <a:path w="234950" h="313689">
                <a:moveTo>
                  <a:pt x="225795" y="23660"/>
                </a:moveTo>
                <a:lnTo>
                  <a:pt x="189737" y="23660"/>
                </a:lnTo>
                <a:lnTo>
                  <a:pt x="203961" y="77901"/>
                </a:lnTo>
                <a:lnTo>
                  <a:pt x="216026" y="76123"/>
                </a:lnTo>
                <a:lnTo>
                  <a:pt x="225795" y="23660"/>
                </a:lnTo>
                <a:close/>
              </a:path>
              <a:path w="234950" h="313689">
                <a:moveTo>
                  <a:pt x="228345" y="0"/>
                </a:moveTo>
                <a:lnTo>
                  <a:pt x="115823" y="889"/>
                </a:lnTo>
                <a:lnTo>
                  <a:pt x="229107" y="889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87519" y="6163627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390"/>
                </a:lnTo>
                <a:lnTo>
                  <a:pt x="30464" y="668"/>
                </a:lnTo>
                <a:lnTo>
                  <a:pt x="45094" y="834"/>
                </a:lnTo>
                <a:lnTo>
                  <a:pt x="59308" y="889"/>
                </a:lnTo>
                <a:lnTo>
                  <a:pt x="115823" y="889"/>
                </a:lnTo>
                <a:lnTo>
                  <a:pt x="143210" y="834"/>
                </a:lnTo>
                <a:lnTo>
                  <a:pt x="171084" y="668"/>
                </a:lnTo>
                <a:lnTo>
                  <a:pt x="199459" y="390"/>
                </a:lnTo>
                <a:lnTo>
                  <a:pt x="228345" y="0"/>
                </a:lnTo>
                <a:lnTo>
                  <a:pt x="229869" y="1778"/>
                </a:lnTo>
                <a:lnTo>
                  <a:pt x="216026" y="76123"/>
                </a:lnTo>
                <a:lnTo>
                  <a:pt x="203961" y="77901"/>
                </a:lnTo>
                <a:lnTo>
                  <a:pt x="189737" y="23660"/>
                </a:lnTo>
                <a:lnTo>
                  <a:pt x="103377" y="23660"/>
                </a:lnTo>
                <a:lnTo>
                  <a:pt x="103377" y="142201"/>
                </a:lnTo>
                <a:lnTo>
                  <a:pt x="115315" y="142201"/>
                </a:lnTo>
                <a:lnTo>
                  <a:pt x="157098" y="141757"/>
                </a:lnTo>
                <a:lnTo>
                  <a:pt x="172719" y="105143"/>
                </a:lnTo>
                <a:lnTo>
                  <a:pt x="187451" y="104470"/>
                </a:lnTo>
                <a:lnTo>
                  <a:pt x="187192" y="119636"/>
                </a:lnTo>
                <a:lnTo>
                  <a:pt x="186991" y="132767"/>
                </a:lnTo>
                <a:lnTo>
                  <a:pt x="186862" y="143862"/>
                </a:lnTo>
                <a:lnTo>
                  <a:pt x="186816" y="152920"/>
                </a:lnTo>
                <a:lnTo>
                  <a:pt x="186862" y="161764"/>
                </a:lnTo>
                <a:lnTo>
                  <a:pt x="186991" y="172673"/>
                </a:lnTo>
                <a:lnTo>
                  <a:pt x="187192" y="185648"/>
                </a:lnTo>
                <a:lnTo>
                  <a:pt x="187451" y="200685"/>
                </a:lnTo>
                <a:lnTo>
                  <a:pt x="172719" y="201803"/>
                </a:lnTo>
                <a:lnTo>
                  <a:pt x="161035" y="164223"/>
                </a:lnTo>
                <a:lnTo>
                  <a:pt x="115188" y="163626"/>
                </a:lnTo>
                <a:lnTo>
                  <a:pt x="103377" y="163626"/>
                </a:lnTo>
                <a:lnTo>
                  <a:pt x="103377" y="240207"/>
                </a:lnTo>
                <a:lnTo>
                  <a:pt x="103401" y="252457"/>
                </a:lnTo>
                <a:lnTo>
                  <a:pt x="103473" y="264650"/>
                </a:lnTo>
                <a:lnTo>
                  <a:pt x="103592" y="276789"/>
                </a:lnTo>
                <a:lnTo>
                  <a:pt x="103758" y="288874"/>
                </a:lnTo>
                <a:lnTo>
                  <a:pt x="193039" y="288874"/>
                </a:lnTo>
                <a:lnTo>
                  <a:pt x="221233" y="230162"/>
                </a:lnTo>
                <a:lnTo>
                  <a:pt x="234822" y="228155"/>
                </a:lnTo>
                <a:lnTo>
                  <a:pt x="229488" y="311645"/>
                </a:lnTo>
                <a:lnTo>
                  <a:pt x="227837" y="313207"/>
                </a:lnTo>
                <a:lnTo>
                  <a:pt x="200269" y="312914"/>
                </a:lnTo>
                <a:lnTo>
                  <a:pt x="173021" y="312704"/>
                </a:lnTo>
                <a:lnTo>
                  <a:pt x="146131" y="312576"/>
                </a:lnTo>
                <a:lnTo>
                  <a:pt x="119633" y="312534"/>
                </a:lnTo>
                <a:lnTo>
                  <a:pt x="60451" y="312534"/>
                </a:lnTo>
                <a:lnTo>
                  <a:pt x="45950" y="312576"/>
                </a:lnTo>
                <a:lnTo>
                  <a:pt x="31210" y="312704"/>
                </a:lnTo>
                <a:lnTo>
                  <a:pt x="16232" y="312914"/>
                </a:lnTo>
                <a:lnTo>
                  <a:pt x="1015" y="313207"/>
                </a:lnTo>
                <a:lnTo>
                  <a:pt x="0" y="302044"/>
                </a:lnTo>
                <a:lnTo>
                  <a:pt x="29844" y="293776"/>
                </a:lnTo>
                <a:lnTo>
                  <a:pt x="33654" y="292735"/>
                </a:lnTo>
                <a:lnTo>
                  <a:pt x="35559" y="290436"/>
                </a:lnTo>
                <a:lnTo>
                  <a:pt x="35940" y="286867"/>
                </a:lnTo>
                <a:lnTo>
                  <a:pt x="36067" y="280911"/>
                </a:lnTo>
                <a:lnTo>
                  <a:pt x="36194" y="274243"/>
                </a:lnTo>
                <a:lnTo>
                  <a:pt x="36194" y="266877"/>
                </a:lnTo>
                <a:lnTo>
                  <a:pt x="36321" y="259511"/>
                </a:lnTo>
                <a:lnTo>
                  <a:pt x="36321" y="50304"/>
                </a:lnTo>
                <a:lnTo>
                  <a:pt x="36194" y="44196"/>
                </a:lnTo>
                <a:lnTo>
                  <a:pt x="36194" y="38100"/>
                </a:lnTo>
                <a:lnTo>
                  <a:pt x="36067" y="32512"/>
                </a:lnTo>
                <a:lnTo>
                  <a:pt x="634" y="1137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56634" y="5337555"/>
            <a:ext cx="873125" cy="663575"/>
          </a:xfrm>
          <a:custGeom>
            <a:avLst/>
            <a:gdLst/>
            <a:ahLst/>
            <a:cxnLst/>
            <a:rect l="l" t="t" r="r" b="b"/>
            <a:pathLst>
              <a:path w="873125" h="663575">
                <a:moveTo>
                  <a:pt x="735455" y="592089"/>
                </a:moveTo>
                <a:lnTo>
                  <a:pt x="704976" y="632726"/>
                </a:lnTo>
                <a:lnTo>
                  <a:pt x="872616" y="663206"/>
                </a:lnTo>
                <a:lnTo>
                  <a:pt x="844676" y="607326"/>
                </a:lnTo>
                <a:lnTo>
                  <a:pt x="755776" y="607326"/>
                </a:lnTo>
                <a:lnTo>
                  <a:pt x="735455" y="592089"/>
                </a:lnTo>
                <a:close/>
              </a:path>
              <a:path w="873125" h="663575">
                <a:moveTo>
                  <a:pt x="765935" y="551449"/>
                </a:moveTo>
                <a:lnTo>
                  <a:pt x="735455" y="592089"/>
                </a:lnTo>
                <a:lnTo>
                  <a:pt x="755776" y="607326"/>
                </a:lnTo>
                <a:lnTo>
                  <a:pt x="786256" y="566686"/>
                </a:lnTo>
                <a:lnTo>
                  <a:pt x="765935" y="551449"/>
                </a:lnTo>
                <a:close/>
              </a:path>
              <a:path w="873125" h="663575">
                <a:moveTo>
                  <a:pt x="796416" y="510806"/>
                </a:moveTo>
                <a:lnTo>
                  <a:pt x="765935" y="551449"/>
                </a:lnTo>
                <a:lnTo>
                  <a:pt x="786256" y="566686"/>
                </a:lnTo>
                <a:lnTo>
                  <a:pt x="755776" y="607326"/>
                </a:lnTo>
                <a:lnTo>
                  <a:pt x="844676" y="607326"/>
                </a:lnTo>
                <a:lnTo>
                  <a:pt x="796416" y="510806"/>
                </a:lnTo>
                <a:close/>
              </a:path>
              <a:path w="873125" h="663575">
                <a:moveTo>
                  <a:pt x="30479" y="0"/>
                </a:moveTo>
                <a:lnTo>
                  <a:pt x="0" y="40640"/>
                </a:lnTo>
                <a:lnTo>
                  <a:pt x="735455" y="592089"/>
                </a:lnTo>
                <a:lnTo>
                  <a:pt x="765935" y="551449"/>
                </a:lnTo>
                <a:lnTo>
                  <a:pt x="304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007870" y="6079032"/>
            <a:ext cx="4451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Constantia"/>
                <a:cs typeface="Constantia"/>
              </a:rPr>
              <a:t>L</a:t>
            </a:r>
            <a:r>
              <a:rPr sz="1800" dirty="0">
                <a:latin typeface="Constantia"/>
                <a:cs typeface="Constantia"/>
              </a:rPr>
              <a:t>eaf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441452"/>
            <a:ext cx="895223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spc="-40" dirty="0">
                <a:latin typeface="Constantia"/>
                <a:cs typeface="Constantia"/>
              </a:rPr>
              <a:t>Finally, </a:t>
            </a:r>
            <a:r>
              <a:rPr b="0" spc="-10" dirty="0">
                <a:latin typeface="Constantia"/>
                <a:cs typeface="Constantia"/>
              </a:rPr>
              <a:t>when </a:t>
            </a:r>
            <a:r>
              <a:rPr b="0" dirty="0">
                <a:latin typeface="Constantia"/>
                <a:cs typeface="Constantia"/>
              </a:rPr>
              <a:t>S </a:t>
            </a:r>
            <a:r>
              <a:rPr b="0" spc="-5" dirty="0">
                <a:latin typeface="Constantia"/>
                <a:cs typeface="Constantia"/>
              </a:rPr>
              <a:t>is added, the node </a:t>
            </a:r>
            <a:r>
              <a:rPr b="0" dirty="0">
                <a:latin typeface="Constantia"/>
                <a:cs typeface="Constantia"/>
              </a:rPr>
              <a:t>with </a:t>
            </a:r>
            <a:r>
              <a:rPr b="0" spc="-40" dirty="0">
                <a:latin typeface="Constantia"/>
                <a:cs typeface="Constantia"/>
              </a:rPr>
              <a:t>N, </a:t>
            </a:r>
            <a:r>
              <a:rPr b="0" spc="-150" dirty="0">
                <a:latin typeface="Constantia"/>
                <a:cs typeface="Constantia"/>
              </a:rPr>
              <a:t>P, </a:t>
            </a:r>
            <a:r>
              <a:rPr b="0" spc="-75" dirty="0">
                <a:latin typeface="Constantia"/>
                <a:cs typeface="Constantia"/>
              </a:rPr>
              <a:t>Q, </a:t>
            </a:r>
            <a:r>
              <a:rPr b="0" dirty="0">
                <a:latin typeface="Constantia"/>
                <a:cs typeface="Constantia"/>
              </a:rPr>
              <a:t>and R </a:t>
            </a:r>
            <a:r>
              <a:rPr b="0" spc="-5" dirty="0">
                <a:latin typeface="Constantia"/>
                <a:cs typeface="Constantia"/>
              </a:rPr>
              <a:t>splits,</a:t>
            </a:r>
            <a:r>
              <a:rPr b="0" spc="-27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sending  the median </a:t>
            </a:r>
            <a:r>
              <a:rPr b="0" dirty="0">
                <a:latin typeface="Constantia"/>
                <a:cs typeface="Constantia"/>
              </a:rPr>
              <a:t>Q </a:t>
            </a:r>
            <a:r>
              <a:rPr b="0" spc="-5" dirty="0">
                <a:latin typeface="Constantia"/>
                <a:cs typeface="Constantia"/>
              </a:rPr>
              <a:t>up </a:t>
            </a:r>
            <a:r>
              <a:rPr b="0" spc="-20" dirty="0">
                <a:latin typeface="Constantia"/>
                <a:cs typeface="Constantia"/>
              </a:rPr>
              <a:t>to </a:t>
            </a:r>
            <a:r>
              <a:rPr b="0" spc="-5" dirty="0">
                <a:latin typeface="Constantia"/>
                <a:cs typeface="Constantia"/>
              </a:rPr>
              <a:t>the parent. </a:t>
            </a:r>
            <a:r>
              <a:rPr b="0" spc="-55" dirty="0">
                <a:latin typeface="Constantia"/>
                <a:cs typeface="Constantia"/>
              </a:rPr>
              <a:t>However, </a:t>
            </a:r>
            <a:r>
              <a:rPr b="0" spc="-5" dirty="0">
                <a:latin typeface="Constantia"/>
                <a:cs typeface="Constantia"/>
              </a:rPr>
              <a:t>the </a:t>
            </a:r>
            <a:r>
              <a:rPr b="0" spc="-10" dirty="0">
                <a:latin typeface="Constantia"/>
                <a:cs typeface="Constantia"/>
              </a:rPr>
              <a:t>parent </a:t>
            </a:r>
            <a:r>
              <a:rPr b="0" spc="-5" dirty="0">
                <a:latin typeface="Constantia"/>
                <a:cs typeface="Constantia"/>
              </a:rPr>
              <a:t>node is </a:t>
            </a:r>
            <a:r>
              <a:rPr b="0" dirty="0">
                <a:latin typeface="Constantia"/>
                <a:cs typeface="Constantia"/>
              </a:rPr>
              <a:t>full, so  </a:t>
            </a:r>
            <a:r>
              <a:rPr b="0" spc="-5" dirty="0">
                <a:latin typeface="Constantia"/>
                <a:cs typeface="Constantia"/>
              </a:rPr>
              <a:t>it splits, sending the median </a:t>
            </a:r>
            <a:r>
              <a:rPr b="0" dirty="0">
                <a:latin typeface="Constantia"/>
                <a:cs typeface="Constantia"/>
              </a:rPr>
              <a:t>M </a:t>
            </a:r>
            <a:r>
              <a:rPr b="0" spc="-5" dirty="0">
                <a:latin typeface="Constantia"/>
                <a:cs typeface="Constantia"/>
              </a:rPr>
              <a:t>up </a:t>
            </a:r>
            <a:r>
              <a:rPr b="0" spc="-20" dirty="0">
                <a:latin typeface="Constantia"/>
                <a:cs typeface="Constantia"/>
              </a:rPr>
              <a:t>to </a:t>
            </a:r>
            <a:r>
              <a:rPr b="0" spc="-5" dirty="0">
                <a:latin typeface="Constantia"/>
                <a:cs typeface="Constantia"/>
              </a:rPr>
              <a:t>form </a:t>
            </a:r>
            <a:r>
              <a:rPr b="0" dirty="0">
                <a:latin typeface="Constantia"/>
                <a:cs typeface="Constantia"/>
              </a:rPr>
              <a:t>a </a:t>
            </a:r>
            <a:r>
              <a:rPr b="0" spc="-5" dirty="0">
                <a:latin typeface="Constantia"/>
                <a:cs typeface="Constantia"/>
              </a:rPr>
              <a:t>new </a:t>
            </a:r>
            <a:r>
              <a:rPr b="0" spc="-10" dirty="0">
                <a:latin typeface="Constantia"/>
                <a:cs typeface="Constantia"/>
              </a:rPr>
              <a:t>root </a:t>
            </a:r>
            <a:r>
              <a:rPr b="0" spc="-5" dirty="0">
                <a:latin typeface="Constantia"/>
                <a:cs typeface="Constantia"/>
              </a:rPr>
              <a:t>node. </a:t>
            </a:r>
            <a:r>
              <a:rPr b="0" spc="-20" dirty="0">
                <a:latin typeface="Constantia"/>
                <a:cs typeface="Constantia"/>
              </a:rPr>
              <a:t>Note  how</a:t>
            </a:r>
            <a:r>
              <a:rPr b="0" spc="-7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7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3</a:t>
            </a:r>
            <a:r>
              <a:rPr b="0" spc="-3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pointers</a:t>
            </a:r>
            <a:r>
              <a:rPr b="0" spc="-60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from</a:t>
            </a:r>
            <a:r>
              <a:rPr b="0" spc="-7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12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old</a:t>
            </a:r>
            <a:r>
              <a:rPr b="0" spc="-30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parent</a:t>
            </a:r>
            <a:r>
              <a:rPr b="0" spc="-6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node</a:t>
            </a:r>
            <a:r>
              <a:rPr b="0" spc="-100" dirty="0">
                <a:latin typeface="Constantia"/>
                <a:cs typeface="Constantia"/>
              </a:rPr>
              <a:t> </a:t>
            </a:r>
            <a:r>
              <a:rPr b="0" spc="-15" dirty="0">
                <a:latin typeface="Constantia"/>
                <a:cs typeface="Constantia"/>
              </a:rPr>
              <a:t>stay</a:t>
            </a:r>
            <a:r>
              <a:rPr b="0" spc="-6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in</a:t>
            </a:r>
            <a:r>
              <a:rPr b="0" spc="-7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95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revised</a:t>
            </a:r>
            <a:r>
              <a:rPr b="0" spc="-5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node  </a:t>
            </a:r>
            <a:r>
              <a:rPr b="0" spc="-5" dirty="0">
                <a:latin typeface="Constantia"/>
                <a:cs typeface="Constantia"/>
              </a:rPr>
              <a:t>that </a:t>
            </a:r>
            <a:r>
              <a:rPr b="0" spc="-10" dirty="0">
                <a:latin typeface="Constantia"/>
                <a:cs typeface="Constantia"/>
              </a:rPr>
              <a:t>contains </a:t>
            </a:r>
            <a:r>
              <a:rPr b="0" dirty="0">
                <a:latin typeface="Constantia"/>
                <a:cs typeface="Constantia"/>
              </a:rPr>
              <a:t>D and</a:t>
            </a:r>
            <a:r>
              <a:rPr b="0" spc="-220" dirty="0">
                <a:latin typeface="Constantia"/>
                <a:cs typeface="Constantia"/>
              </a:rPr>
              <a:t> </a:t>
            </a:r>
            <a:r>
              <a:rPr b="0" spc="-25" dirty="0">
                <a:latin typeface="Constantia"/>
                <a:cs typeface="Constantia"/>
              </a:rPr>
              <a:t>G.</a:t>
            </a:r>
          </a:p>
        </p:txBody>
      </p:sp>
      <p:sp>
        <p:nvSpPr>
          <p:cNvPr id="8" name="object 8"/>
          <p:cNvSpPr/>
          <p:nvPr/>
        </p:nvSpPr>
        <p:spPr>
          <a:xfrm>
            <a:off x="838200" y="2324100"/>
            <a:ext cx="7610475" cy="3695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776" y="950975"/>
            <a:ext cx="8019288" cy="48326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" y="952500"/>
            <a:ext cx="748284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952500"/>
            <a:ext cx="976884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8700" y="952500"/>
            <a:ext cx="1319784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43100" y="952500"/>
            <a:ext cx="1319784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57500" y="952500"/>
            <a:ext cx="1319784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71900" y="952500"/>
            <a:ext cx="1089660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5000" y="1019302"/>
            <a:ext cx="752094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145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4607A"/>
                </a:solidFill>
                <a:latin typeface="Calibri"/>
                <a:cs typeface="Calibri"/>
              </a:rPr>
              <a:t>HEAP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5316220" algn="l"/>
              </a:tabLst>
            </a:pP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A </a:t>
            </a:r>
            <a:r>
              <a:rPr sz="2400" i="1" spc="-5" dirty="0">
                <a:solidFill>
                  <a:srgbClr val="CC3300"/>
                </a:solidFill>
                <a:latin typeface="Calibri"/>
                <a:cs typeface="Calibri"/>
              </a:rPr>
              <a:t>max </a:t>
            </a:r>
            <a:r>
              <a:rPr sz="2400" i="1" dirty="0">
                <a:solidFill>
                  <a:srgbClr val="CC3300"/>
                </a:solidFill>
                <a:latin typeface="Calibri"/>
                <a:cs typeface="Calibri"/>
              </a:rPr>
              <a:t>tree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is a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in which the </a:t>
            </a:r>
            <a:r>
              <a:rPr sz="2400" spc="-25" dirty="0">
                <a:solidFill>
                  <a:srgbClr val="04607A"/>
                </a:solidFill>
                <a:latin typeface="Calibri"/>
                <a:cs typeface="Calibri"/>
              </a:rPr>
              <a:t>key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value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in each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node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is</a:t>
            </a:r>
            <a:r>
              <a:rPr sz="2400" spc="-10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C3300"/>
                </a:solidFill>
                <a:latin typeface="Calibri"/>
                <a:cs typeface="Calibri"/>
              </a:rPr>
              <a:t>no  smaller </a:t>
            </a:r>
            <a:r>
              <a:rPr sz="2400" dirty="0">
                <a:solidFill>
                  <a:srgbClr val="CC3300"/>
                </a:solidFill>
                <a:latin typeface="Calibri"/>
                <a:cs typeface="Calibri"/>
              </a:rPr>
              <a:t>than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04607A"/>
                </a:solidFill>
                <a:latin typeface="Calibri"/>
                <a:cs typeface="Calibri"/>
              </a:rPr>
              <a:t>key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values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in</a:t>
            </a:r>
            <a:r>
              <a:rPr sz="2400" spc="1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its</a:t>
            </a:r>
            <a:r>
              <a:rPr sz="2400" spc="-1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children.	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A </a:t>
            </a:r>
            <a:r>
              <a:rPr sz="2400" i="1" spc="-5" dirty="0">
                <a:solidFill>
                  <a:srgbClr val="CC3300"/>
                </a:solidFill>
                <a:latin typeface="Calibri"/>
                <a:cs typeface="Calibri"/>
              </a:rPr>
              <a:t>max heap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is a  </a:t>
            </a:r>
            <a:r>
              <a:rPr sz="2400" spc="-10" dirty="0">
                <a:solidFill>
                  <a:srgbClr val="CC3300"/>
                </a:solidFill>
                <a:latin typeface="Calibri"/>
                <a:cs typeface="Calibri"/>
              </a:rPr>
              <a:t>complete </a:t>
            </a:r>
            <a:r>
              <a:rPr sz="2400" spc="-5" dirty="0">
                <a:solidFill>
                  <a:srgbClr val="CC3300"/>
                </a:solidFill>
                <a:latin typeface="Calibri"/>
                <a:cs typeface="Calibri"/>
              </a:rPr>
              <a:t>binary </a:t>
            </a:r>
            <a:r>
              <a:rPr sz="2400" spc="-10" dirty="0">
                <a:solidFill>
                  <a:srgbClr val="CC3300"/>
                </a:solidFill>
                <a:latin typeface="Calibri"/>
                <a:cs typeface="Calibri"/>
              </a:rPr>
              <a:t>tree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is also a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max</a:t>
            </a:r>
            <a:r>
              <a:rPr sz="2400" spc="-4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tree.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67310">
              <a:lnSpc>
                <a:spcPct val="100000"/>
              </a:lnSpc>
              <a:tabLst>
                <a:tab pos="5127625" algn="l"/>
              </a:tabLst>
            </a:pP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A </a:t>
            </a:r>
            <a:r>
              <a:rPr sz="2400" i="1" spc="-5" dirty="0">
                <a:solidFill>
                  <a:srgbClr val="CC3300"/>
                </a:solidFill>
                <a:latin typeface="Calibri"/>
                <a:cs typeface="Calibri"/>
              </a:rPr>
              <a:t>min </a:t>
            </a:r>
            <a:r>
              <a:rPr sz="2400" i="1" dirty="0">
                <a:solidFill>
                  <a:srgbClr val="CC3300"/>
                </a:solidFill>
                <a:latin typeface="Calibri"/>
                <a:cs typeface="Calibri"/>
              </a:rPr>
              <a:t>tree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is a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in which the </a:t>
            </a:r>
            <a:r>
              <a:rPr sz="2400" spc="-25" dirty="0">
                <a:solidFill>
                  <a:srgbClr val="04607A"/>
                </a:solidFill>
                <a:latin typeface="Calibri"/>
                <a:cs typeface="Calibri"/>
              </a:rPr>
              <a:t>key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value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in each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node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is</a:t>
            </a:r>
            <a:r>
              <a:rPr sz="2400" spc="-114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C3300"/>
                </a:solidFill>
                <a:latin typeface="Calibri"/>
                <a:cs typeface="Calibri"/>
              </a:rPr>
              <a:t>no  </a:t>
            </a:r>
            <a:r>
              <a:rPr sz="2400" spc="-10" dirty="0">
                <a:solidFill>
                  <a:srgbClr val="CC3300"/>
                </a:solidFill>
                <a:latin typeface="Calibri"/>
                <a:cs typeface="Calibri"/>
              </a:rPr>
              <a:t>larger </a:t>
            </a:r>
            <a:r>
              <a:rPr sz="2400" dirty="0">
                <a:solidFill>
                  <a:srgbClr val="CC3300"/>
                </a:solidFill>
                <a:latin typeface="Calibri"/>
                <a:cs typeface="Calibri"/>
              </a:rPr>
              <a:t>than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04607A"/>
                </a:solidFill>
                <a:latin typeface="Calibri"/>
                <a:cs typeface="Calibri"/>
              </a:rPr>
              <a:t>key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values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in</a:t>
            </a:r>
            <a:r>
              <a:rPr sz="2400" spc="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its</a:t>
            </a:r>
            <a:r>
              <a:rPr sz="2400" spc="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children.	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A </a:t>
            </a:r>
            <a:r>
              <a:rPr sz="2400" i="1" spc="-5" dirty="0">
                <a:solidFill>
                  <a:srgbClr val="CC3300"/>
                </a:solidFill>
                <a:latin typeface="Calibri"/>
                <a:cs typeface="Calibri"/>
              </a:rPr>
              <a:t>min heap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is a  </a:t>
            </a:r>
            <a:r>
              <a:rPr sz="2400" spc="-10" dirty="0">
                <a:solidFill>
                  <a:srgbClr val="CC3300"/>
                </a:solidFill>
                <a:latin typeface="Calibri"/>
                <a:cs typeface="Calibri"/>
              </a:rPr>
              <a:t>complete </a:t>
            </a:r>
            <a:r>
              <a:rPr sz="2400" spc="-5" dirty="0">
                <a:solidFill>
                  <a:srgbClr val="CC3300"/>
                </a:solidFill>
                <a:latin typeface="Calibri"/>
                <a:cs typeface="Calibri"/>
              </a:rPr>
              <a:t>binary </a:t>
            </a:r>
            <a:r>
              <a:rPr sz="2400" spc="-10" dirty="0">
                <a:solidFill>
                  <a:srgbClr val="CC3300"/>
                </a:solidFill>
                <a:latin typeface="Calibri"/>
                <a:cs typeface="Calibri"/>
              </a:rPr>
              <a:t>tree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is also a min</a:t>
            </a:r>
            <a:r>
              <a:rPr sz="2400" spc="-4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tree.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Operations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on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 heaps: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buChar char="-"/>
              <a:tabLst>
                <a:tab pos="174625" algn="l"/>
              </a:tabLst>
            </a:pP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creation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an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empty</a:t>
            </a:r>
            <a:r>
              <a:rPr sz="240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heap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buChar char="-"/>
              <a:tabLst>
                <a:tab pos="174625" algn="l"/>
              </a:tabLst>
            </a:pP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insertion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new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element </a:t>
            </a:r>
            <a:r>
              <a:rPr sz="2400" spc="-15" dirty="0">
                <a:solidFill>
                  <a:srgbClr val="04607A"/>
                </a:solidFill>
                <a:latin typeface="Calibri"/>
                <a:cs typeface="Calibri"/>
              </a:rPr>
              <a:t>into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the</a:t>
            </a:r>
            <a:r>
              <a:rPr sz="2400" spc="-1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heap;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buChar char="-"/>
              <a:tabLst>
                <a:tab pos="174625" algn="l"/>
              </a:tabLst>
            </a:pP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deletion of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04607A"/>
                </a:solidFill>
                <a:latin typeface="Calibri"/>
                <a:cs typeface="Calibri"/>
              </a:rPr>
              <a:t>largest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element </a:t>
            </a:r>
            <a:r>
              <a:rPr sz="2400" spc="-15" dirty="0">
                <a:solidFill>
                  <a:srgbClr val="04607A"/>
                </a:solidFill>
                <a:latin typeface="Calibri"/>
                <a:cs typeface="Calibri"/>
              </a:rPr>
              <a:t>from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heap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8350" y="917575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18"/>
                </a:lnTo>
                <a:lnTo>
                  <a:pt x="18704" y="150768"/>
                </a:lnTo>
                <a:lnTo>
                  <a:pt x="40652" y="108830"/>
                </a:lnTo>
                <a:lnTo>
                  <a:pt x="69722" y="72294"/>
                </a:lnTo>
                <a:lnTo>
                  <a:pt x="104961" y="42152"/>
                </a:lnTo>
                <a:lnTo>
                  <a:pt x="145411" y="19395"/>
                </a:lnTo>
                <a:lnTo>
                  <a:pt x="190117" y="5014"/>
                </a:lnTo>
                <a:lnTo>
                  <a:pt x="238125" y="0"/>
                </a:lnTo>
                <a:lnTo>
                  <a:pt x="286132" y="5014"/>
                </a:lnTo>
                <a:lnTo>
                  <a:pt x="330838" y="19395"/>
                </a:lnTo>
                <a:lnTo>
                  <a:pt x="371288" y="42152"/>
                </a:lnTo>
                <a:lnTo>
                  <a:pt x="406526" y="72294"/>
                </a:lnTo>
                <a:lnTo>
                  <a:pt x="435597" y="108830"/>
                </a:lnTo>
                <a:lnTo>
                  <a:pt x="457545" y="150768"/>
                </a:lnTo>
                <a:lnTo>
                  <a:pt x="471414" y="197118"/>
                </a:lnTo>
                <a:lnTo>
                  <a:pt x="476250" y="246887"/>
                </a:lnTo>
                <a:lnTo>
                  <a:pt x="471414" y="296621"/>
                </a:lnTo>
                <a:lnTo>
                  <a:pt x="457545" y="342953"/>
                </a:lnTo>
                <a:lnTo>
                  <a:pt x="435597" y="384889"/>
                </a:lnTo>
                <a:lnTo>
                  <a:pt x="406527" y="421433"/>
                </a:lnTo>
                <a:lnTo>
                  <a:pt x="371288" y="451589"/>
                </a:lnTo>
                <a:lnTo>
                  <a:pt x="330838" y="474362"/>
                </a:lnTo>
                <a:lnTo>
                  <a:pt x="286132" y="488756"/>
                </a:lnTo>
                <a:lnTo>
                  <a:pt x="238125" y="493775"/>
                </a:lnTo>
                <a:lnTo>
                  <a:pt x="190117" y="488756"/>
                </a:lnTo>
                <a:lnTo>
                  <a:pt x="145411" y="474362"/>
                </a:lnTo>
                <a:lnTo>
                  <a:pt x="104961" y="451589"/>
                </a:lnTo>
                <a:lnTo>
                  <a:pt x="69723" y="421433"/>
                </a:lnTo>
                <a:lnTo>
                  <a:pt x="40652" y="384889"/>
                </a:lnTo>
                <a:lnTo>
                  <a:pt x="18704" y="342953"/>
                </a:lnTo>
                <a:lnTo>
                  <a:pt x="4835" y="296621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08100" y="1774825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18"/>
                </a:lnTo>
                <a:lnTo>
                  <a:pt x="18704" y="150768"/>
                </a:lnTo>
                <a:lnTo>
                  <a:pt x="40652" y="108830"/>
                </a:lnTo>
                <a:lnTo>
                  <a:pt x="69723" y="72294"/>
                </a:lnTo>
                <a:lnTo>
                  <a:pt x="104961" y="42152"/>
                </a:lnTo>
                <a:lnTo>
                  <a:pt x="145411" y="19395"/>
                </a:lnTo>
                <a:lnTo>
                  <a:pt x="190117" y="5014"/>
                </a:lnTo>
                <a:lnTo>
                  <a:pt x="238125" y="0"/>
                </a:lnTo>
                <a:lnTo>
                  <a:pt x="286132" y="5014"/>
                </a:lnTo>
                <a:lnTo>
                  <a:pt x="330838" y="19395"/>
                </a:lnTo>
                <a:lnTo>
                  <a:pt x="371288" y="42152"/>
                </a:lnTo>
                <a:lnTo>
                  <a:pt x="406526" y="72294"/>
                </a:lnTo>
                <a:lnTo>
                  <a:pt x="435597" y="108830"/>
                </a:lnTo>
                <a:lnTo>
                  <a:pt x="457545" y="150768"/>
                </a:lnTo>
                <a:lnTo>
                  <a:pt x="471414" y="197118"/>
                </a:lnTo>
                <a:lnTo>
                  <a:pt x="476250" y="246887"/>
                </a:lnTo>
                <a:lnTo>
                  <a:pt x="471414" y="296621"/>
                </a:lnTo>
                <a:lnTo>
                  <a:pt x="457545" y="342953"/>
                </a:lnTo>
                <a:lnTo>
                  <a:pt x="435597" y="384889"/>
                </a:lnTo>
                <a:lnTo>
                  <a:pt x="406527" y="421433"/>
                </a:lnTo>
                <a:lnTo>
                  <a:pt x="371288" y="451589"/>
                </a:lnTo>
                <a:lnTo>
                  <a:pt x="330838" y="474362"/>
                </a:lnTo>
                <a:lnTo>
                  <a:pt x="286132" y="488756"/>
                </a:lnTo>
                <a:lnTo>
                  <a:pt x="238125" y="493775"/>
                </a:lnTo>
                <a:lnTo>
                  <a:pt x="190117" y="488756"/>
                </a:lnTo>
                <a:lnTo>
                  <a:pt x="145411" y="474362"/>
                </a:lnTo>
                <a:lnTo>
                  <a:pt x="104961" y="451589"/>
                </a:lnTo>
                <a:lnTo>
                  <a:pt x="69723" y="421433"/>
                </a:lnTo>
                <a:lnTo>
                  <a:pt x="40652" y="384889"/>
                </a:lnTo>
                <a:lnTo>
                  <a:pt x="18704" y="342953"/>
                </a:lnTo>
                <a:lnTo>
                  <a:pt x="4835" y="296621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78176" y="1768475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18"/>
                </a:lnTo>
                <a:lnTo>
                  <a:pt x="18704" y="150768"/>
                </a:lnTo>
                <a:lnTo>
                  <a:pt x="40652" y="108830"/>
                </a:lnTo>
                <a:lnTo>
                  <a:pt x="69723" y="72294"/>
                </a:lnTo>
                <a:lnTo>
                  <a:pt x="104961" y="42152"/>
                </a:lnTo>
                <a:lnTo>
                  <a:pt x="145411" y="19395"/>
                </a:lnTo>
                <a:lnTo>
                  <a:pt x="190117" y="5014"/>
                </a:lnTo>
                <a:lnTo>
                  <a:pt x="238125" y="0"/>
                </a:lnTo>
                <a:lnTo>
                  <a:pt x="286096" y="5014"/>
                </a:lnTo>
                <a:lnTo>
                  <a:pt x="330785" y="19395"/>
                </a:lnTo>
                <a:lnTo>
                  <a:pt x="371233" y="42152"/>
                </a:lnTo>
                <a:lnTo>
                  <a:pt x="406479" y="72294"/>
                </a:lnTo>
                <a:lnTo>
                  <a:pt x="435564" y="108830"/>
                </a:lnTo>
                <a:lnTo>
                  <a:pt x="457527" y="150768"/>
                </a:lnTo>
                <a:lnTo>
                  <a:pt x="471409" y="197118"/>
                </a:lnTo>
                <a:lnTo>
                  <a:pt x="476250" y="246887"/>
                </a:lnTo>
                <a:lnTo>
                  <a:pt x="471409" y="296621"/>
                </a:lnTo>
                <a:lnTo>
                  <a:pt x="457527" y="342953"/>
                </a:lnTo>
                <a:lnTo>
                  <a:pt x="435564" y="384889"/>
                </a:lnTo>
                <a:lnTo>
                  <a:pt x="406479" y="421433"/>
                </a:lnTo>
                <a:lnTo>
                  <a:pt x="371233" y="451589"/>
                </a:lnTo>
                <a:lnTo>
                  <a:pt x="330785" y="474362"/>
                </a:lnTo>
                <a:lnTo>
                  <a:pt x="286096" y="488756"/>
                </a:lnTo>
                <a:lnTo>
                  <a:pt x="238125" y="493775"/>
                </a:lnTo>
                <a:lnTo>
                  <a:pt x="190117" y="488756"/>
                </a:lnTo>
                <a:lnTo>
                  <a:pt x="145411" y="474362"/>
                </a:lnTo>
                <a:lnTo>
                  <a:pt x="104961" y="451589"/>
                </a:lnTo>
                <a:lnTo>
                  <a:pt x="69723" y="421433"/>
                </a:lnTo>
                <a:lnTo>
                  <a:pt x="40652" y="384889"/>
                </a:lnTo>
                <a:lnTo>
                  <a:pt x="18704" y="342953"/>
                </a:lnTo>
                <a:lnTo>
                  <a:pt x="4835" y="296621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27782" y="1809369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7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84401" y="2627248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54"/>
                </a:lnTo>
                <a:lnTo>
                  <a:pt x="18704" y="150822"/>
                </a:lnTo>
                <a:lnTo>
                  <a:pt x="40652" y="108886"/>
                </a:lnTo>
                <a:lnTo>
                  <a:pt x="69723" y="72342"/>
                </a:lnTo>
                <a:lnTo>
                  <a:pt x="104961" y="42186"/>
                </a:lnTo>
                <a:lnTo>
                  <a:pt x="145411" y="19413"/>
                </a:lnTo>
                <a:lnTo>
                  <a:pt x="190117" y="5019"/>
                </a:lnTo>
                <a:lnTo>
                  <a:pt x="238125" y="0"/>
                </a:lnTo>
                <a:lnTo>
                  <a:pt x="286096" y="5019"/>
                </a:lnTo>
                <a:lnTo>
                  <a:pt x="330785" y="19413"/>
                </a:lnTo>
                <a:lnTo>
                  <a:pt x="371233" y="42186"/>
                </a:lnTo>
                <a:lnTo>
                  <a:pt x="406479" y="72342"/>
                </a:lnTo>
                <a:lnTo>
                  <a:pt x="435564" y="108886"/>
                </a:lnTo>
                <a:lnTo>
                  <a:pt x="457527" y="150822"/>
                </a:lnTo>
                <a:lnTo>
                  <a:pt x="471409" y="197154"/>
                </a:lnTo>
                <a:lnTo>
                  <a:pt x="476250" y="246887"/>
                </a:lnTo>
                <a:lnTo>
                  <a:pt x="471409" y="296657"/>
                </a:lnTo>
                <a:lnTo>
                  <a:pt x="457527" y="343007"/>
                </a:lnTo>
                <a:lnTo>
                  <a:pt x="435564" y="384945"/>
                </a:lnTo>
                <a:lnTo>
                  <a:pt x="406479" y="421481"/>
                </a:lnTo>
                <a:lnTo>
                  <a:pt x="371233" y="451623"/>
                </a:lnTo>
                <a:lnTo>
                  <a:pt x="330785" y="474380"/>
                </a:lnTo>
                <a:lnTo>
                  <a:pt x="286096" y="488761"/>
                </a:lnTo>
                <a:lnTo>
                  <a:pt x="238125" y="493775"/>
                </a:lnTo>
                <a:lnTo>
                  <a:pt x="190117" y="488761"/>
                </a:lnTo>
                <a:lnTo>
                  <a:pt x="145411" y="474380"/>
                </a:lnTo>
                <a:lnTo>
                  <a:pt x="104961" y="451623"/>
                </a:lnTo>
                <a:lnTo>
                  <a:pt x="69723" y="421481"/>
                </a:lnTo>
                <a:lnTo>
                  <a:pt x="40652" y="384945"/>
                </a:lnTo>
                <a:lnTo>
                  <a:pt x="18704" y="343007"/>
                </a:lnTo>
                <a:lnTo>
                  <a:pt x="4835" y="296657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0587" y="2605151"/>
            <a:ext cx="476884" cy="511175"/>
          </a:xfrm>
          <a:custGeom>
            <a:avLst/>
            <a:gdLst/>
            <a:ahLst/>
            <a:cxnLst/>
            <a:rect l="l" t="t" r="r" b="b"/>
            <a:pathLst>
              <a:path w="476884" h="511175">
                <a:moveTo>
                  <a:pt x="0" y="255524"/>
                </a:moveTo>
                <a:lnTo>
                  <a:pt x="4838" y="204034"/>
                </a:lnTo>
                <a:lnTo>
                  <a:pt x="18713" y="156073"/>
                </a:lnTo>
                <a:lnTo>
                  <a:pt x="40669" y="112669"/>
                </a:lnTo>
                <a:lnTo>
                  <a:pt x="69746" y="74850"/>
                </a:lnTo>
                <a:lnTo>
                  <a:pt x="104988" y="43646"/>
                </a:lnTo>
                <a:lnTo>
                  <a:pt x="145437" y="20083"/>
                </a:lnTo>
                <a:lnTo>
                  <a:pt x="190135" y="5192"/>
                </a:lnTo>
                <a:lnTo>
                  <a:pt x="238125" y="0"/>
                </a:lnTo>
                <a:lnTo>
                  <a:pt x="286116" y="5192"/>
                </a:lnTo>
                <a:lnTo>
                  <a:pt x="330822" y="20083"/>
                </a:lnTo>
                <a:lnTo>
                  <a:pt x="371281" y="43646"/>
                </a:lnTo>
                <a:lnTo>
                  <a:pt x="406534" y="74850"/>
                </a:lnTo>
                <a:lnTo>
                  <a:pt x="435624" y="112669"/>
                </a:lnTo>
                <a:lnTo>
                  <a:pt x="457589" y="156073"/>
                </a:lnTo>
                <a:lnTo>
                  <a:pt x="471472" y="204034"/>
                </a:lnTo>
                <a:lnTo>
                  <a:pt x="476313" y="255524"/>
                </a:lnTo>
                <a:lnTo>
                  <a:pt x="471472" y="307019"/>
                </a:lnTo>
                <a:lnTo>
                  <a:pt x="457589" y="354994"/>
                </a:lnTo>
                <a:lnTo>
                  <a:pt x="435624" y="398419"/>
                </a:lnTo>
                <a:lnTo>
                  <a:pt x="406534" y="436260"/>
                </a:lnTo>
                <a:lnTo>
                  <a:pt x="371281" y="467488"/>
                </a:lnTo>
                <a:lnTo>
                  <a:pt x="330822" y="491071"/>
                </a:lnTo>
                <a:lnTo>
                  <a:pt x="286116" y="505977"/>
                </a:lnTo>
                <a:lnTo>
                  <a:pt x="238125" y="511175"/>
                </a:lnTo>
                <a:lnTo>
                  <a:pt x="190135" y="505977"/>
                </a:lnTo>
                <a:lnTo>
                  <a:pt x="145437" y="491071"/>
                </a:lnTo>
                <a:lnTo>
                  <a:pt x="104988" y="467488"/>
                </a:lnTo>
                <a:lnTo>
                  <a:pt x="69746" y="436260"/>
                </a:lnTo>
                <a:lnTo>
                  <a:pt x="40669" y="398419"/>
                </a:lnTo>
                <a:lnTo>
                  <a:pt x="18713" y="354994"/>
                </a:lnTo>
                <a:lnTo>
                  <a:pt x="4838" y="307019"/>
                </a:lnTo>
                <a:lnTo>
                  <a:pt x="0" y="255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49551" y="2628900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18"/>
                </a:lnTo>
                <a:lnTo>
                  <a:pt x="18704" y="150768"/>
                </a:lnTo>
                <a:lnTo>
                  <a:pt x="40652" y="108830"/>
                </a:lnTo>
                <a:lnTo>
                  <a:pt x="69723" y="72294"/>
                </a:lnTo>
                <a:lnTo>
                  <a:pt x="104961" y="42152"/>
                </a:lnTo>
                <a:lnTo>
                  <a:pt x="145411" y="19395"/>
                </a:lnTo>
                <a:lnTo>
                  <a:pt x="190117" y="5014"/>
                </a:lnTo>
                <a:lnTo>
                  <a:pt x="238125" y="0"/>
                </a:lnTo>
                <a:lnTo>
                  <a:pt x="286096" y="5014"/>
                </a:lnTo>
                <a:lnTo>
                  <a:pt x="330785" y="19395"/>
                </a:lnTo>
                <a:lnTo>
                  <a:pt x="371233" y="42152"/>
                </a:lnTo>
                <a:lnTo>
                  <a:pt x="406479" y="72294"/>
                </a:lnTo>
                <a:lnTo>
                  <a:pt x="435564" y="108830"/>
                </a:lnTo>
                <a:lnTo>
                  <a:pt x="457527" y="150768"/>
                </a:lnTo>
                <a:lnTo>
                  <a:pt x="471409" y="197118"/>
                </a:lnTo>
                <a:lnTo>
                  <a:pt x="476250" y="246887"/>
                </a:lnTo>
                <a:lnTo>
                  <a:pt x="471409" y="296621"/>
                </a:lnTo>
                <a:lnTo>
                  <a:pt x="457527" y="342953"/>
                </a:lnTo>
                <a:lnTo>
                  <a:pt x="435564" y="384889"/>
                </a:lnTo>
                <a:lnTo>
                  <a:pt x="406479" y="421433"/>
                </a:lnTo>
                <a:lnTo>
                  <a:pt x="371233" y="451589"/>
                </a:lnTo>
                <a:lnTo>
                  <a:pt x="330785" y="474362"/>
                </a:lnTo>
                <a:lnTo>
                  <a:pt x="286096" y="488756"/>
                </a:lnTo>
                <a:lnTo>
                  <a:pt x="238125" y="493775"/>
                </a:lnTo>
                <a:lnTo>
                  <a:pt x="190117" y="488756"/>
                </a:lnTo>
                <a:lnTo>
                  <a:pt x="145411" y="474362"/>
                </a:lnTo>
                <a:lnTo>
                  <a:pt x="104961" y="451589"/>
                </a:lnTo>
                <a:lnTo>
                  <a:pt x="69723" y="421433"/>
                </a:lnTo>
                <a:lnTo>
                  <a:pt x="40652" y="384889"/>
                </a:lnTo>
                <a:lnTo>
                  <a:pt x="18704" y="342953"/>
                </a:lnTo>
                <a:lnTo>
                  <a:pt x="4835" y="296621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66875" y="1322450"/>
            <a:ext cx="389255" cy="511175"/>
          </a:xfrm>
          <a:custGeom>
            <a:avLst/>
            <a:gdLst/>
            <a:ahLst/>
            <a:cxnLst/>
            <a:rect l="l" t="t" r="r" b="b"/>
            <a:pathLst>
              <a:path w="389255" h="511175">
                <a:moveTo>
                  <a:pt x="388874" y="0"/>
                </a:moveTo>
                <a:lnTo>
                  <a:pt x="0" y="5111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14600" y="1322450"/>
            <a:ext cx="263525" cy="494030"/>
          </a:xfrm>
          <a:custGeom>
            <a:avLst/>
            <a:gdLst/>
            <a:ahLst/>
            <a:cxnLst/>
            <a:rect l="l" t="t" r="r" b="b"/>
            <a:pathLst>
              <a:path w="263525" h="494030">
                <a:moveTo>
                  <a:pt x="0" y="0"/>
                </a:moveTo>
                <a:lnTo>
                  <a:pt x="263525" y="4936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3312" y="2240026"/>
            <a:ext cx="318135" cy="387350"/>
          </a:xfrm>
          <a:custGeom>
            <a:avLst/>
            <a:gdLst/>
            <a:ahLst/>
            <a:cxnLst/>
            <a:rect l="l" t="t" r="r" b="b"/>
            <a:pathLst>
              <a:path w="318134" h="387350">
                <a:moveTo>
                  <a:pt x="317563" y="0"/>
                </a:moveTo>
                <a:lnTo>
                  <a:pt x="0" y="3873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84401" y="2240026"/>
            <a:ext cx="300355" cy="405130"/>
          </a:xfrm>
          <a:custGeom>
            <a:avLst/>
            <a:gdLst/>
            <a:ahLst/>
            <a:cxnLst/>
            <a:rect l="l" t="t" r="r" b="b"/>
            <a:pathLst>
              <a:path w="300355" h="405130">
                <a:moveTo>
                  <a:pt x="0" y="0"/>
                </a:moveTo>
                <a:lnTo>
                  <a:pt x="299974" y="4047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32126" y="2240026"/>
            <a:ext cx="228600" cy="405130"/>
          </a:xfrm>
          <a:custGeom>
            <a:avLst/>
            <a:gdLst/>
            <a:ahLst/>
            <a:cxnLst/>
            <a:rect l="l" t="t" r="r" b="b"/>
            <a:pathLst>
              <a:path w="228600" h="405130">
                <a:moveTo>
                  <a:pt x="228600" y="0"/>
                </a:moveTo>
                <a:lnTo>
                  <a:pt x="0" y="4047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26076" y="876300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18"/>
                </a:lnTo>
                <a:lnTo>
                  <a:pt x="18704" y="150768"/>
                </a:lnTo>
                <a:lnTo>
                  <a:pt x="40652" y="108830"/>
                </a:lnTo>
                <a:lnTo>
                  <a:pt x="69723" y="72294"/>
                </a:lnTo>
                <a:lnTo>
                  <a:pt x="104961" y="42152"/>
                </a:lnTo>
                <a:lnTo>
                  <a:pt x="145411" y="19395"/>
                </a:lnTo>
                <a:lnTo>
                  <a:pt x="190117" y="5014"/>
                </a:lnTo>
                <a:lnTo>
                  <a:pt x="238125" y="0"/>
                </a:lnTo>
                <a:lnTo>
                  <a:pt x="286096" y="5014"/>
                </a:lnTo>
                <a:lnTo>
                  <a:pt x="330785" y="19395"/>
                </a:lnTo>
                <a:lnTo>
                  <a:pt x="371233" y="42152"/>
                </a:lnTo>
                <a:lnTo>
                  <a:pt x="406479" y="72294"/>
                </a:lnTo>
                <a:lnTo>
                  <a:pt x="435564" y="108830"/>
                </a:lnTo>
                <a:lnTo>
                  <a:pt x="457527" y="150768"/>
                </a:lnTo>
                <a:lnTo>
                  <a:pt x="471409" y="197118"/>
                </a:lnTo>
                <a:lnTo>
                  <a:pt x="476250" y="246887"/>
                </a:lnTo>
                <a:lnTo>
                  <a:pt x="471409" y="296621"/>
                </a:lnTo>
                <a:lnTo>
                  <a:pt x="457527" y="342953"/>
                </a:lnTo>
                <a:lnTo>
                  <a:pt x="435564" y="384889"/>
                </a:lnTo>
                <a:lnTo>
                  <a:pt x="406479" y="421433"/>
                </a:lnTo>
                <a:lnTo>
                  <a:pt x="371233" y="451589"/>
                </a:lnTo>
                <a:lnTo>
                  <a:pt x="330785" y="474362"/>
                </a:lnTo>
                <a:lnTo>
                  <a:pt x="286096" y="488756"/>
                </a:lnTo>
                <a:lnTo>
                  <a:pt x="238125" y="493775"/>
                </a:lnTo>
                <a:lnTo>
                  <a:pt x="190117" y="488756"/>
                </a:lnTo>
                <a:lnTo>
                  <a:pt x="145411" y="474362"/>
                </a:lnTo>
                <a:lnTo>
                  <a:pt x="104961" y="451589"/>
                </a:lnTo>
                <a:lnTo>
                  <a:pt x="69723" y="421433"/>
                </a:lnTo>
                <a:lnTo>
                  <a:pt x="40652" y="384889"/>
                </a:lnTo>
                <a:lnTo>
                  <a:pt x="18704" y="342953"/>
                </a:lnTo>
                <a:lnTo>
                  <a:pt x="4835" y="296621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76190" y="917194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9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95826" y="1733550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18"/>
                </a:lnTo>
                <a:lnTo>
                  <a:pt x="18704" y="150768"/>
                </a:lnTo>
                <a:lnTo>
                  <a:pt x="40652" y="108830"/>
                </a:lnTo>
                <a:lnTo>
                  <a:pt x="69723" y="72294"/>
                </a:lnTo>
                <a:lnTo>
                  <a:pt x="104961" y="42152"/>
                </a:lnTo>
                <a:lnTo>
                  <a:pt x="145411" y="19395"/>
                </a:lnTo>
                <a:lnTo>
                  <a:pt x="190117" y="5014"/>
                </a:lnTo>
                <a:lnTo>
                  <a:pt x="238125" y="0"/>
                </a:lnTo>
                <a:lnTo>
                  <a:pt x="286096" y="5014"/>
                </a:lnTo>
                <a:lnTo>
                  <a:pt x="330785" y="19395"/>
                </a:lnTo>
                <a:lnTo>
                  <a:pt x="371233" y="42152"/>
                </a:lnTo>
                <a:lnTo>
                  <a:pt x="406479" y="72294"/>
                </a:lnTo>
                <a:lnTo>
                  <a:pt x="435564" y="108830"/>
                </a:lnTo>
                <a:lnTo>
                  <a:pt x="457527" y="150768"/>
                </a:lnTo>
                <a:lnTo>
                  <a:pt x="471409" y="197118"/>
                </a:lnTo>
                <a:lnTo>
                  <a:pt x="476250" y="246887"/>
                </a:lnTo>
                <a:lnTo>
                  <a:pt x="471409" y="296621"/>
                </a:lnTo>
                <a:lnTo>
                  <a:pt x="457527" y="342953"/>
                </a:lnTo>
                <a:lnTo>
                  <a:pt x="435564" y="384889"/>
                </a:lnTo>
                <a:lnTo>
                  <a:pt x="406479" y="421433"/>
                </a:lnTo>
                <a:lnTo>
                  <a:pt x="371233" y="451589"/>
                </a:lnTo>
                <a:lnTo>
                  <a:pt x="330785" y="474362"/>
                </a:lnTo>
                <a:lnTo>
                  <a:pt x="286096" y="488756"/>
                </a:lnTo>
                <a:lnTo>
                  <a:pt x="238125" y="493775"/>
                </a:lnTo>
                <a:lnTo>
                  <a:pt x="190117" y="488756"/>
                </a:lnTo>
                <a:lnTo>
                  <a:pt x="145411" y="474362"/>
                </a:lnTo>
                <a:lnTo>
                  <a:pt x="104961" y="451589"/>
                </a:lnTo>
                <a:lnTo>
                  <a:pt x="69723" y="421433"/>
                </a:lnTo>
                <a:lnTo>
                  <a:pt x="40652" y="384889"/>
                </a:lnTo>
                <a:lnTo>
                  <a:pt x="18704" y="342953"/>
                </a:lnTo>
                <a:lnTo>
                  <a:pt x="4835" y="296621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45685" y="1774697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565775" y="1727200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18"/>
                </a:lnTo>
                <a:lnTo>
                  <a:pt x="18704" y="150768"/>
                </a:lnTo>
                <a:lnTo>
                  <a:pt x="40652" y="108830"/>
                </a:lnTo>
                <a:lnTo>
                  <a:pt x="69723" y="72294"/>
                </a:lnTo>
                <a:lnTo>
                  <a:pt x="104961" y="42152"/>
                </a:lnTo>
                <a:lnTo>
                  <a:pt x="145411" y="19395"/>
                </a:lnTo>
                <a:lnTo>
                  <a:pt x="190117" y="5014"/>
                </a:lnTo>
                <a:lnTo>
                  <a:pt x="238125" y="0"/>
                </a:lnTo>
                <a:lnTo>
                  <a:pt x="286132" y="5014"/>
                </a:lnTo>
                <a:lnTo>
                  <a:pt x="330838" y="19395"/>
                </a:lnTo>
                <a:lnTo>
                  <a:pt x="371288" y="42152"/>
                </a:lnTo>
                <a:lnTo>
                  <a:pt x="406526" y="72294"/>
                </a:lnTo>
                <a:lnTo>
                  <a:pt x="435597" y="108830"/>
                </a:lnTo>
                <a:lnTo>
                  <a:pt x="457545" y="150768"/>
                </a:lnTo>
                <a:lnTo>
                  <a:pt x="471414" y="197118"/>
                </a:lnTo>
                <a:lnTo>
                  <a:pt x="476250" y="246887"/>
                </a:lnTo>
                <a:lnTo>
                  <a:pt x="471414" y="296621"/>
                </a:lnTo>
                <a:lnTo>
                  <a:pt x="457545" y="342953"/>
                </a:lnTo>
                <a:lnTo>
                  <a:pt x="435597" y="384889"/>
                </a:lnTo>
                <a:lnTo>
                  <a:pt x="406526" y="421433"/>
                </a:lnTo>
                <a:lnTo>
                  <a:pt x="371288" y="451589"/>
                </a:lnTo>
                <a:lnTo>
                  <a:pt x="330838" y="474362"/>
                </a:lnTo>
                <a:lnTo>
                  <a:pt x="286132" y="488756"/>
                </a:lnTo>
                <a:lnTo>
                  <a:pt x="238125" y="493775"/>
                </a:lnTo>
                <a:lnTo>
                  <a:pt x="190117" y="488756"/>
                </a:lnTo>
                <a:lnTo>
                  <a:pt x="145411" y="474362"/>
                </a:lnTo>
                <a:lnTo>
                  <a:pt x="104961" y="451589"/>
                </a:lnTo>
                <a:lnTo>
                  <a:pt x="69723" y="421433"/>
                </a:lnTo>
                <a:lnTo>
                  <a:pt x="40652" y="384889"/>
                </a:lnTo>
                <a:lnTo>
                  <a:pt x="18704" y="342953"/>
                </a:lnTo>
                <a:lnTo>
                  <a:pt x="4835" y="296621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716015" y="1768221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778250" y="2563876"/>
            <a:ext cx="476250" cy="511175"/>
          </a:xfrm>
          <a:custGeom>
            <a:avLst/>
            <a:gdLst/>
            <a:ahLst/>
            <a:cxnLst/>
            <a:rect l="l" t="t" r="r" b="b"/>
            <a:pathLst>
              <a:path w="476250" h="511175">
                <a:moveTo>
                  <a:pt x="0" y="255524"/>
                </a:moveTo>
                <a:lnTo>
                  <a:pt x="4835" y="204034"/>
                </a:lnTo>
                <a:lnTo>
                  <a:pt x="18704" y="156073"/>
                </a:lnTo>
                <a:lnTo>
                  <a:pt x="40652" y="112669"/>
                </a:lnTo>
                <a:lnTo>
                  <a:pt x="69723" y="74850"/>
                </a:lnTo>
                <a:lnTo>
                  <a:pt x="104961" y="43646"/>
                </a:lnTo>
                <a:lnTo>
                  <a:pt x="145411" y="20083"/>
                </a:lnTo>
                <a:lnTo>
                  <a:pt x="190117" y="5192"/>
                </a:lnTo>
                <a:lnTo>
                  <a:pt x="238125" y="0"/>
                </a:lnTo>
                <a:lnTo>
                  <a:pt x="286132" y="5192"/>
                </a:lnTo>
                <a:lnTo>
                  <a:pt x="330838" y="20083"/>
                </a:lnTo>
                <a:lnTo>
                  <a:pt x="371288" y="43646"/>
                </a:lnTo>
                <a:lnTo>
                  <a:pt x="406526" y="74850"/>
                </a:lnTo>
                <a:lnTo>
                  <a:pt x="435597" y="112669"/>
                </a:lnTo>
                <a:lnTo>
                  <a:pt x="457545" y="156073"/>
                </a:lnTo>
                <a:lnTo>
                  <a:pt x="471414" y="204034"/>
                </a:lnTo>
                <a:lnTo>
                  <a:pt x="476250" y="255524"/>
                </a:lnTo>
                <a:lnTo>
                  <a:pt x="471414" y="307019"/>
                </a:lnTo>
                <a:lnTo>
                  <a:pt x="457545" y="354994"/>
                </a:lnTo>
                <a:lnTo>
                  <a:pt x="435597" y="398419"/>
                </a:lnTo>
                <a:lnTo>
                  <a:pt x="406526" y="436260"/>
                </a:lnTo>
                <a:lnTo>
                  <a:pt x="371288" y="467488"/>
                </a:lnTo>
                <a:lnTo>
                  <a:pt x="330838" y="491071"/>
                </a:lnTo>
                <a:lnTo>
                  <a:pt x="286132" y="505977"/>
                </a:lnTo>
                <a:lnTo>
                  <a:pt x="238125" y="511175"/>
                </a:lnTo>
                <a:lnTo>
                  <a:pt x="190117" y="505977"/>
                </a:lnTo>
                <a:lnTo>
                  <a:pt x="145411" y="491071"/>
                </a:lnTo>
                <a:lnTo>
                  <a:pt x="104961" y="467488"/>
                </a:lnTo>
                <a:lnTo>
                  <a:pt x="69723" y="436260"/>
                </a:lnTo>
                <a:lnTo>
                  <a:pt x="40652" y="398419"/>
                </a:lnTo>
                <a:lnTo>
                  <a:pt x="18704" y="354994"/>
                </a:lnTo>
                <a:lnTo>
                  <a:pt x="4835" y="307019"/>
                </a:lnTo>
                <a:lnTo>
                  <a:pt x="0" y="255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928109" y="2613786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54601" y="1281175"/>
            <a:ext cx="389255" cy="511175"/>
          </a:xfrm>
          <a:custGeom>
            <a:avLst/>
            <a:gdLst/>
            <a:ahLst/>
            <a:cxnLst/>
            <a:rect l="l" t="t" r="r" b="b"/>
            <a:pathLst>
              <a:path w="389254" h="511175">
                <a:moveTo>
                  <a:pt x="388874" y="0"/>
                </a:moveTo>
                <a:lnTo>
                  <a:pt x="0" y="5111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02326" y="1281175"/>
            <a:ext cx="263525" cy="494030"/>
          </a:xfrm>
          <a:custGeom>
            <a:avLst/>
            <a:gdLst/>
            <a:ahLst/>
            <a:cxnLst/>
            <a:rect l="l" t="t" r="r" b="b"/>
            <a:pathLst>
              <a:path w="263525" h="494030">
                <a:moveTo>
                  <a:pt x="0" y="0"/>
                </a:moveTo>
                <a:lnTo>
                  <a:pt x="263525" y="4936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90975" y="2198623"/>
            <a:ext cx="317500" cy="387350"/>
          </a:xfrm>
          <a:custGeom>
            <a:avLst/>
            <a:gdLst/>
            <a:ahLst/>
            <a:cxnLst/>
            <a:rect l="l" t="t" r="r" b="b"/>
            <a:pathLst>
              <a:path w="317500" h="387350">
                <a:moveTo>
                  <a:pt x="317500" y="0"/>
                </a:moveTo>
                <a:lnTo>
                  <a:pt x="0" y="3873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77150" y="911225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18"/>
                </a:lnTo>
                <a:lnTo>
                  <a:pt x="18704" y="150768"/>
                </a:lnTo>
                <a:lnTo>
                  <a:pt x="40652" y="108830"/>
                </a:lnTo>
                <a:lnTo>
                  <a:pt x="69723" y="72294"/>
                </a:lnTo>
                <a:lnTo>
                  <a:pt x="104961" y="42152"/>
                </a:lnTo>
                <a:lnTo>
                  <a:pt x="145411" y="19395"/>
                </a:lnTo>
                <a:lnTo>
                  <a:pt x="190117" y="5014"/>
                </a:lnTo>
                <a:lnTo>
                  <a:pt x="238125" y="0"/>
                </a:lnTo>
                <a:lnTo>
                  <a:pt x="286132" y="5014"/>
                </a:lnTo>
                <a:lnTo>
                  <a:pt x="330838" y="19395"/>
                </a:lnTo>
                <a:lnTo>
                  <a:pt x="371288" y="42152"/>
                </a:lnTo>
                <a:lnTo>
                  <a:pt x="406526" y="72294"/>
                </a:lnTo>
                <a:lnTo>
                  <a:pt x="435597" y="108830"/>
                </a:lnTo>
                <a:lnTo>
                  <a:pt x="457545" y="150768"/>
                </a:lnTo>
                <a:lnTo>
                  <a:pt x="471414" y="197118"/>
                </a:lnTo>
                <a:lnTo>
                  <a:pt x="476250" y="246887"/>
                </a:lnTo>
                <a:lnTo>
                  <a:pt x="471414" y="296621"/>
                </a:lnTo>
                <a:lnTo>
                  <a:pt x="457545" y="342953"/>
                </a:lnTo>
                <a:lnTo>
                  <a:pt x="435597" y="384889"/>
                </a:lnTo>
                <a:lnTo>
                  <a:pt x="406526" y="421433"/>
                </a:lnTo>
                <a:lnTo>
                  <a:pt x="371288" y="451589"/>
                </a:lnTo>
                <a:lnTo>
                  <a:pt x="330838" y="474362"/>
                </a:lnTo>
                <a:lnTo>
                  <a:pt x="286132" y="488756"/>
                </a:lnTo>
                <a:lnTo>
                  <a:pt x="238125" y="493775"/>
                </a:lnTo>
                <a:lnTo>
                  <a:pt x="190117" y="488756"/>
                </a:lnTo>
                <a:lnTo>
                  <a:pt x="145411" y="474362"/>
                </a:lnTo>
                <a:lnTo>
                  <a:pt x="104961" y="451589"/>
                </a:lnTo>
                <a:lnTo>
                  <a:pt x="69723" y="421433"/>
                </a:lnTo>
                <a:lnTo>
                  <a:pt x="40652" y="384889"/>
                </a:lnTo>
                <a:lnTo>
                  <a:pt x="18704" y="342953"/>
                </a:lnTo>
                <a:lnTo>
                  <a:pt x="4835" y="296621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46900" y="1768475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18"/>
                </a:lnTo>
                <a:lnTo>
                  <a:pt x="18704" y="150768"/>
                </a:lnTo>
                <a:lnTo>
                  <a:pt x="40652" y="108830"/>
                </a:lnTo>
                <a:lnTo>
                  <a:pt x="69723" y="72294"/>
                </a:lnTo>
                <a:lnTo>
                  <a:pt x="104961" y="42152"/>
                </a:lnTo>
                <a:lnTo>
                  <a:pt x="145411" y="19395"/>
                </a:lnTo>
                <a:lnTo>
                  <a:pt x="190117" y="5014"/>
                </a:lnTo>
                <a:lnTo>
                  <a:pt x="238125" y="0"/>
                </a:lnTo>
                <a:lnTo>
                  <a:pt x="286132" y="5014"/>
                </a:lnTo>
                <a:lnTo>
                  <a:pt x="330838" y="19395"/>
                </a:lnTo>
                <a:lnTo>
                  <a:pt x="371288" y="42152"/>
                </a:lnTo>
                <a:lnTo>
                  <a:pt x="406526" y="72294"/>
                </a:lnTo>
                <a:lnTo>
                  <a:pt x="435597" y="108830"/>
                </a:lnTo>
                <a:lnTo>
                  <a:pt x="457545" y="150768"/>
                </a:lnTo>
                <a:lnTo>
                  <a:pt x="471414" y="197118"/>
                </a:lnTo>
                <a:lnTo>
                  <a:pt x="476250" y="246887"/>
                </a:lnTo>
                <a:lnTo>
                  <a:pt x="471414" y="296621"/>
                </a:lnTo>
                <a:lnTo>
                  <a:pt x="457545" y="342953"/>
                </a:lnTo>
                <a:lnTo>
                  <a:pt x="435597" y="384889"/>
                </a:lnTo>
                <a:lnTo>
                  <a:pt x="406526" y="421433"/>
                </a:lnTo>
                <a:lnTo>
                  <a:pt x="371288" y="451589"/>
                </a:lnTo>
                <a:lnTo>
                  <a:pt x="330838" y="474362"/>
                </a:lnTo>
                <a:lnTo>
                  <a:pt x="286132" y="488756"/>
                </a:lnTo>
                <a:lnTo>
                  <a:pt x="238125" y="493775"/>
                </a:lnTo>
                <a:lnTo>
                  <a:pt x="190117" y="488756"/>
                </a:lnTo>
                <a:lnTo>
                  <a:pt x="145411" y="474362"/>
                </a:lnTo>
                <a:lnTo>
                  <a:pt x="104961" y="451589"/>
                </a:lnTo>
                <a:lnTo>
                  <a:pt x="69723" y="421433"/>
                </a:lnTo>
                <a:lnTo>
                  <a:pt x="40652" y="384889"/>
                </a:lnTo>
                <a:lnTo>
                  <a:pt x="18704" y="342953"/>
                </a:lnTo>
                <a:lnTo>
                  <a:pt x="4835" y="296621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05675" y="1316100"/>
            <a:ext cx="389255" cy="511175"/>
          </a:xfrm>
          <a:custGeom>
            <a:avLst/>
            <a:gdLst/>
            <a:ahLst/>
            <a:cxnLst/>
            <a:rect l="l" t="t" r="r" b="b"/>
            <a:pathLst>
              <a:path w="389254" h="511175">
                <a:moveTo>
                  <a:pt x="388874" y="0"/>
                </a:moveTo>
                <a:lnTo>
                  <a:pt x="0" y="5111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682495" y="812038"/>
            <a:ext cx="784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[1]</a:t>
            </a:r>
            <a:r>
              <a:rPr sz="2000" b="1" spc="265" dirty="0">
                <a:latin typeface="Times New Roman"/>
                <a:cs typeface="Times New Roman"/>
              </a:rPr>
              <a:t> </a:t>
            </a:r>
            <a:r>
              <a:rPr sz="3600" b="1" baseline="-26620" dirty="0">
                <a:latin typeface="Times New Roman"/>
                <a:cs typeface="Times New Roman"/>
              </a:rPr>
              <a:t>14</a:t>
            </a:r>
            <a:endParaRPr sz="3600" baseline="-2662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23845" y="1743582"/>
            <a:ext cx="323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5" dirty="0">
                <a:latin typeface="Times New Roman"/>
                <a:cs typeface="Times New Roman"/>
              </a:rPr>
              <a:t>3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38479" y="1693290"/>
            <a:ext cx="940435" cy="1353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[2]</a:t>
            </a:r>
            <a:r>
              <a:rPr sz="2000" b="1" spc="325" dirty="0">
                <a:latin typeface="Times New Roman"/>
                <a:cs typeface="Times New Roman"/>
              </a:rPr>
              <a:t> </a:t>
            </a:r>
            <a:r>
              <a:rPr sz="3600" b="1" baseline="-21990" dirty="0">
                <a:latin typeface="Times New Roman"/>
                <a:cs typeface="Times New Roman"/>
              </a:rPr>
              <a:t>12</a:t>
            </a:r>
            <a:endParaRPr sz="3600" baseline="-21990">
              <a:latin typeface="Times New Roman"/>
              <a:cs typeface="Times New Roman"/>
            </a:endParaRPr>
          </a:p>
          <a:p>
            <a:pPr marL="603885">
              <a:lnSpc>
                <a:spcPts val="2215"/>
              </a:lnSpc>
              <a:spcBef>
                <a:spcPts val="2655"/>
              </a:spcBef>
            </a:pPr>
            <a:r>
              <a:rPr sz="2000" b="1" dirty="0">
                <a:latin typeface="Times New Roman"/>
                <a:cs typeface="Times New Roman"/>
              </a:rPr>
              <a:t>[5]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ts val="2695"/>
              </a:lnSpc>
            </a:pPr>
            <a:r>
              <a:rPr sz="2400" b="1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33752" y="2378710"/>
            <a:ext cx="743585" cy="683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7510">
              <a:lnSpc>
                <a:spcPts val="2345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[6]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825"/>
              </a:lnSpc>
              <a:tabLst>
                <a:tab pos="577850" algn="l"/>
              </a:tabLst>
            </a:pPr>
            <a:r>
              <a:rPr sz="2400" b="1" dirty="0">
                <a:latin typeface="Times New Roman"/>
                <a:cs typeface="Times New Roman"/>
              </a:rPr>
              <a:t>8	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600702" y="879728"/>
            <a:ext cx="323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5" dirty="0">
                <a:latin typeface="Times New Roman"/>
                <a:cs typeface="Times New Roman"/>
              </a:rPr>
              <a:t>1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53434" y="1743582"/>
            <a:ext cx="323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5" dirty="0">
                <a:latin typeface="Times New Roman"/>
                <a:cs typeface="Times New Roman"/>
              </a:rPr>
              <a:t>2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00903" y="1760982"/>
            <a:ext cx="323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5" dirty="0">
                <a:latin typeface="Times New Roman"/>
                <a:cs typeface="Times New Roman"/>
              </a:rPr>
              <a:t>3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06851" y="2413507"/>
            <a:ext cx="323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5" dirty="0">
                <a:latin typeface="Times New Roman"/>
                <a:cs typeface="Times New Roman"/>
              </a:rPr>
              <a:t>4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88656" y="881888"/>
            <a:ext cx="818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74980" algn="l"/>
              </a:tabLst>
            </a:pPr>
            <a:r>
              <a:rPr sz="2000" b="1" dirty="0">
                <a:latin typeface="Times New Roman"/>
                <a:cs typeface="Times New Roman"/>
              </a:rPr>
              <a:t>[1]	</a:t>
            </a:r>
            <a:r>
              <a:rPr sz="3600" b="1" baseline="-12731" dirty="0">
                <a:latin typeface="Times New Roman"/>
                <a:cs typeface="Times New Roman"/>
              </a:rPr>
              <a:t>30</a:t>
            </a:r>
            <a:endParaRPr sz="3600" baseline="-12731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586981" y="1658239"/>
            <a:ext cx="789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[2]</a:t>
            </a:r>
            <a:r>
              <a:rPr sz="2000" b="1" spc="300" dirty="0">
                <a:latin typeface="Times New Roman"/>
                <a:cs typeface="Times New Roman"/>
              </a:rPr>
              <a:t> </a:t>
            </a:r>
            <a:r>
              <a:rPr sz="3600" b="1" baseline="-27777" dirty="0">
                <a:latin typeface="Times New Roman"/>
                <a:cs typeface="Times New Roman"/>
              </a:rPr>
              <a:t>25</a:t>
            </a:r>
            <a:endParaRPr sz="3600" baseline="-27777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147951" y="4119498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887"/>
                </a:moveTo>
                <a:lnTo>
                  <a:pt x="4835" y="197154"/>
                </a:lnTo>
                <a:lnTo>
                  <a:pt x="18704" y="150822"/>
                </a:lnTo>
                <a:lnTo>
                  <a:pt x="40652" y="108886"/>
                </a:lnTo>
                <a:lnTo>
                  <a:pt x="69723" y="72342"/>
                </a:lnTo>
                <a:lnTo>
                  <a:pt x="104961" y="42186"/>
                </a:lnTo>
                <a:lnTo>
                  <a:pt x="145411" y="19413"/>
                </a:lnTo>
                <a:lnTo>
                  <a:pt x="190117" y="5019"/>
                </a:lnTo>
                <a:lnTo>
                  <a:pt x="238125" y="0"/>
                </a:lnTo>
                <a:lnTo>
                  <a:pt x="286096" y="5019"/>
                </a:lnTo>
                <a:lnTo>
                  <a:pt x="330785" y="19413"/>
                </a:lnTo>
                <a:lnTo>
                  <a:pt x="371233" y="42186"/>
                </a:lnTo>
                <a:lnTo>
                  <a:pt x="406479" y="72342"/>
                </a:lnTo>
                <a:lnTo>
                  <a:pt x="435564" y="108886"/>
                </a:lnTo>
                <a:lnTo>
                  <a:pt x="457527" y="150822"/>
                </a:lnTo>
                <a:lnTo>
                  <a:pt x="471409" y="197154"/>
                </a:lnTo>
                <a:lnTo>
                  <a:pt x="476250" y="246887"/>
                </a:lnTo>
                <a:lnTo>
                  <a:pt x="471409" y="296657"/>
                </a:lnTo>
                <a:lnTo>
                  <a:pt x="457527" y="343007"/>
                </a:lnTo>
                <a:lnTo>
                  <a:pt x="435564" y="384945"/>
                </a:lnTo>
                <a:lnTo>
                  <a:pt x="406479" y="421481"/>
                </a:lnTo>
                <a:lnTo>
                  <a:pt x="371233" y="451623"/>
                </a:lnTo>
                <a:lnTo>
                  <a:pt x="330785" y="474380"/>
                </a:lnTo>
                <a:lnTo>
                  <a:pt x="286096" y="488761"/>
                </a:lnTo>
                <a:lnTo>
                  <a:pt x="238125" y="493775"/>
                </a:lnTo>
                <a:lnTo>
                  <a:pt x="190117" y="488761"/>
                </a:lnTo>
                <a:lnTo>
                  <a:pt x="145411" y="474380"/>
                </a:lnTo>
                <a:lnTo>
                  <a:pt x="104961" y="451623"/>
                </a:lnTo>
                <a:lnTo>
                  <a:pt x="69723" y="421481"/>
                </a:lnTo>
                <a:lnTo>
                  <a:pt x="40652" y="384945"/>
                </a:lnTo>
                <a:lnTo>
                  <a:pt x="18704" y="343007"/>
                </a:lnTo>
                <a:lnTo>
                  <a:pt x="4835" y="296657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297429" y="4160901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417700" y="4976748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887"/>
                </a:moveTo>
                <a:lnTo>
                  <a:pt x="4835" y="197154"/>
                </a:lnTo>
                <a:lnTo>
                  <a:pt x="18704" y="150822"/>
                </a:lnTo>
                <a:lnTo>
                  <a:pt x="40652" y="108886"/>
                </a:lnTo>
                <a:lnTo>
                  <a:pt x="69723" y="72342"/>
                </a:lnTo>
                <a:lnTo>
                  <a:pt x="104961" y="42186"/>
                </a:lnTo>
                <a:lnTo>
                  <a:pt x="145411" y="19413"/>
                </a:lnTo>
                <a:lnTo>
                  <a:pt x="190117" y="5019"/>
                </a:lnTo>
                <a:lnTo>
                  <a:pt x="238125" y="0"/>
                </a:lnTo>
                <a:lnTo>
                  <a:pt x="286096" y="5019"/>
                </a:lnTo>
                <a:lnTo>
                  <a:pt x="330785" y="19413"/>
                </a:lnTo>
                <a:lnTo>
                  <a:pt x="371233" y="42186"/>
                </a:lnTo>
                <a:lnTo>
                  <a:pt x="406479" y="72342"/>
                </a:lnTo>
                <a:lnTo>
                  <a:pt x="435564" y="108886"/>
                </a:lnTo>
                <a:lnTo>
                  <a:pt x="457527" y="150822"/>
                </a:lnTo>
                <a:lnTo>
                  <a:pt x="471409" y="197154"/>
                </a:lnTo>
                <a:lnTo>
                  <a:pt x="476250" y="246887"/>
                </a:lnTo>
                <a:lnTo>
                  <a:pt x="471409" y="296657"/>
                </a:lnTo>
                <a:lnTo>
                  <a:pt x="457527" y="343007"/>
                </a:lnTo>
                <a:lnTo>
                  <a:pt x="435564" y="384945"/>
                </a:lnTo>
                <a:lnTo>
                  <a:pt x="406479" y="421481"/>
                </a:lnTo>
                <a:lnTo>
                  <a:pt x="371233" y="451623"/>
                </a:lnTo>
                <a:lnTo>
                  <a:pt x="330785" y="474380"/>
                </a:lnTo>
                <a:lnTo>
                  <a:pt x="286096" y="488761"/>
                </a:lnTo>
                <a:lnTo>
                  <a:pt x="238125" y="493775"/>
                </a:lnTo>
                <a:lnTo>
                  <a:pt x="190117" y="488761"/>
                </a:lnTo>
                <a:lnTo>
                  <a:pt x="145411" y="474380"/>
                </a:lnTo>
                <a:lnTo>
                  <a:pt x="104961" y="451623"/>
                </a:lnTo>
                <a:lnTo>
                  <a:pt x="69723" y="421481"/>
                </a:lnTo>
                <a:lnTo>
                  <a:pt x="40652" y="384945"/>
                </a:lnTo>
                <a:lnTo>
                  <a:pt x="18704" y="343007"/>
                </a:lnTo>
                <a:lnTo>
                  <a:pt x="4835" y="296657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87650" y="4970526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761"/>
                </a:moveTo>
                <a:lnTo>
                  <a:pt x="4835" y="197033"/>
                </a:lnTo>
                <a:lnTo>
                  <a:pt x="18704" y="150715"/>
                </a:lnTo>
                <a:lnTo>
                  <a:pt x="40652" y="108799"/>
                </a:lnTo>
                <a:lnTo>
                  <a:pt x="69722" y="72278"/>
                </a:lnTo>
                <a:lnTo>
                  <a:pt x="104961" y="42145"/>
                </a:lnTo>
                <a:lnTo>
                  <a:pt x="145411" y="19393"/>
                </a:lnTo>
                <a:lnTo>
                  <a:pt x="190117" y="5013"/>
                </a:lnTo>
                <a:lnTo>
                  <a:pt x="238125" y="0"/>
                </a:lnTo>
                <a:lnTo>
                  <a:pt x="286132" y="5013"/>
                </a:lnTo>
                <a:lnTo>
                  <a:pt x="330838" y="19393"/>
                </a:lnTo>
                <a:lnTo>
                  <a:pt x="371288" y="42145"/>
                </a:lnTo>
                <a:lnTo>
                  <a:pt x="406526" y="72278"/>
                </a:lnTo>
                <a:lnTo>
                  <a:pt x="435597" y="108799"/>
                </a:lnTo>
                <a:lnTo>
                  <a:pt x="457545" y="150715"/>
                </a:lnTo>
                <a:lnTo>
                  <a:pt x="471414" y="197033"/>
                </a:lnTo>
                <a:lnTo>
                  <a:pt x="476250" y="246761"/>
                </a:lnTo>
                <a:lnTo>
                  <a:pt x="471414" y="296530"/>
                </a:lnTo>
                <a:lnTo>
                  <a:pt x="457545" y="342880"/>
                </a:lnTo>
                <a:lnTo>
                  <a:pt x="435597" y="384818"/>
                </a:lnTo>
                <a:lnTo>
                  <a:pt x="406527" y="421354"/>
                </a:lnTo>
                <a:lnTo>
                  <a:pt x="371288" y="451496"/>
                </a:lnTo>
                <a:lnTo>
                  <a:pt x="330838" y="474253"/>
                </a:lnTo>
                <a:lnTo>
                  <a:pt x="286132" y="488634"/>
                </a:lnTo>
                <a:lnTo>
                  <a:pt x="238125" y="493649"/>
                </a:lnTo>
                <a:lnTo>
                  <a:pt x="190117" y="488634"/>
                </a:lnTo>
                <a:lnTo>
                  <a:pt x="145411" y="474253"/>
                </a:lnTo>
                <a:lnTo>
                  <a:pt x="104961" y="451496"/>
                </a:lnTo>
                <a:lnTo>
                  <a:pt x="69723" y="421354"/>
                </a:lnTo>
                <a:lnTo>
                  <a:pt x="40652" y="384818"/>
                </a:lnTo>
                <a:lnTo>
                  <a:pt x="18704" y="342880"/>
                </a:lnTo>
                <a:lnTo>
                  <a:pt x="4835" y="296530"/>
                </a:lnTo>
                <a:lnTo>
                  <a:pt x="0" y="2467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937510" y="5012182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793875" y="5829300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849"/>
                </a:moveTo>
                <a:lnTo>
                  <a:pt x="4835" y="197100"/>
                </a:lnTo>
                <a:lnTo>
                  <a:pt x="18704" y="150763"/>
                </a:lnTo>
                <a:lnTo>
                  <a:pt x="40652" y="108832"/>
                </a:lnTo>
                <a:lnTo>
                  <a:pt x="69722" y="72299"/>
                </a:lnTo>
                <a:lnTo>
                  <a:pt x="104961" y="42157"/>
                </a:lnTo>
                <a:lnTo>
                  <a:pt x="145411" y="19398"/>
                </a:lnTo>
                <a:lnTo>
                  <a:pt x="190117" y="5014"/>
                </a:lnTo>
                <a:lnTo>
                  <a:pt x="238125" y="0"/>
                </a:lnTo>
                <a:lnTo>
                  <a:pt x="286132" y="5014"/>
                </a:lnTo>
                <a:lnTo>
                  <a:pt x="330838" y="19398"/>
                </a:lnTo>
                <a:lnTo>
                  <a:pt x="371288" y="42157"/>
                </a:lnTo>
                <a:lnTo>
                  <a:pt x="406526" y="72299"/>
                </a:lnTo>
                <a:lnTo>
                  <a:pt x="435597" y="108832"/>
                </a:lnTo>
                <a:lnTo>
                  <a:pt x="457545" y="150763"/>
                </a:lnTo>
                <a:lnTo>
                  <a:pt x="471414" y="197100"/>
                </a:lnTo>
                <a:lnTo>
                  <a:pt x="476250" y="246849"/>
                </a:lnTo>
                <a:lnTo>
                  <a:pt x="471414" y="296600"/>
                </a:lnTo>
                <a:lnTo>
                  <a:pt x="457545" y="342938"/>
                </a:lnTo>
                <a:lnTo>
                  <a:pt x="435597" y="384871"/>
                </a:lnTo>
                <a:lnTo>
                  <a:pt x="406527" y="421406"/>
                </a:lnTo>
                <a:lnTo>
                  <a:pt x="371288" y="451551"/>
                </a:lnTo>
                <a:lnTo>
                  <a:pt x="330838" y="474312"/>
                </a:lnTo>
                <a:lnTo>
                  <a:pt x="286132" y="488696"/>
                </a:lnTo>
                <a:lnTo>
                  <a:pt x="238125" y="493712"/>
                </a:lnTo>
                <a:lnTo>
                  <a:pt x="190117" y="488696"/>
                </a:lnTo>
                <a:lnTo>
                  <a:pt x="145411" y="474312"/>
                </a:lnTo>
                <a:lnTo>
                  <a:pt x="104961" y="451551"/>
                </a:lnTo>
                <a:lnTo>
                  <a:pt x="69723" y="421406"/>
                </a:lnTo>
                <a:lnTo>
                  <a:pt x="40652" y="384871"/>
                </a:lnTo>
                <a:lnTo>
                  <a:pt x="18704" y="342938"/>
                </a:lnTo>
                <a:lnTo>
                  <a:pt x="4835" y="296600"/>
                </a:lnTo>
                <a:lnTo>
                  <a:pt x="0" y="2468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00125" y="5807075"/>
            <a:ext cx="476250" cy="511175"/>
          </a:xfrm>
          <a:custGeom>
            <a:avLst/>
            <a:gdLst/>
            <a:ahLst/>
            <a:cxnLst/>
            <a:rect l="l" t="t" r="r" b="b"/>
            <a:pathLst>
              <a:path w="476250" h="511175">
                <a:moveTo>
                  <a:pt x="0" y="255587"/>
                </a:moveTo>
                <a:lnTo>
                  <a:pt x="4838" y="204076"/>
                </a:lnTo>
                <a:lnTo>
                  <a:pt x="18713" y="156099"/>
                </a:lnTo>
                <a:lnTo>
                  <a:pt x="40669" y="112684"/>
                </a:lnTo>
                <a:lnTo>
                  <a:pt x="69746" y="74858"/>
                </a:lnTo>
                <a:lnTo>
                  <a:pt x="104988" y="43649"/>
                </a:lnTo>
                <a:lnTo>
                  <a:pt x="145437" y="20084"/>
                </a:lnTo>
                <a:lnTo>
                  <a:pt x="190135" y="5192"/>
                </a:lnTo>
                <a:lnTo>
                  <a:pt x="238125" y="0"/>
                </a:lnTo>
                <a:lnTo>
                  <a:pt x="286132" y="5192"/>
                </a:lnTo>
                <a:lnTo>
                  <a:pt x="330838" y="20084"/>
                </a:lnTo>
                <a:lnTo>
                  <a:pt x="371288" y="43649"/>
                </a:lnTo>
                <a:lnTo>
                  <a:pt x="406526" y="74858"/>
                </a:lnTo>
                <a:lnTo>
                  <a:pt x="435597" y="112684"/>
                </a:lnTo>
                <a:lnTo>
                  <a:pt x="457545" y="156099"/>
                </a:lnTo>
                <a:lnTo>
                  <a:pt x="471414" y="204076"/>
                </a:lnTo>
                <a:lnTo>
                  <a:pt x="476250" y="255587"/>
                </a:lnTo>
                <a:lnTo>
                  <a:pt x="471414" y="307098"/>
                </a:lnTo>
                <a:lnTo>
                  <a:pt x="457545" y="355075"/>
                </a:lnTo>
                <a:lnTo>
                  <a:pt x="435597" y="398490"/>
                </a:lnTo>
                <a:lnTo>
                  <a:pt x="406526" y="436316"/>
                </a:lnTo>
                <a:lnTo>
                  <a:pt x="371288" y="467525"/>
                </a:lnTo>
                <a:lnTo>
                  <a:pt x="330838" y="491090"/>
                </a:lnTo>
                <a:lnTo>
                  <a:pt x="286132" y="505982"/>
                </a:lnTo>
                <a:lnTo>
                  <a:pt x="238125" y="511175"/>
                </a:lnTo>
                <a:lnTo>
                  <a:pt x="190135" y="505982"/>
                </a:lnTo>
                <a:lnTo>
                  <a:pt x="145437" y="491090"/>
                </a:lnTo>
                <a:lnTo>
                  <a:pt x="104988" y="467525"/>
                </a:lnTo>
                <a:lnTo>
                  <a:pt x="69746" y="436316"/>
                </a:lnTo>
                <a:lnTo>
                  <a:pt x="40669" y="398490"/>
                </a:lnTo>
                <a:lnTo>
                  <a:pt x="18713" y="355075"/>
                </a:lnTo>
                <a:lnTo>
                  <a:pt x="4838" y="307098"/>
                </a:lnTo>
                <a:lnTo>
                  <a:pt x="0" y="2555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073302" y="5857443"/>
            <a:ext cx="330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359025" y="5830887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849"/>
                </a:moveTo>
                <a:lnTo>
                  <a:pt x="4835" y="197100"/>
                </a:lnTo>
                <a:lnTo>
                  <a:pt x="18704" y="150763"/>
                </a:lnTo>
                <a:lnTo>
                  <a:pt x="40652" y="108832"/>
                </a:lnTo>
                <a:lnTo>
                  <a:pt x="69722" y="72299"/>
                </a:lnTo>
                <a:lnTo>
                  <a:pt x="104961" y="42157"/>
                </a:lnTo>
                <a:lnTo>
                  <a:pt x="145411" y="19398"/>
                </a:lnTo>
                <a:lnTo>
                  <a:pt x="190117" y="5014"/>
                </a:lnTo>
                <a:lnTo>
                  <a:pt x="238125" y="0"/>
                </a:lnTo>
                <a:lnTo>
                  <a:pt x="286132" y="5014"/>
                </a:lnTo>
                <a:lnTo>
                  <a:pt x="330838" y="19398"/>
                </a:lnTo>
                <a:lnTo>
                  <a:pt x="371288" y="42157"/>
                </a:lnTo>
                <a:lnTo>
                  <a:pt x="406526" y="72299"/>
                </a:lnTo>
                <a:lnTo>
                  <a:pt x="435597" y="108832"/>
                </a:lnTo>
                <a:lnTo>
                  <a:pt x="457545" y="150763"/>
                </a:lnTo>
                <a:lnTo>
                  <a:pt x="471414" y="197100"/>
                </a:lnTo>
                <a:lnTo>
                  <a:pt x="476250" y="246849"/>
                </a:lnTo>
                <a:lnTo>
                  <a:pt x="471414" y="296603"/>
                </a:lnTo>
                <a:lnTo>
                  <a:pt x="457545" y="342943"/>
                </a:lnTo>
                <a:lnTo>
                  <a:pt x="435597" y="384876"/>
                </a:lnTo>
                <a:lnTo>
                  <a:pt x="406527" y="421411"/>
                </a:lnTo>
                <a:lnTo>
                  <a:pt x="371288" y="451554"/>
                </a:lnTo>
                <a:lnTo>
                  <a:pt x="330838" y="474314"/>
                </a:lnTo>
                <a:lnTo>
                  <a:pt x="286132" y="488697"/>
                </a:lnTo>
                <a:lnTo>
                  <a:pt x="238125" y="493712"/>
                </a:lnTo>
                <a:lnTo>
                  <a:pt x="190117" y="488697"/>
                </a:lnTo>
                <a:lnTo>
                  <a:pt x="145411" y="474314"/>
                </a:lnTo>
                <a:lnTo>
                  <a:pt x="104961" y="451554"/>
                </a:lnTo>
                <a:lnTo>
                  <a:pt x="69723" y="421411"/>
                </a:lnTo>
                <a:lnTo>
                  <a:pt x="40652" y="384876"/>
                </a:lnTo>
                <a:lnTo>
                  <a:pt x="18704" y="342943"/>
                </a:lnTo>
                <a:lnTo>
                  <a:pt x="4835" y="296603"/>
                </a:lnTo>
                <a:lnTo>
                  <a:pt x="0" y="2468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76476" y="4524375"/>
            <a:ext cx="389255" cy="511175"/>
          </a:xfrm>
          <a:custGeom>
            <a:avLst/>
            <a:gdLst/>
            <a:ahLst/>
            <a:cxnLst/>
            <a:rect l="l" t="t" r="r" b="b"/>
            <a:pathLst>
              <a:path w="389255" h="511175">
                <a:moveTo>
                  <a:pt x="388874" y="0"/>
                </a:moveTo>
                <a:lnTo>
                  <a:pt x="0" y="5111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24201" y="4524375"/>
            <a:ext cx="263525" cy="494030"/>
          </a:xfrm>
          <a:custGeom>
            <a:avLst/>
            <a:gdLst/>
            <a:ahLst/>
            <a:cxnLst/>
            <a:rect l="l" t="t" r="r" b="b"/>
            <a:pathLst>
              <a:path w="263525" h="494029">
                <a:moveTo>
                  <a:pt x="0" y="0"/>
                </a:moveTo>
                <a:lnTo>
                  <a:pt x="263525" y="4936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12850" y="5441950"/>
            <a:ext cx="317500" cy="387350"/>
          </a:xfrm>
          <a:custGeom>
            <a:avLst/>
            <a:gdLst/>
            <a:ahLst/>
            <a:cxnLst/>
            <a:rect l="l" t="t" r="r" b="b"/>
            <a:pathLst>
              <a:path w="317500" h="387350">
                <a:moveTo>
                  <a:pt x="317500" y="0"/>
                </a:moveTo>
                <a:lnTo>
                  <a:pt x="0" y="3873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93875" y="5441950"/>
            <a:ext cx="300355" cy="405130"/>
          </a:xfrm>
          <a:custGeom>
            <a:avLst/>
            <a:gdLst/>
            <a:ahLst/>
            <a:cxnLst/>
            <a:rect l="l" t="t" r="r" b="b"/>
            <a:pathLst>
              <a:path w="300355" h="405129">
                <a:moveTo>
                  <a:pt x="0" y="0"/>
                </a:moveTo>
                <a:lnTo>
                  <a:pt x="300100" y="40481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41600" y="5441950"/>
            <a:ext cx="228600" cy="405130"/>
          </a:xfrm>
          <a:custGeom>
            <a:avLst/>
            <a:gdLst/>
            <a:ahLst/>
            <a:cxnLst/>
            <a:rect l="l" t="t" r="r" b="b"/>
            <a:pathLst>
              <a:path w="228600" h="405129">
                <a:moveTo>
                  <a:pt x="228600" y="0"/>
                </a:moveTo>
                <a:lnTo>
                  <a:pt x="0" y="40481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35550" y="4078351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761"/>
                </a:moveTo>
                <a:lnTo>
                  <a:pt x="4835" y="197033"/>
                </a:lnTo>
                <a:lnTo>
                  <a:pt x="18704" y="150715"/>
                </a:lnTo>
                <a:lnTo>
                  <a:pt x="40652" y="108799"/>
                </a:lnTo>
                <a:lnTo>
                  <a:pt x="69723" y="72278"/>
                </a:lnTo>
                <a:lnTo>
                  <a:pt x="104961" y="42145"/>
                </a:lnTo>
                <a:lnTo>
                  <a:pt x="145411" y="19393"/>
                </a:lnTo>
                <a:lnTo>
                  <a:pt x="190117" y="5013"/>
                </a:lnTo>
                <a:lnTo>
                  <a:pt x="238125" y="0"/>
                </a:lnTo>
                <a:lnTo>
                  <a:pt x="286132" y="5013"/>
                </a:lnTo>
                <a:lnTo>
                  <a:pt x="330838" y="19393"/>
                </a:lnTo>
                <a:lnTo>
                  <a:pt x="371288" y="42145"/>
                </a:lnTo>
                <a:lnTo>
                  <a:pt x="406526" y="72278"/>
                </a:lnTo>
                <a:lnTo>
                  <a:pt x="435597" y="108799"/>
                </a:lnTo>
                <a:lnTo>
                  <a:pt x="457545" y="150715"/>
                </a:lnTo>
                <a:lnTo>
                  <a:pt x="471414" y="197033"/>
                </a:lnTo>
                <a:lnTo>
                  <a:pt x="476250" y="246761"/>
                </a:lnTo>
                <a:lnTo>
                  <a:pt x="471414" y="296530"/>
                </a:lnTo>
                <a:lnTo>
                  <a:pt x="457545" y="342880"/>
                </a:lnTo>
                <a:lnTo>
                  <a:pt x="435597" y="384818"/>
                </a:lnTo>
                <a:lnTo>
                  <a:pt x="406526" y="421354"/>
                </a:lnTo>
                <a:lnTo>
                  <a:pt x="371288" y="451496"/>
                </a:lnTo>
                <a:lnTo>
                  <a:pt x="330838" y="474253"/>
                </a:lnTo>
                <a:lnTo>
                  <a:pt x="286132" y="488634"/>
                </a:lnTo>
                <a:lnTo>
                  <a:pt x="238125" y="493649"/>
                </a:lnTo>
                <a:lnTo>
                  <a:pt x="190117" y="488634"/>
                </a:lnTo>
                <a:lnTo>
                  <a:pt x="145411" y="474253"/>
                </a:lnTo>
                <a:lnTo>
                  <a:pt x="104961" y="451496"/>
                </a:lnTo>
                <a:lnTo>
                  <a:pt x="69723" y="421354"/>
                </a:lnTo>
                <a:lnTo>
                  <a:pt x="40652" y="384818"/>
                </a:lnTo>
                <a:lnTo>
                  <a:pt x="18704" y="342880"/>
                </a:lnTo>
                <a:lnTo>
                  <a:pt x="4835" y="296530"/>
                </a:lnTo>
                <a:lnTo>
                  <a:pt x="0" y="2467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05300" y="4935473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887"/>
                </a:moveTo>
                <a:lnTo>
                  <a:pt x="4835" y="197154"/>
                </a:lnTo>
                <a:lnTo>
                  <a:pt x="18704" y="150822"/>
                </a:lnTo>
                <a:lnTo>
                  <a:pt x="40652" y="108886"/>
                </a:lnTo>
                <a:lnTo>
                  <a:pt x="69723" y="72342"/>
                </a:lnTo>
                <a:lnTo>
                  <a:pt x="104961" y="42186"/>
                </a:lnTo>
                <a:lnTo>
                  <a:pt x="145411" y="19413"/>
                </a:lnTo>
                <a:lnTo>
                  <a:pt x="190117" y="5019"/>
                </a:lnTo>
                <a:lnTo>
                  <a:pt x="238125" y="0"/>
                </a:lnTo>
                <a:lnTo>
                  <a:pt x="286132" y="5019"/>
                </a:lnTo>
                <a:lnTo>
                  <a:pt x="330838" y="19413"/>
                </a:lnTo>
                <a:lnTo>
                  <a:pt x="371288" y="42186"/>
                </a:lnTo>
                <a:lnTo>
                  <a:pt x="406526" y="72342"/>
                </a:lnTo>
                <a:lnTo>
                  <a:pt x="435597" y="108886"/>
                </a:lnTo>
                <a:lnTo>
                  <a:pt x="457545" y="150822"/>
                </a:lnTo>
                <a:lnTo>
                  <a:pt x="471414" y="197154"/>
                </a:lnTo>
                <a:lnTo>
                  <a:pt x="476250" y="246887"/>
                </a:lnTo>
                <a:lnTo>
                  <a:pt x="471414" y="296657"/>
                </a:lnTo>
                <a:lnTo>
                  <a:pt x="457545" y="343007"/>
                </a:lnTo>
                <a:lnTo>
                  <a:pt x="435597" y="384945"/>
                </a:lnTo>
                <a:lnTo>
                  <a:pt x="406526" y="421481"/>
                </a:lnTo>
                <a:lnTo>
                  <a:pt x="371288" y="451623"/>
                </a:lnTo>
                <a:lnTo>
                  <a:pt x="330838" y="474380"/>
                </a:lnTo>
                <a:lnTo>
                  <a:pt x="286132" y="488761"/>
                </a:lnTo>
                <a:lnTo>
                  <a:pt x="238125" y="493775"/>
                </a:lnTo>
                <a:lnTo>
                  <a:pt x="190117" y="488761"/>
                </a:lnTo>
                <a:lnTo>
                  <a:pt x="145411" y="474380"/>
                </a:lnTo>
                <a:lnTo>
                  <a:pt x="104961" y="451623"/>
                </a:lnTo>
                <a:lnTo>
                  <a:pt x="69723" y="421481"/>
                </a:lnTo>
                <a:lnTo>
                  <a:pt x="40652" y="384945"/>
                </a:lnTo>
                <a:lnTo>
                  <a:pt x="18704" y="343007"/>
                </a:lnTo>
                <a:lnTo>
                  <a:pt x="4835" y="296657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75376" y="4929123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887"/>
                </a:moveTo>
                <a:lnTo>
                  <a:pt x="4835" y="197154"/>
                </a:lnTo>
                <a:lnTo>
                  <a:pt x="18704" y="150822"/>
                </a:lnTo>
                <a:lnTo>
                  <a:pt x="40652" y="108886"/>
                </a:lnTo>
                <a:lnTo>
                  <a:pt x="69723" y="72342"/>
                </a:lnTo>
                <a:lnTo>
                  <a:pt x="104961" y="42186"/>
                </a:lnTo>
                <a:lnTo>
                  <a:pt x="145411" y="19413"/>
                </a:lnTo>
                <a:lnTo>
                  <a:pt x="190117" y="5019"/>
                </a:lnTo>
                <a:lnTo>
                  <a:pt x="238125" y="0"/>
                </a:lnTo>
                <a:lnTo>
                  <a:pt x="286096" y="5019"/>
                </a:lnTo>
                <a:lnTo>
                  <a:pt x="330785" y="19413"/>
                </a:lnTo>
                <a:lnTo>
                  <a:pt x="371233" y="42186"/>
                </a:lnTo>
                <a:lnTo>
                  <a:pt x="406479" y="72342"/>
                </a:lnTo>
                <a:lnTo>
                  <a:pt x="435564" y="108886"/>
                </a:lnTo>
                <a:lnTo>
                  <a:pt x="457527" y="150822"/>
                </a:lnTo>
                <a:lnTo>
                  <a:pt x="471409" y="197154"/>
                </a:lnTo>
                <a:lnTo>
                  <a:pt x="476250" y="246887"/>
                </a:lnTo>
                <a:lnTo>
                  <a:pt x="471409" y="296657"/>
                </a:lnTo>
                <a:lnTo>
                  <a:pt x="457527" y="343007"/>
                </a:lnTo>
                <a:lnTo>
                  <a:pt x="435564" y="384945"/>
                </a:lnTo>
                <a:lnTo>
                  <a:pt x="406479" y="421481"/>
                </a:lnTo>
                <a:lnTo>
                  <a:pt x="371233" y="451623"/>
                </a:lnTo>
                <a:lnTo>
                  <a:pt x="330785" y="474380"/>
                </a:lnTo>
                <a:lnTo>
                  <a:pt x="286096" y="488761"/>
                </a:lnTo>
                <a:lnTo>
                  <a:pt x="238125" y="493775"/>
                </a:lnTo>
                <a:lnTo>
                  <a:pt x="190117" y="488761"/>
                </a:lnTo>
                <a:lnTo>
                  <a:pt x="145411" y="474380"/>
                </a:lnTo>
                <a:lnTo>
                  <a:pt x="104961" y="451623"/>
                </a:lnTo>
                <a:lnTo>
                  <a:pt x="69723" y="421481"/>
                </a:lnTo>
                <a:lnTo>
                  <a:pt x="40652" y="384945"/>
                </a:lnTo>
                <a:lnTo>
                  <a:pt x="18704" y="343007"/>
                </a:lnTo>
                <a:lnTo>
                  <a:pt x="4835" y="296657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887851" y="5765800"/>
            <a:ext cx="476250" cy="511175"/>
          </a:xfrm>
          <a:custGeom>
            <a:avLst/>
            <a:gdLst/>
            <a:ahLst/>
            <a:cxnLst/>
            <a:rect l="l" t="t" r="r" b="b"/>
            <a:pathLst>
              <a:path w="476250" h="511175">
                <a:moveTo>
                  <a:pt x="0" y="255587"/>
                </a:moveTo>
                <a:lnTo>
                  <a:pt x="4835" y="204076"/>
                </a:lnTo>
                <a:lnTo>
                  <a:pt x="18704" y="156099"/>
                </a:lnTo>
                <a:lnTo>
                  <a:pt x="40652" y="112684"/>
                </a:lnTo>
                <a:lnTo>
                  <a:pt x="69723" y="74858"/>
                </a:lnTo>
                <a:lnTo>
                  <a:pt x="104961" y="43649"/>
                </a:lnTo>
                <a:lnTo>
                  <a:pt x="145411" y="20084"/>
                </a:lnTo>
                <a:lnTo>
                  <a:pt x="190117" y="5192"/>
                </a:lnTo>
                <a:lnTo>
                  <a:pt x="238125" y="0"/>
                </a:lnTo>
                <a:lnTo>
                  <a:pt x="286096" y="5192"/>
                </a:lnTo>
                <a:lnTo>
                  <a:pt x="330785" y="20084"/>
                </a:lnTo>
                <a:lnTo>
                  <a:pt x="371233" y="43649"/>
                </a:lnTo>
                <a:lnTo>
                  <a:pt x="406479" y="74858"/>
                </a:lnTo>
                <a:lnTo>
                  <a:pt x="435564" y="112684"/>
                </a:lnTo>
                <a:lnTo>
                  <a:pt x="457527" y="156099"/>
                </a:lnTo>
                <a:lnTo>
                  <a:pt x="471409" y="204076"/>
                </a:lnTo>
                <a:lnTo>
                  <a:pt x="476250" y="255587"/>
                </a:lnTo>
                <a:lnTo>
                  <a:pt x="471409" y="307098"/>
                </a:lnTo>
                <a:lnTo>
                  <a:pt x="457527" y="355075"/>
                </a:lnTo>
                <a:lnTo>
                  <a:pt x="435564" y="398490"/>
                </a:lnTo>
                <a:lnTo>
                  <a:pt x="406479" y="436316"/>
                </a:lnTo>
                <a:lnTo>
                  <a:pt x="371233" y="467525"/>
                </a:lnTo>
                <a:lnTo>
                  <a:pt x="330785" y="491090"/>
                </a:lnTo>
                <a:lnTo>
                  <a:pt x="286096" y="505982"/>
                </a:lnTo>
                <a:lnTo>
                  <a:pt x="238125" y="511175"/>
                </a:lnTo>
                <a:lnTo>
                  <a:pt x="190117" y="505982"/>
                </a:lnTo>
                <a:lnTo>
                  <a:pt x="145411" y="491090"/>
                </a:lnTo>
                <a:lnTo>
                  <a:pt x="104961" y="467525"/>
                </a:lnTo>
                <a:lnTo>
                  <a:pt x="69723" y="436316"/>
                </a:lnTo>
                <a:lnTo>
                  <a:pt x="40652" y="398490"/>
                </a:lnTo>
                <a:lnTo>
                  <a:pt x="18704" y="355075"/>
                </a:lnTo>
                <a:lnTo>
                  <a:pt x="4835" y="307098"/>
                </a:lnTo>
                <a:lnTo>
                  <a:pt x="0" y="2555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961638" y="5816295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50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664075" y="4483100"/>
            <a:ext cx="389255" cy="511175"/>
          </a:xfrm>
          <a:custGeom>
            <a:avLst/>
            <a:gdLst/>
            <a:ahLst/>
            <a:cxnLst/>
            <a:rect l="l" t="t" r="r" b="b"/>
            <a:pathLst>
              <a:path w="389254" h="511175">
                <a:moveTo>
                  <a:pt x="389000" y="0"/>
                </a:moveTo>
                <a:lnTo>
                  <a:pt x="0" y="51117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11800" y="4483100"/>
            <a:ext cx="263525" cy="494030"/>
          </a:xfrm>
          <a:custGeom>
            <a:avLst/>
            <a:gdLst/>
            <a:ahLst/>
            <a:cxnLst/>
            <a:rect l="l" t="t" r="r" b="b"/>
            <a:pathLst>
              <a:path w="263525" h="494029">
                <a:moveTo>
                  <a:pt x="0" y="0"/>
                </a:moveTo>
                <a:lnTo>
                  <a:pt x="263525" y="4936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00576" y="5400675"/>
            <a:ext cx="317500" cy="387350"/>
          </a:xfrm>
          <a:custGeom>
            <a:avLst/>
            <a:gdLst/>
            <a:ahLst/>
            <a:cxnLst/>
            <a:rect l="l" t="t" r="r" b="b"/>
            <a:pathLst>
              <a:path w="317500" h="387350">
                <a:moveTo>
                  <a:pt x="317500" y="0"/>
                </a:moveTo>
                <a:lnTo>
                  <a:pt x="0" y="3873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786751" y="4113276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761"/>
                </a:moveTo>
                <a:lnTo>
                  <a:pt x="4835" y="197033"/>
                </a:lnTo>
                <a:lnTo>
                  <a:pt x="18704" y="150715"/>
                </a:lnTo>
                <a:lnTo>
                  <a:pt x="40652" y="108799"/>
                </a:lnTo>
                <a:lnTo>
                  <a:pt x="69723" y="72278"/>
                </a:lnTo>
                <a:lnTo>
                  <a:pt x="104961" y="42145"/>
                </a:lnTo>
                <a:lnTo>
                  <a:pt x="145411" y="19393"/>
                </a:lnTo>
                <a:lnTo>
                  <a:pt x="190117" y="5013"/>
                </a:lnTo>
                <a:lnTo>
                  <a:pt x="238125" y="0"/>
                </a:lnTo>
                <a:lnTo>
                  <a:pt x="286096" y="5013"/>
                </a:lnTo>
                <a:lnTo>
                  <a:pt x="330785" y="19393"/>
                </a:lnTo>
                <a:lnTo>
                  <a:pt x="371233" y="42145"/>
                </a:lnTo>
                <a:lnTo>
                  <a:pt x="406479" y="72278"/>
                </a:lnTo>
                <a:lnTo>
                  <a:pt x="435564" y="108799"/>
                </a:lnTo>
                <a:lnTo>
                  <a:pt x="457527" y="150715"/>
                </a:lnTo>
                <a:lnTo>
                  <a:pt x="471409" y="197033"/>
                </a:lnTo>
                <a:lnTo>
                  <a:pt x="476250" y="246761"/>
                </a:lnTo>
                <a:lnTo>
                  <a:pt x="471409" y="296530"/>
                </a:lnTo>
                <a:lnTo>
                  <a:pt x="457527" y="342880"/>
                </a:lnTo>
                <a:lnTo>
                  <a:pt x="435564" y="384818"/>
                </a:lnTo>
                <a:lnTo>
                  <a:pt x="406479" y="421354"/>
                </a:lnTo>
                <a:lnTo>
                  <a:pt x="371233" y="451496"/>
                </a:lnTo>
                <a:lnTo>
                  <a:pt x="330785" y="474253"/>
                </a:lnTo>
                <a:lnTo>
                  <a:pt x="286096" y="488634"/>
                </a:lnTo>
                <a:lnTo>
                  <a:pt x="238125" y="493649"/>
                </a:lnTo>
                <a:lnTo>
                  <a:pt x="190117" y="488634"/>
                </a:lnTo>
                <a:lnTo>
                  <a:pt x="145411" y="474253"/>
                </a:lnTo>
                <a:lnTo>
                  <a:pt x="104961" y="451496"/>
                </a:lnTo>
                <a:lnTo>
                  <a:pt x="69723" y="421354"/>
                </a:lnTo>
                <a:lnTo>
                  <a:pt x="40652" y="384818"/>
                </a:lnTo>
                <a:lnTo>
                  <a:pt x="18704" y="342880"/>
                </a:lnTo>
                <a:lnTo>
                  <a:pt x="4835" y="296530"/>
                </a:lnTo>
                <a:lnTo>
                  <a:pt x="0" y="2467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056501" y="4970526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761"/>
                </a:moveTo>
                <a:lnTo>
                  <a:pt x="4835" y="197033"/>
                </a:lnTo>
                <a:lnTo>
                  <a:pt x="18704" y="150715"/>
                </a:lnTo>
                <a:lnTo>
                  <a:pt x="40652" y="108799"/>
                </a:lnTo>
                <a:lnTo>
                  <a:pt x="69723" y="72278"/>
                </a:lnTo>
                <a:lnTo>
                  <a:pt x="104961" y="42145"/>
                </a:lnTo>
                <a:lnTo>
                  <a:pt x="145411" y="19393"/>
                </a:lnTo>
                <a:lnTo>
                  <a:pt x="190117" y="5013"/>
                </a:lnTo>
                <a:lnTo>
                  <a:pt x="238125" y="0"/>
                </a:lnTo>
                <a:lnTo>
                  <a:pt x="286096" y="5013"/>
                </a:lnTo>
                <a:lnTo>
                  <a:pt x="330785" y="19393"/>
                </a:lnTo>
                <a:lnTo>
                  <a:pt x="371233" y="42145"/>
                </a:lnTo>
                <a:lnTo>
                  <a:pt x="406479" y="72278"/>
                </a:lnTo>
                <a:lnTo>
                  <a:pt x="435564" y="108799"/>
                </a:lnTo>
                <a:lnTo>
                  <a:pt x="457527" y="150715"/>
                </a:lnTo>
                <a:lnTo>
                  <a:pt x="471409" y="197033"/>
                </a:lnTo>
                <a:lnTo>
                  <a:pt x="476250" y="246761"/>
                </a:lnTo>
                <a:lnTo>
                  <a:pt x="471409" y="296530"/>
                </a:lnTo>
                <a:lnTo>
                  <a:pt x="457527" y="342880"/>
                </a:lnTo>
                <a:lnTo>
                  <a:pt x="435564" y="384818"/>
                </a:lnTo>
                <a:lnTo>
                  <a:pt x="406479" y="421354"/>
                </a:lnTo>
                <a:lnTo>
                  <a:pt x="371233" y="451496"/>
                </a:lnTo>
                <a:lnTo>
                  <a:pt x="330785" y="474253"/>
                </a:lnTo>
                <a:lnTo>
                  <a:pt x="286096" y="488634"/>
                </a:lnTo>
                <a:lnTo>
                  <a:pt x="238125" y="493649"/>
                </a:lnTo>
                <a:lnTo>
                  <a:pt x="190117" y="488634"/>
                </a:lnTo>
                <a:lnTo>
                  <a:pt x="145411" y="474253"/>
                </a:lnTo>
                <a:lnTo>
                  <a:pt x="104961" y="451496"/>
                </a:lnTo>
                <a:lnTo>
                  <a:pt x="69723" y="421354"/>
                </a:lnTo>
                <a:lnTo>
                  <a:pt x="40652" y="384818"/>
                </a:lnTo>
                <a:lnTo>
                  <a:pt x="18704" y="342880"/>
                </a:lnTo>
                <a:lnTo>
                  <a:pt x="4835" y="296530"/>
                </a:lnTo>
                <a:lnTo>
                  <a:pt x="0" y="2467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15276" y="4518025"/>
            <a:ext cx="389255" cy="511175"/>
          </a:xfrm>
          <a:custGeom>
            <a:avLst/>
            <a:gdLst/>
            <a:ahLst/>
            <a:cxnLst/>
            <a:rect l="l" t="t" r="r" b="b"/>
            <a:pathLst>
              <a:path w="389254" h="511175">
                <a:moveTo>
                  <a:pt x="388874" y="0"/>
                </a:moveTo>
                <a:lnTo>
                  <a:pt x="0" y="5111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817370" y="4064889"/>
            <a:ext cx="323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5" dirty="0">
                <a:latin typeface="Times New Roman"/>
                <a:cs typeface="Times New Roman"/>
              </a:rPr>
              <a:t>1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75740" y="4946141"/>
            <a:ext cx="323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10" dirty="0">
                <a:latin typeface="Times New Roman"/>
                <a:cs typeface="Times New Roman"/>
              </a:rPr>
              <a:t>2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433320" y="4946141"/>
            <a:ext cx="323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5" dirty="0">
                <a:latin typeface="Times New Roman"/>
                <a:cs typeface="Times New Roman"/>
              </a:rPr>
              <a:t>3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567052" y="5018354"/>
            <a:ext cx="396240" cy="911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7</a:t>
            </a:r>
            <a:endParaRPr sz="2400">
              <a:latin typeface="Times New Roman"/>
              <a:cs typeface="Times New Roman"/>
            </a:endParaRPr>
          </a:p>
          <a:p>
            <a:pPr marL="85090">
              <a:lnSpc>
                <a:spcPct val="100000"/>
              </a:lnSpc>
              <a:spcBef>
                <a:spcPts val="1689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5" dirty="0">
                <a:latin typeface="Times New Roman"/>
                <a:cs typeface="Times New Roman"/>
              </a:rPr>
              <a:t>5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943480" y="5581294"/>
            <a:ext cx="742950" cy="682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7510">
              <a:lnSpc>
                <a:spcPts val="2345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[6]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825"/>
              </a:lnSpc>
              <a:tabLst>
                <a:tab pos="577215" algn="l"/>
              </a:tabLst>
            </a:pPr>
            <a:r>
              <a:rPr sz="2400" b="1" dirty="0">
                <a:latin typeface="Times New Roman"/>
                <a:cs typeface="Times New Roman"/>
              </a:rPr>
              <a:t>8	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684776" y="4031995"/>
            <a:ext cx="780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[1]</a:t>
            </a:r>
            <a:r>
              <a:rPr sz="2000" b="1" spc="225" dirty="0">
                <a:latin typeface="Times New Roman"/>
                <a:cs typeface="Times New Roman"/>
              </a:rPr>
              <a:t> </a:t>
            </a:r>
            <a:r>
              <a:rPr sz="3600" b="1" baseline="-16203" dirty="0">
                <a:latin typeface="Times New Roman"/>
                <a:cs typeface="Times New Roman"/>
              </a:rPr>
              <a:t>10</a:t>
            </a:r>
            <a:endParaRPr sz="3600" baseline="-16203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937380" y="4895850"/>
            <a:ext cx="797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[2]</a:t>
            </a:r>
            <a:r>
              <a:rPr sz="2000" b="1" spc="365" dirty="0">
                <a:latin typeface="Times New Roman"/>
                <a:cs typeface="Times New Roman"/>
              </a:rPr>
              <a:t> </a:t>
            </a:r>
            <a:r>
              <a:rPr sz="3600" b="1" baseline="-15046" dirty="0">
                <a:latin typeface="Times New Roman"/>
                <a:cs typeface="Times New Roman"/>
              </a:rPr>
              <a:t>20</a:t>
            </a:r>
            <a:endParaRPr sz="3600" baseline="-15046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284978" y="4913503"/>
            <a:ext cx="8204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76884" algn="l"/>
              </a:tabLst>
            </a:pPr>
            <a:r>
              <a:rPr sz="2000" b="1" dirty="0">
                <a:latin typeface="Times New Roman"/>
                <a:cs typeface="Times New Roman"/>
              </a:rPr>
              <a:t>[3]	</a:t>
            </a:r>
            <a:r>
              <a:rPr sz="3600" b="1" baseline="-10416" dirty="0">
                <a:latin typeface="Times New Roman"/>
                <a:cs typeface="Times New Roman"/>
              </a:rPr>
              <a:t>83</a:t>
            </a:r>
            <a:endParaRPr sz="3600" baseline="-10416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616197" y="5616041"/>
            <a:ext cx="3244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[4]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398384" y="4084142"/>
            <a:ext cx="7988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83870" algn="l"/>
              </a:tabLst>
            </a:pPr>
            <a:r>
              <a:rPr sz="2000" b="1" dirty="0">
                <a:latin typeface="Times New Roman"/>
                <a:cs typeface="Times New Roman"/>
              </a:rPr>
              <a:t>[1]	</a:t>
            </a:r>
            <a:r>
              <a:rPr sz="3600" b="1" spc="-202" baseline="-12731" dirty="0">
                <a:latin typeface="Times New Roman"/>
                <a:cs typeface="Times New Roman"/>
              </a:rPr>
              <a:t>11</a:t>
            </a:r>
            <a:endParaRPr sz="3600" baseline="-12731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696456" y="4861052"/>
            <a:ext cx="789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[2]</a:t>
            </a:r>
            <a:r>
              <a:rPr sz="2000" b="1" spc="300" dirty="0">
                <a:latin typeface="Times New Roman"/>
                <a:cs typeface="Times New Roman"/>
              </a:rPr>
              <a:t> </a:t>
            </a:r>
            <a:r>
              <a:rPr sz="3600" b="1" baseline="-27777" dirty="0">
                <a:latin typeface="Times New Roman"/>
                <a:cs typeface="Times New Roman"/>
              </a:rPr>
              <a:t>21</a:t>
            </a:r>
            <a:endParaRPr sz="3600" baseline="-27777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98398" y="5633720"/>
            <a:ext cx="323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5" dirty="0">
                <a:latin typeface="Times New Roman"/>
                <a:cs typeface="Times New Roman"/>
              </a:rPr>
              <a:t>4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680459" y="22859"/>
            <a:ext cx="1827276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02352" y="22859"/>
            <a:ext cx="490727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Max</a:t>
            </a:r>
            <a:r>
              <a:rPr spc="-60" dirty="0"/>
              <a:t> </a:t>
            </a:r>
            <a:r>
              <a:rPr spc="-5" dirty="0"/>
              <a:t>Heap</a:t>
            </a:r>
          </a:p>
        </p:txBody>
      </p:sp>
      <p:sp>
        <p:nvSpPr>
          <p:cNvPr id="83" name="object 83"/>
          <p:cNvSpPr/>
          <p:nvPr/>
        </p:nvSpPr>
        <p:spPr>
          <a:xfrm>
            <a:off x="3715511" y="3451859"/>
            <a:ext cx="1757172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067300" y="3451859"/>
            <a:ext cx="490727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3893058" y="3531184"/>
            <a:ext cx="13785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Min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Heap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29383" y="175260"/>
            <a:ext cx="5289804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13804" y="175260"/>
            <a:ext cx="478535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07438" y="241808"/>
            <a:ext cx="4909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onstantia"/>
                <a:cs typeface="Constantia"/>
              </a:rPr>
              <a:t>Example </a:t>
            </a:r>
            <a:r>
              <a:rPr dirty="0">
                <a:latin typeface="Constantia"/>
                <a:cs typeface="Constantia"/>
              </a:rPr>
              <a:t>of </a:t>
            </a:r>
            <a:r>
              <a:rPr spc="-5" dirty="0">
                <a:latin typeface="Constantia"/>
                <a:cs typeface="Constantia"/>
              </a:rPr>
              <a:t>Insertion </a:t>
            </a:r>
            <a:r>
              <a:rPr spc="-20" dirty="0">
                <a:latin typeface="Constantia"/>
                <a:cs typeface="Constantia"/>
              </a:rPr>
              <a:t>to </a:t>
            </a:r>
            <a:r>
              <a:rPr spc="-5" dirty="0">
                <a:latin typeface="Constantia"/>
                <a:cs typeface="Constantia"/>
              </a:rPr>
              <a:t>Max</a:t>
            </a:r>
            <a:r>
              <a:rPr spc="-260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Heap</a:t>
            </a:r>
          </a:p>
        </p:txBody>
      </p:sp>
      <p:sp>
        <p:nvSpPr>
          <p:cNvPr id="10" name="object 10"/>
          <p:cNvSpPr/>
          <p:nvPr/>
        </p:nvSpPr>
        <p:spPr>
          <a:xfrm>
            <a:off x="1805051" y="249085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195961" y="0"/>
                </a:moveTo>
                <a:lnTo>
                  <a:pt x="151035" y="5176"/>
                </a:lnTo>
                <a:lnTo>
                  <a:pt x="109792" y="19921"/>
                </a:lnTo>
                <a:lnTo>
                  <a:pt x="73406" y="43057"/>
                </a:lnTo>
                <a:lnTo>
                  <a:pt x="43057" y="73406"/>
                </a:lnTo>
                <a:lnTo>
                  <a:pt x="19921" y="109792"/>
                </a:lnTo>
                <a:lnTo>
                  <a:pt x="5176" y="151035"/>
                </a:lnTo>
                <a:lnTo>
                  <a:pt x="0" y="195961"/>
                </a:lnTo>
                <a:lnTo>
                  <a:pt x="5176" y="240933"/>
                </a:lnTo>
                <a:lnTo>
                  <a:pt x="19921" y="282210"/>
                </a:lnTo>
                <a:lnTo>
                  <a:pt x="43057" y="318618"/>
                </a:lnTo>
                <a:lnTo>
                  <a:pt x="73406" y="348981"/>
                </a:lnTo>
                <a:lnTo>
                  <a:pt x="109792" y="372124"/>
                </a:lnTo>
                <a:lnTo>
                  <a:pt x="151035" y="386871"/>
                </a:lnTo>
                <a:lnTo>
                  <a:pt x="195961" y="392049"/>
                </a:lnTo>
                <a:lnTo>
                  <a:pt x="240933" y="386871"/>
                </a:lnTo>
                <a:lnTo>
                  <a:pt x="282210" y="372124"/>
                </a:lnTo>
                <a:lnTo>
                  <a:pt x="318618" y="348981"/>
                </a:lnTo>
                <a:lnTo>
                  <a:pt x="348981" y="318618"/>
                </a:lnTo>
                <a:lnTo>
                  <a:pt x="372124" y="282210"/>
                </a:lnTo>
                <a:lnTo>
                  <a:pt x="386871" y="240933"/>
                </a:lnTo>
                <a:lnTo>
                  <a:pt x="392049" y="195961"/>
                </a:lnTo>
                <a:lnTo>
                  <a:pt x="386871" y="151035"/>
                </a:lnTo>
                <a:lnTo>
                  <a:pt x="372124" y="109792"/>
                </a:lnTo>
                <a:lnTo>
                  <a:pt x="348981" y="73406"/>
                </a:lnTo>
                <a:lnTo>
                  <a:pt x="318618" y="43057"/>
                </a:lnTo>
                <a:lnTo>
                  <a:pt x="282210" y="19921"/>
                </a:lnTo>
                <a:lnTo>
                  <a:pt x="240933" y="5176"/>
                </a:lnTo>
                <a:lnTo>
                  <a:pt x="195961" y="0"/>
                </a:lnTo>
                <a:close/>
              </a:path>
            </a:pathLst>
          </a:custGeom>
          <a:solidFill>
            <a:srgbClr val="85D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05051" y="249085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0" y="195961"/>
                </a:moveTo>
                <a:lnTo>
                  <a:pt x="5176" y="151035"/>
                </a:lnTo>
                <a:lnTo>
                  <a:pt x="19921" y="109792"/>
                </a:lnTo>
                <a:lnTo>
                  <a:pt x="43057" y="73406"/>
                </a:lnTo>
                <a:lnTo>
                  <a:pt x="73406" y="43057"/>
                </a:lnTo>
                <a:lnTo>
                  <a:pt x="109792" y="19921"/>
                </a:lnTo>
                <a:lnTo>
                  <a:pt x="151035" y="5176"/>
                </a:lnTo>
                <a:lnTo>
                  <a:pt x="195961" y="0"/>
                </a:lnTo>
                <a:lnTo>
                  <a:pt x="240933" y="5176"/>
                </a:lnTo>
                <a:lnTo>
                  <a:pt x="282210" y="19921"/>
                </a:lnTo>
                <a:lnTo>
                  <a:pt x="318618" y="43057"/>
                </a:lnTo>
                <a:lnTo>
                  <a:pt x="348981" y="73406"/>
                </a:lnTo>
                <a:lnTo>
                  <a:pt x="372124" y="109792"/>
                </a:lnTo>
                <a:lnTo>
                  <a:pt x="386871" y="151035"/>
                </a:lnTo>
                <a:lnTo>
                  <a:pt x="392049" y="195961"/>
                </a:lnTo>
                <a:lnTo>
                  <a:pt x="386871" y="240933"/>
                </a:lnTo>
                <a:lnTo>
                  <a:pt x="372124" y="282210"/>
                </a:lnTo>
                <a:lnTo>
                  <a:pt x="348981" y="318618"/>
                </a:lnTo>
                <a:lnTo>
                  <a:pt x="318618" y="348981"/>
                </a:lnTo>
                <a:lnTo>
                  <a:pt x="282210" y="372124"/>
                </a:lnTo>
                <a:lnTo>
                  <a:pt x="240933" y="386871"/>
                </a:lnTo>
                <a:lnTo>
                  <a:pt x="195961" y="392049"/>
                </a:lnTo>
                <a:lnTo>
                  <a:pt x="151035" y="386871"/>
                </a:lnTo>
                <a:lnTo>
                  <a:pt x="109792" y="372124"/>
                </a:lnTo>
                <a:lnTo>
                  <a:pt x="73406" y="348981"/>
                </a:lnTo>
                <a:lnTo>
                  <a:pt x="43057" y="318618"/>
                </a:lnTo>
                <a:lnTo>
                  <a:pt x="19921" y="282210"/>
                </a:lnTo>
                <a:lnTo>
                  <a:pt x="5176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35911" y="2481198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93800" y="330835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29">
                <a:moveTo>
                  <a:pt x="0" y="196087"/>
                </a:moveTo>
                <a:lnTo>
                  <a:pt x="5177" y="151115"/>
                </a:lnTo>
                <a:lnTo>
                  <a:pt x="19924" y="109838"/>
                </a:lnTo>
                <a:lnTo>
                  <a:pt x="43067" y="73430"/>
                </a:lnTo>
                <a:lnTo>
                  <a:pt x="73430" y="43067"/>
                </a:lnTo>
                <a:lnTo>
                  <a:pt x="109838" y="19924"/>
                </a:lnTo>
                <a:lnTo>
                  <a:pt x="151115" y="5177"/>
                </a:lnTo>
                <a:lnTo>
                  <a:pt x="196087" y="0"/>
                </a:lnTo>
                <a:lnTo>
                  <a:pt x="241020" y="5177"/>
                </a:lnTo>
                <a:lnTo>
                  <a:pt x="282282" y="19924"/>
                </a:lnTo>
                <a:lnTo>
                  <a:pt x="318692" y="43067"/>
                </a:lnTo>
                <a:lnTo>
                  <a:pt x="349068" y="73430"/>
                </a:lnTo>
                <a:lnTo>
                  <a:pt x="372229" y="109838"/>
                </a:lnTo>
                <a:lnTo>
                  <a:pt x="386992" y="151115"/>
                </a:lnTo>
                <a:lnTo>
                  <a:pt x="392175" y="196087"/>
                </a:lnTo>
                <a:lnTo>
                  <a:pt x="386992" y="241020"/>
                </a:lnTo>
                <a:lnTo>
                  <a:pt x="372229" y="282282"/>
                </a:lnTo>
                <a:lnTo>
                  <a:pt x="349068" y="318692"/>
                </a:lnTo>
                <a:lnTo>
                  <a:pt x="318692" y="349068"/>
                </a:lnTo>
                <a:lnTo>
                  <a:pt x="282282" y="372229"/>
                </a:lnTo>
                <a:lnTo>
                  <a:pt x="241020" y="386992"/>
                </a:lnTo>
                <a:lnTo>
                  <a:pt x="196087" y="392175"/>
                </a:lnTo>
                <a:lnTo>
                  <a:pt x="151115" y="386992"/>
                </a:lnTo>
                <a:lnTo>
                  <a:pt x="109838" y="372229"/>
                </a:lnTo>
                <a:lnTo>
                  <a:pt x="73430" y="349068"/>
                </a:lnTo>
                <a:lnTo>
                  <a:pt x="43067" y="318692"/>
                </a:lnTo>
                <a:lnTo>
                  <a:pt x="19924" y="282282"/>
                </a:lnTo>
                <a:lnTo>
                  <a:pt x="5177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44750" y="3275076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29">
                <a:moveTo>
                  <a:pt x="0" y="195961"/>
                </a:moveTo>
                <a:lnTo>
                  <a:pt x="5177" y="151035"/>
                </a:lnTo>
                <a:lnTo>
                  <a:pt x="19924" y="109792"/>
                </a:lnTo>
                <a:lnTo>
                  <a:pt x="43067" y="73406"/>
                </a:lnTo>
                <a:lnTo>
                  <a:pt x="73430" y="43057"/>
                </a:lnTo>
                <a:lnTo>
                  <a:pt x="109838" y="19921"/>
                </a:lnTo>
                <a:lnTo>
                  <a:pt x="151115" y="5176"/>
                </a:lnTo>
                <a:lnTo>
                  <a:pt x="196087" y="0"/>
                </a:lnTo>
                <a:lnTo>
                  <a:pt x="241020" y="5176"/>
                </a:lnTo>
                <a:lnTo>
                  <a:pt x="282282" y="19921"/>
                </a:lnTo>
                <a:lnTo>
                  <a:pt x="318692" y="43057"/>
                </a:lnTo>
                <a:lnTo>
                  <a:pt x="349068" y="73406"/>
                </a:lnTo>
                <a:lnTo>
                  <a:pt x="372229" y="109792"/>
                </a:lnTo>
                <a:lnTo>
                  <a:pt x="386992" y="151035"/>
                </a:lnTo>
                <a:lnTo>
                  <a:pt x="392175" y="195961"/>
                </a:lnTo>
                <a:lnTo>
                  <a:pt x="386992" y="240933"/>
                </a:lnTo>
                <a:lnTo>
                  <a:pt x="372229" y="282210"/>
                </a:lnTo>
                <a:lnTo>
                  <a:pt x="349068" y="318618"/>
                </a:lnTo>
                <a:lnTo>
                  <a:pt x="318692" y="348981"/>
                </a:lnTo>
                <a:lnTo>
                  <a:pt x="282282" y="372124"/>
                </a:lnTo>
                <a:lnTo>
                  <a:pt x="241020" y="386871"/>
                </a:lnTo>
                <a:lnTo>
                  <a:pt x="196087" y="392049"/>
                </a:lnTo>
                <a:lnTo>
                  <a:pt x="151115" y="386871"/>
                </a:lnTo>
                <a:lnTo>
                  <a:pt x="109838" y="372124"/>
                </a:lnTo>
                <a:lnTo>
                  <a:pt x="73430" y="348981"/>
                </a:lnTo>
                <a:lnTo>
                  <a:pt x="43067" y="318618"/>
                </a:lnTo>
                <a:lnTo>
                  <a:pt x="19924" y="282210"/>
                </a:lnTo>
                <a:lnTo>
                  <a:pt x="5177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1225" y="419265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29">
                <a:moveTo>
                  <a:pt x="0" y="195961"/>
                </a:moveTo>
                <a:lnTo>
                  <a:pt x="5178" y="151035"/>
                </a:lnTo>
                <a:lnTo>
                  <a:pt x="19928" y="109792"/>
                </a:lnTo>
                <a:lnTo>
                  <a:pt x="43073" y="73406"/>
                </a:lnTo>
                <a:lnTo>
                  <a:pt x="73436" y="43057"/>
                </a:lnTo>
                <a:lnTo>
                  <a:pt x="109840" y="19921"/>
                </a:lnTo>
                <a:lnTo>
                  <a:pt x="151107" y="5176"/>
                </a:lnTo>
                <a:lnTo>
                  <a:pt x="196062" y="0"/>
                </a:lnTo>
                <a:lnTo>
                  <a:pt x="241016" y="5176"/>
                </a:lnTo>
                <a:lnTo>
                  <a:pt x="282289" y="19921"/>
                </a:lnTo>
                <a:lnTo>
                  <a:pt x="318703" y="43057"/>
                </a:lnTo>
                <a:lnTo>
                  <a:pt x="349078" y="73406"/>
                </a:lnTo>
                <a:lnTo>
                  <a:pt x="372235" y="109792"/>
                </a:lnTo>
                <a:lnTo>
                  <a:pt x="386994" y="151035"/>
                </a:lnTo>
                <a:lnTo>
                  <a:pt x="392175" y="195961"/>
                </a:lnTo>
                <a:lnTo>
                  <a:pt x="386994" y="240933"/>
                </a:lnTo>
                <a:lnTo>
                  <a:pt x="372235" y="282210"/>
                </a:lnTo>
                <a:lnTo>
                  <a:pt x="349078" y="318618"/>
                </a:lnTo>
                <a:lnTo>
                  <a:pt x="318703" y="348981"/>
                </a:lnTo>
                <a:lnTo>
                  <a:pt x="282289" y="372124"/>
                </a:lnTo>
                <a:lnTo>
                  <a:pt x="241016" y="386871"/>
                </a:lnTo>
                <a:lnTo>
                  <a:pt x="196062" y="392049"/>
                </a:lnTo>
                <a:lnTo>
                  <a:pt x="151107" y="386871"/>
                </a:lnTo>
                <a:lnTo>
                  <a:pt x="109840" y="372124"/>
                </a:lnTo>
                <a:lnTo>
                  <a:pt x="73436" y="348981"/>
                </a:lnTo>
                <a:lnTo>
                  <a:pt x="43073" y="318618"/>
                </a:lnTo>
                <a:lnTo>
                  <a:pt x="19928" y="282210"/>
                </a:lnTo>
                <a:lnTo>
                  <a:pt x="5178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5000" y="2878201"/>
            <a:ext cx="488950" cy="428625"/>
          </a:xfrm>
          <a:custGeom>
            <a:avLst/>
            <a:gdLst/>
            <a:ahLst/>
            <a:cxnLst/>
            <a:rect l="l" t="t" r="r" b="b"/>
            <a:pathLst>
              <a:path w="488950" h="428625">
                <a:moveTo>
                  <a:pt x="488950" y="0"/>
                </a:moveTo>
                <a:lnTo>
                  <a:pt x="0" y="4286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9662" y="3678301"/>
            <a:ext cx="130175" cy="525780"/>
          </a:xfrm>
          <a:custGeom>
            <a:avLst/>
            <a:gdLst/>
            <a:ahLst/>
            <a:cxnLst/>
            <a:rect l="l" t="t" r="r" b="b"/>
            <a:pathLst>
              <a:path w="130175" h="525779">
                <a:moveTo>
                  <a:pt x="130175" y="0"/>
                </a:moveTo>
                <a:lnTo>
                  <a:pt x="0" y="5253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559557" y="3290442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06600" y="4206875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29">
                <a:moveTo>
                  <a:pt x="0" y="196087"/>
                </a:moveTo>
                <a:lnTo>
                  <a:pt x="5176" y="151115"/>
                </a:lnTo>
                <a:lnTo>
                  <a:pt x="19921" y="109838"/>
                </a:lnTo>
                <a:lnTo>
                  <a:pt x="43057" y="73430"/>
                </a:lnTo>
                <a:lnTo>
                  <a:pt x="73406" y="43067"/>
                </a:lnTo>
                <a:lnTo>
                  <a:pt x="109792" y="19924"/>
                </a:lnTo>
                <a:lnTo>
                  <a:pt x="151035" y="5177"/>
                </a:lnTo>
                <a:lnTo>
                  <a:pt x="195961" y="0"/>
                </a:lnTo>
                <a:lnTo>
                  <a:pt x="240933" y="5177"/>
                </a:lnTo>
                <a:lnTo>
                  <a:pt x="282210" y="19924"/>
                </a:lnTo>
                <a:lnTo>
                  <a:pt x="318618" y="43067"/>
                </a:lnTo>
                <a:lnTo>
                  <a:pt x="348981" y="73430"/>
                </a:lnTo>
                <a:lnTo>
                  <a:pt x="372124" y="109838"/>
                </a:lnTo>
                <a:lnTo>
                  <a:pt x="386871" y="151115"/>
                </a:lnTo>
                <a:lnTo>
                  <a:pt x="392049" y="196087"/>
                </a:lnTo>
                <a:lnTo>
                  <a:pt x="386871" y="241020"/>
                </a:lnTo>
                <a:lnTo>
                  <a:pt x="372124" y="282282"/>
                </a:lnTo>
                <a:lnTo>
                  <a:pt x="348981" y="318692"/>
                </a:lnTo>
                <a:lnTo>
                  <a:pt x="318618" y="349068"/>
                </a:lnTo>
                <a:lnTo>
                  <a:pt x="282210" y="372229"/>
                </a:lnTo>
                <a:lnTo>
                  <a:pt x="240933" y="386992"/>
                </a:lnTo>
                <a:lnTo>
                  <a:pt x="195961" y="392175"/>
                </a:lnTo>
                <a:lnTo>
                  <a:pt x="151035" y="386992"/>
                </a:lnTo>
                <a:lnTo>
                  <a:pt x="109792" y="372229"/>
                </a:lnTo>
                <a:lnTo>
                  <a:pt x="73406" y="349068"/>
                </a:lnTo>
                <a:lnTo>
                  <a:pt x="43057" y="318692"/>
                </a:lnTo>
                <a:lnTo>
                  <a:pt x="19921" y="282282"/>
                </a:lnTo>
                <a:lnTo>
                  <a:pt x="5176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43152" y="3337941"/>
            <a:ext cx="911860" cy="127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15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581025" algn="l"/>
              </a:tabLst>
            </a:pPr>
            <a:r>
              <a:rPr sz="2400" dirty="0">
                <a:latin typeface="Times New Roman"/>
                <a:cs typeface="Times New Roman"/>
              </a:rPr>
              <a:t>14	</a:t>
            </a:r>
            <a:r>
              <a:rPr sz="2400" spc="-5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51050" y="3668776"/>
            <a:ext cx="167005" cy="535305"/>
          </a:xfrm>
          <a:custGeom>
            <a:avLst/>
            <a:gdLst/>
            <a:ahLst/>
            <a:cxnLst/>
            <a:rect l="l" t="t" r="r" b="b"/>
            <a:pathLst>
              <a:path w="167005" h="535304">
                <a:moveTo>
                  <a:pt x="0" y="0"/>
                </a:moveTo>
                <a:lnTo>
                  <a:pt x="166624" y="5349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20900" y="2868676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29">
                <a:moveTo>
                  <a:pt x="0" y="0"/>
                </a:moveTo>
                <a:lnTo>
                  <a:pt x="536575" y="40474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71700" y="4179951"/>
            <a:ext cx="392175" cy="3920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71700" y="417995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29">
                <a:moveTo>
                  <a:pt x="0" y="195961"/>
                </a:moveTo>
                <a:lnTo>
                  <a:pt x="5177" y="151035"/>
                </a:lnTo>
                <a:lnTo>
                  <a:pt x="19924" y="109792"/>
                </a:lnTo>
                <a:lnTo>
                  <a:pt x="43067" y="73406"/>
                </a:lnTo>
                <a:lnTo>
                  <a:pt x="73430" y="43057"/>
                </a:lnTo>
                <a:lnTo>
                  <a:pt x="109838" y="19921"/>
                </a:lnTo>
                <a:lnTo>
                  <a:pt x="151115" y="5176"/>
                </a:lnTo>
                <a:lnTo>
                  <a:pt x="196087" y="0"/>
                </a:lnTo>
                <a:lnTo>
                  <a:pt x="241020" y="5176"/>
                </a:lnTo>
                <a:lnTo>
                  <a:pt x="282282" y="19921"/>
                </a:lnTo>
                <a:lnTo>
                  <a:pt x="318692" y="43057"/>
                </a:lnTo>
                <a:lnTo>
                  <a:pt x="349068" y="73406"/>
                </a:lnTo>
                <a:lnTo>
                  <a:pt x="372229" y="109792"/>
                </a:lnTo>
                <a:lnTo>
                  <a:pt x="386992" y="151035"/>
                </a:lnTo>
                <a:lnTo>
                  <a:pt x="392175" y="195961"/>
                </a:lnTo>
                <a:lnTo>
                  <a:pt x="386992" y="240933"/>
                </a:lnTo>
                <a:lnTo>
                  <a:pt x="372229" y="282210"/>
                </a:lnTo>
                <a:lnTo>
                  <a:pt x="349068" y="318618"/>
                </a:lnTo>
                <a:lnTo>
                  <a:pt x="318692" y="348981"/>
                </a:lnTo>
                <a:lnTo>
                  <a:pt x="282282" y="372124"/>
                </a:lnTo>
                <a:lnTo>
                  <a:pt x="241020" y="386871"/>
                </a:lnTo>
                <a:lnTo>
                  <a:pt x="196087" y="392049"/>
                </a:lnTo>
                <a:lnTo>
                  <a:pt x="151115" y="386871"/>
                </a:lnTo>
                <a:lnTo>
                  <a:pt x="109838" y="372124"/>
                </a:lnTo>
                <a:lnTo>
                  <a:pt x="73430" y="348981"/>
                </a:lnTo>
                <a:lnTo>
                  <a:pt x="43067" y="318618"/>
                </a:lnTo>
                <a:lnTo>
                  <a:pt x="19924" y="282210"/>
                </a:lnTo>
                <a:lnTo>
                  <a:pt x="5177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71725" y="3667125"/>
            <a:ext cx="179705" cy="523875"/>
          </a:xfrm>
          <a:custGeom>
            <a:avLst/>
            <a:gdLst/>
            <a:ahLst/>
            <a:cxnLst/>
            <a:rect l="l" t="t" r="r" b="b"/>
            <a:pathLst>
              <a:path w="179705" h="523875">
                <a:moveTo>
                  <a:pt x="179450" y="0"/>
                </a:moveTo>
                <a:lnTo>
                  <a:pt x="0" y="523875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42976" y="5005197"/>
            <a:ext cx="28149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initial </a:t>
            </a:r>
            <a:r>
              <a:rPr sz="2000" dirty="0">
                <a:latin typeface="Times New Roman"/>
                <a:cs typeface="Times New Roman"/>
              </a:rPr>
              <a:t>location of new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467600" y="2427223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196088" y="0"/>
                </a:moveTo>
                <a:lnTo>
                  <a:pt x="151115" y="5183"/>
                </a:lnTo>
                <a:lnTo>
                  <a:pt x="109838" y="19946"/>
                </a:lnTo>
                <a:lnTo>
                  <a:pt x="73430" y="43107"/>
                </a:lnTo>
                <a:lnTo>
                  <a:pt x="43067" y="73483"/>
                </a:lnTo>
                <a:lnTo>
                  <a:pt x="19924" y="109893"/>
                </a:lnTo>
                <a:lnTo>
                  <a:pt x="5177" y="151155"/>
                </a:lnTo>
                <a:lnTo>
                  <a:pt x="0" y="196087"/>
                </a:lnTo>
                <a:lnTo>
                  <a:pt x="5177" y="241060"/>
                </a:lnTo>
                <a:lnTo>
                  <a:pt x="19924" y="282337"/>
                </a:lnTo>
                <a:lnTo>
                  <a:pt x="43067" y="318745"/>
                </a:lnTo>
                <a:lnTo>
                  <a:pt x="73430" y="349108"/>
                </a:lnTo>
                <a:lnTo>
                  <a:pt x="109838" y="372251"/>
                </a:lnTo>
                <a:lnTo>
                  <a:pt x="151115" y="386998"/>
                </a:lnTo>
                <a:lnTo>
                  <a:pt x="196088" y="392175"/>
                </a:lnTo>
                <a:lnTo>
                  <a:pt x="241020" y="386998"/>
                </a:lnTo>
                <a:lnTo>
                  <a:pt x="282282" y="372251"/>
                </a:lnTo>
                <a:lnTo>
                  <a:pt x="318692" y="349108"/>
                </a:lnTo>
                <a:lnTo>
                  <a:pt x="349068" y="318745"/>
                </a:lnTo>
                <a:lnTo>
                  <a:pt x="372229" y="282337"/>
                </a:lnTo>
                <a:lnTo>
                  <a:pt x="386992" y="241060"/>
                </a:lnTo>
                <a:lnTo>
                  <a:pt x="392175" y="196087"/>
                </a:lnTo>
                <a:lnTo>
                  <a:pt x="386992" y="151155"/>
                </a:lnTo>
                <a:lnTo>
                  <a:pt x="372229" y="109893"/>
                </a:lnTo>
                <a:lnTo>
                  <a:pt x="349068" y="73483"/>
                </a:lnTo>
                <a:lnTo>
                  <a:pt x="318692" y="43107"/>
                </a:lnTo>
                <a:lnTo>
                  <a:pt x="282282" y="19946"/>
                </a:lnTo>
                <a:lnTo>
                  <a:pt x="241020" y="5183"/>
                </a:lnTo>
                <a:lnTo>
                  <a:pt x="196088" y="0"/>
                </a:lnTo>
                <a:close/>
              </a:path>
            </a:pathLst>
          </a:custGeom>
          <a:solidFill>
            <a:srgbClr val="85D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67600" y="2427223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0" y="196087"/>
                </a:moveTo>
                <a:lnTo>
                  <a:pt x="5177" y="151155"/>
                </a:lnTo>
                <a:lnTo>
                  <a:pt x="19924" y="109893"/>
                </a:lnTo>
                <a:lnTo>
                  <a:pt x="43067" y="73483"/>
                </a:lnTo>
                <a:lnTo>
                  <a:pt x="73430" y="43107"/>
                </a:lnTo>
                <a:lnTo>
                  <a:pt x="109838" y="19946"/>
                </a:lnTo>
                <a:lnTo>
                  <a:pt x="151115" y="5183"/>
                </a:lnTo>
                <a:lnTo>
                  <a:pt x="196088" y="0"/>
                </a:lnTo>
                <a:lnTo>
                  <a:pt x="241020" y="5183"/>
                </a:lnTo>
                <a:lnTo>
                  <a:pt x="282282" y="19946"/>
                </a:lnTo>
                <a:lnTo>
                  <a:pt x="318692" y="43107"/>
                </a:lnTo>
                <a:lnTo>
                  <a:pt x="349068" y="73483"/>
                </a:lnTo>
                <a:lnTo>
                  <a:pt x="372229" y="109893"/>
                </a:lnTo>
                <a:lnTo>
                  <a:pt x="386992" y="151155"/>
                </a:lnTo>
                <a:lnTo>
                  <a:pt x="392175" y="196087"/>
                </a:lnTo>
                <a:lnTo>
                  <a:pt x="386992" y="241060"/>
                </a:lnTo>
                <a:lnTo>
                  <a:pt x="372229" y="282337"/>
                </a:lnTo>
                <a:lnTo>
                  <a:pt x="349068" y="318745"/>
                </a:lnTo>
                <a:lnTo>
                  <a:pt x="318692" y="349108"/>
                </a:lnTo>
                <a:lnTo>
                  <a:pt x="282282" y="372251"/>
                </a:lnTo>
                <a:lnTo>
                  <a:pt x="241020" y="386998"/>
                </a:lnTo>
                <a:lnTo>
                  <a:pt x="196088" y="392175"/>
                </a:lnTo>
                <a:lnTo>
                  <a:pt x="151115" y="386998"/>
                </a:lnTo>
                <a:lnTo>
                  <a:pt x="109838" y="372251"/>
                </a:lnTo>
                <a:lnTo>
                  <a:pt x="73430" y="349108"/>
                </a:lnTo>
                <a:lnTo>
                  <a:pt x="43067" y="318745"/>
                </a:lnTo>
                <a:lnTo>
                  <a:pt x="19924" y="282337"/>
                </a:lnTo>
                <a:lnTo>
                  <a:pt x="5177" y="24106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499350" y="2417521"/>
            <a:ext cx="330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21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856476" y="324485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6087"/>
                </a:moveTo>
                <a:lnTo>
                  <a:pt x="5176" y="151115"/>
                </a:lnTo>
                <a:lnTo>
                  <a:pt x="19921" y="109838"/>
                </a:lnTo>
                <a:lnTo>
                  <a:pt x="43057" y="73430"/>
                </a:lnTo>
                <a:lnTo>
                  <a:pt x="73406" y="43067"/>
                </a:lnTo>
                <a:lnTo>
                  <a:pt x="109792" y="19924"/>
                </a:lnTo>
                <a:lnTo>
                  <a:pt x="151035" y="5177"/>
                </a:lnTo>
                <a:lnTo>
                  <a:pt x="195960" y="0"/>
                </a:lnTo>
                <a:lnTo>
                  <a:pt x="240933" y="5177"/>
                </a:lnTo>
                <a:lnTo>
                  <a:pt x="282210" y="19924"/>
                </a:lnTo>
                <a:lnTo>
                  <a:pt x="318618" y="43067"/>
                </a:lnTo>
                <a:lnTo>
                  <a:pt x="348981" y="73430"/>
                </a:lnTo>
                <a:lnTo>
                  <a:pt x="372124" y="109838"/>
                </a:lnTo>
                <a:lnTo>
                  <a:pt x="386871" y="151115"/>
                </a:lnTo>
                <a:lnTo>
                  <a:pt x="392049" y="196087"/>
                </a:lnTo>
                <a:lnTo>
                  <a:pt x="386871" y="241020"/>
                </a:lnTo>
                <a:lnTo>
                  <a:pt x="372124" y="282282"/>
                </a:lnTo>
                <a:lnTo>
                  <a:pt x="348981" y="318692"/>
                </a:lnTo>
                <a:lnTo>
                  <a:pt x="318618" y="349068"/>
                </a:lnTo>
                <a:lnTo>
                  <a:pt x="282210" y="372229"/>
                </a:lnTo>
                <a:lnTo>
                  <a:pt x="240933" y="386992"/>
                </a:lnTo>
                <a:lnTo>
                  <a:pt x="195960" y="392175"/>
                </a:lnTo>
                <a:lnTo>
                  <a:pt x="151035" y="386992"/>
                </a:lnTo>
                <a:lnTo>
                  <a:pt x="109792" y="372229"/>
                </a:lnTo>
                <a:lnTo>
                  <a:pt x="73406" y="349068"/>
                </a:lnTo>
                <a:lnTo>
                  <a:pt x="43057" y="318692"/>
                </a:lnTo>
                <a:lnTo>
                  <a:pt x="19921" y="282282"/>
                </a:lnTo>
                <a:lnTo>
                  <a:pt x="5176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07426" y="3211576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5961"/>
                </a:moveTo>
                <a:lnTo>
                  <a:pt x="5176" y="151035"/>
                </a:lnTo>
                <a:lnTo>
                  <a:pt x="19921" y="109792"/>
                </a:lnTo>
                <a:lnTo>
                  <a:pt x="43057" y="73406"/>
                </a:lnTo>
                <a:lnTo>
                  <a:pt x="73406" y="43057"/>
                </a:lnTo>
                <a:lnTo>
                  <a:pt x="109792" y="19921"/>
                </a:lnTo>
                <a:lnTo>
                  <a:pt x="151035" y="5176"/>
                </a:lnTo>
                <a:lnTo>
                  <a:pt x="195960" y="0"/>
                </a:lnTo>
                <a:lnTo>
                  <a:pt x="240933" y="5176"/>
                </a:lnTo>
                <a:lnTo>
                  <a:pt x="282210" y="19921"/>
                </a:lnTo>
                <a:lnTo>
                  <a:pt x="318618" y="43057"/>
                </a:lnTo>
                <a:lnTo>
                  <a:pt x="348981" y="73406"/>
                </a:lnTo>
                <a:lnTo>
                  <a:pt x="372124" y="109792"/>
                </a:lnTo>
                <a:lnTo>
                  <a:pt x="386871" y="151035"/>
                </a:lnTo>
                <a:lnTo>
                  <a:pt x="392049" y="195961"/>
                </a:lnTo>
                <a:lnTo>
                  <a:pt x="386871" y="240933"/>
                </a:lnTo>
                <a:lnTo>
                  <a:pt x="372124" y="282210"/>
                </a:lnTo>
                <a:lnTo>
                  <a:pt x="348981" y="318618"/>
                </a:lnTo>
                <a:lnTo>
                  <a:pt x="318618" y="348981"/>
                </a:lnTo>
                <a:lnTo>
                  <a:pt x="282210" y="372124"/>
                </a:lnTo>
                <a:lnTo>
                  <a:pt x="240933" y="386871"/>
                </a:lnTo>
                <a:lnTo>
                  <a:pt x="195960" y="392049"/>
                </a:lnTo>
                <a:lnTo>
                  <a:pt x="151035" y="386871"/>
                </a:lnTo>
                <a:lnTo>
                  <a:pt x="109792" y="372124"/>
                </a:lnTo>
                <a:lnTo>
                  <a:pt x="73406" y="348981"/>
                </a:lnTo>
                <a:lnTo>
                  <a:pt x="43057" y="318618"/>
                </a:lnTo>
                <a:lnTo>
                  <a:pt x="19921" y="282210"/>
                </a:lnTo>
                <a:lnTo>
                  <a:pt x="5176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73901" y="4129023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6087"/>
                </a:moveTo>
                <a:lnTo>
                  <a:pt x="5176" y="151155"/>
                </a:lnTo>
                <a:lnTo>
                  <a:pt x="19921" y="109893"/>
                </a:lnTo>
                <a:lnTo>
                  <a:pt x="43057" y="73483"/>
                </a:lnTo>
                <a:lnTo>
                  <a:pt x="73406" y="43107"/>
                </a:lnTo>
                <a:lnTo>
                  <a:pt x="109792" y="19946"/>
                </a:lnTo>
                <a:lnTo>
                  <a:pt x="151035" y="5183"/>
                </a:lnTo>
                <a:lnTo>
                  <a:pt x="195960" y="0"/>
                </a:lnTo>
                <a:lnTo>
                  <a:pt x="240933" y="5183"/>
                </a:lnTo>
                <a:lnTo>
                  <a:pt x="282210" y="19946"/>
                </a:lnTo>
                <a:lnTo>
                  <a:pt x="318618" y="43107"/>
                </a:lnTo>
                <a:lnTo>
                  <a:pt x="348981" y="73483"/>
                </a:lnTo>
                <a:lnTo>
                  <a:pt x="372124" y="109893"/>
                </a:lnTo>
                <a:lnTo>
                  <a:pt x="386871" y="151155"/>
                </a:lnTo>
                <a:lnTo>
                  <a:pt x="392049" y="196087"/>
                </a:lnTo>
                <a:lnTo>
                  <a:pt x="386871" y="241060"/>
                </a:lnTo>
                <a:lnTo>
                  <a:pt x="372124" y="282337"/>
                </a:lnTo>
                <a:lnTo>
                  <a:pt x="348981" y="318745"/>
                </a:lnTo>
                <a:lnTo>
                  <a:pt x="318618" y="349108"/>
                </a:lnTo>
                <a:lnTo>
                  <a:pt x="282210" y="372251"/>
                </a:lnTo>
                <a:lnTo>
                  <a:pt x="240933" y="386998"/>
                </a:lnTo>
                <a:lnTo>
                  <a:pt x="195960" y="392175"/>
                </a:lnTo>
                <a:lnTo>
                  <a:pt x="151035" y="386998"/>
                </a:lnTo>
                <a:lnTo>
                  <a:pt x="109792" y="372251"/>
                </a:lnTo>
                <a:lnTo>
                  <a:pt x="73406" y="349108"/>
                </a:lnTo>
                <a:lnTo>
                  <a:pt x="43057" y="318745"/>
                </a:lnTo>
                <a:lnTo>
                  <a:pt x="19921" y="282337"/>
                </a:lnTo>
                <a:lnTo>
                  <a:pt x="5176" y="24106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67550" y="2814701"/>
            <a:ext cx="488950" cy="428625"/>
          </a:xfrm>
          <a:custGeom>
            <a:avLst/>
            <a:gdLst/>
            <a:ahLst/>
            <a:cxnLst/>
            <a:rect l="l" t="t" r="r" b="b"/>
            <a:pathLst>
              <a:path w="488950" h="428625">
                <a:moveTo>
                  <a:pt x="488950" y="0"/>
                </a:moveTo>
                <a:lnTo>
                  <a:pt x="0" y="4286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72275" y="3614673"/>
            <a:ext cx="130175" cy="525780"/>
          </a:xfrm>
          <a:custGeom>
            <a:avLst/>
            <a:gdLst/>
            <a:ahLst/>
            <a:cxnLst/>
            <a:rect l="l" t="t" r="r" b="b"/>
            <a:pathLst>
              <a:path w="130175" h="525779">
                <a:moveTo>
                  <a:pt x="130175" y="0"/>
                </a:moveTo>
                <a:lnTo>
                  <a:pt x="0" y="5255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151621" y="3250819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169150" y="4143375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6087"/>
                </a:moveTo>
                <a:lnTo>
                  <a:pt x="5177" y="151115"/>
                </a:lnTo>
                <a:lnTo>
                  <a:pt x="19924" y="109838"/>
                </a:lnTo>
                <a:lnTo>
                  <a:pt x="43067" y="73430"/>
                </a:lnTo>
                <a:lnTo>
                  <a:pt x="73430" y="43067"/>
                </a:lnTo>
                <a:lnTo>
                  <a:pt x="109838" y="19924"/>
                </a:lnTo>
                <a:lnTo>
                  <a:pt x="151115" y="5177"/>
                </a:lnTo>
                <a:lnTo>
                  <a:pt x="196088" y="0"/>
                </a:lnTo>
                <a:lnTo>
                  <a:pt x="241020" y="5177"/>
                </a:lnTo>
                <a:lnTo>
                  <a:pt x="282282" y="19924"/>
                </a:lnTo>
                <a:lnTo>
                  <a:pt x="318692" y="43067"/>
                </a:lnTo>
                <a:lnTo>
                  <a:pt x="349068" y="73430"/>
                </a:lnTo>
                <a:lnTo>
                  <a:pt x="372229" y="109838"/>
                </a:lnTo>
                <a:lnTo>
                  <a:pt x="386992" y="151115"/>
                </a:lnTo>
                <a:lnTo>
                  <a:pt x="392175" y="196087"/>
                </a:lnTo>
                <a:lnTo>
                  <a:pt x="386992" y="241020"/>
                </a:lnTo>
                <a:lnTo>
                  <a:pt x="372229" y="282282"/>
                </a:lnTo>
                <a:lnTo>
                  <a:pt x="349068" y="318692"/>
                </a:lnTo>
                <a:lnTo>
                  <a:pt x="318692" y="349068"/>
                </a:lnTo>
                <a:lnTo>
                  <a:pt x="282282" y="372229"/>
                </a:lnTo>
                <a:lnTo>
                  <a:pt x="241020" y="386992"/>
                </a:lnTo>
                <a:lnTo>
                  <a:pt x="196088" y="392175"/>
                </a:lnTo>
                <a:lnTo>
                  <a:pt x="151115" y="386992"/>
                </a:lnTo>
                <a:lnTo>
                  <a:pt x="109838" y="372229"/>
                </a:lnTo>
                <a:lnTo>
                  <a:pt x="73430" y="349068"/>
                </a:lnTo>
                <a:lnTo>
                  <a:pt x="43067" y="318692"/>
                </a:lnTo>
                <a:lnTo>
                  <a:pt x="19924" y="282282"/>
                </a:lnTo>
                <a:lnTo>
                  <a:pt x="5177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606667" y="3274567"/>
            <a:ext cx="911860" cy="127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15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581025" algn="l"/>
              </a:tabLst>
            </a:pPr>
            <a:r>
              <a:rPr sz="2400" dirty="0">
                <a:latin typeface="Times New Roman"/>
                <a:cs typeface="Times New Roman"/>
              </a:rPr>
              <a:t>14	</a:t>
            </a:r>
            <a:r>
              <a:rPr sz="3600" baseline="1157" dirty="0">
                <a:latin typeface="Times New Roman"/>
                <a:cs typeface="Times New Roman"/>
              </a:rPr>
              <a:t>10</a:t>
            </a:r>
            <a:endParaRPr sz="3600" baseline="1157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213600" y="3605148"/>
            <a:ext cx="167005" cy="535305"/>
          </a:xfrm>
          <a:custGeom>
            <a:avLst/>
            <a:gdLst/>
            <a:ahLst/>
            <a:cxnLst/>
            <a:rect l="l" t="t" r="r" b="b"/>
            <a:pathLst>
              <a:path w="167004" h="535304">
                <a:moveTo>
                  <a:pt x="0" y="0"/>
                </a:moveTo>
                <a:lnTo>
                  <a:pt x="166750" y="53505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83576" y="2805176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74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34376" y="411645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5961"/>
                </a:moveTo>
                <a:lnTo>
                  <a:pt x="5176" y="151035"/>
                </a:lnTo>
                <a:lnTo>
                  <a:pt x="19921" y="109792"/>
                </a:lnTo>
                <a:lnTo>
                  <a:pt x="43057" y="73406"/>
                </a:lnTo>
                <a:lnTo>
                  <a:pt x="73406" y="43057"/>
                </a:lnTo>
                <a:lnTo>
                  <a:pt x="109792" y="19921"/>
                </a:lnTo>
                <a:lnTo>
                  <a:pt x="151035" y="5176"/>
                </a:lnTo>
                <a:lnTo>
                  <a:pt x="195960" y="0"/>
                </a:lnTo>
                <a:lnTo>
                  <a:pt x="240933" y="5176"/>
                </a:lnTo>
                <a:lnTo>
                  <a:pt x="282210" y="19921"/>
                </a:lnTo>
                <a:lnTo>
                  <a:pt x="318618" y="43057"/>
                </a:lnTo>
                <a:lnTo>
                  <a:pt x="348981" y="73406"/>
                </a:lnTo>
                <a:lnTo>
                  <a:pt x="372124" y="109792"/>
                </a:lnTo>
                <a:lnTo>
                  <a:pt x="386871" y="151035"/>
                </a:lnTo>
                <a:lnTo>
                  <a:pt x="392049" y="195961"/>
                </a:lnTo>
                <a:lnTo>
                  <a:pt x="386871" y="240933"/>
                </a:lnTo>
                <a:lnTo>
                  <a:pt x="372124" y="282210"/>
                </a:lnTo>
                <a:lnTo>
                  <a:pt x="348981" y="318618"/>
                </a:lnTo>
                <a:lnTo>
                  <a:pt x="318618" y="348981"/>
                </a:lnTo>
                <a:lnTo>
                  <a:pt x="282210" y="372124"/>
                </a:lnTo>
                <a:lnTo>
                  <a:pt x="240933" y="386871"/>
                </a:lnTo>
                <a:lnTo>
                  <a:pt x="195960" y="392049"/>
                </a:lnTo>
                <a:lnTo>
                  <a:pt x="151035" y="386871"/>
                </a:lnTo>
                <a:lnTo>
                  <a:pt x="109792" y="372124"/>
                </a:lnTo>
                <a:lnTo>
                  <a:pt x="73406" y="348981"/>
                </a:lnTo>
                <a:lnTo>
                  <a:pt x="43057" y="318618"/>
                </a:lnTo>
                <a:lnTo>
                  <a:pt x="19921" y="282210"/>
                </a:lnTo>
                <a:lnTo>
                  <a:pt x="5176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942580" y="4106926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034401" y="3603625"/>
            <a:ext cx="179705" cy="523875"/>
          </a:xfrm>
          <a:custGeom>
            <a:avLst/>
            <a:gdLst/>
            <a:ahLst/>
            <a:cxnLst/>
            <a:rect l="l" t="t" r="r" b="b"/>
            <a:pathLst>
              <a:path w="179704" h="523875">
                <a:moveTo>
                  <a:pt x="179324" y="0"/>
                </a:moveTo>
                <a:lnTo>
                  <a:pt x="0" y="523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681343" y="4957698"/>
            <a:ext cx="19069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insert 21 into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heap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748276" y="245910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195961" y="0"/>
                </a:moveTo>
                <a:lnTo>
                  <a:pt x="151035" y="5176"/>
                </a:lnTo>
                <a:lnTo>
                  <a:pt x="109792" y="19921"/>
                </a:lnTo>
                <a:lnTo>
                  <a:pt x="73406" y="43057"/>
                </a:lnTo>
                <a:lnTo>
                  <a:pt x="43057" y="73406"/>
                </a:lnTo>
                <a:lnTo>
                  <a:pt x="19921" y="109792"/>
                </a:lnTo>
                <a:lnTo>
                  <a:pt x="5176" y="151035"/>
                </a:lnTo>
                <a:lnTo>
                  <a:pt x="0" y="195961"/>
                </a:lnTo>
                <a:lnTo>
                  <a:pt x="5176" y="240933"/>
                </a:lnTo>
                <a:lnTo>
                  <a:pt x="19921" y="282210"/>
                </a:lnTo>
                <a:lnTo>
                  <a:pt x="43057" y="318618"/>
                </a:lnTo>
                <a:lnTo>
                  <a:pt x="73406" y="348981"/>
                </a:lnTo>
                <a:lnTo>
                  <a:pt x="109792" y="372124"/>
                </a:lnTo>
                <a:lnTo>
                  <a:pt x="151035" y="386871"/>
                </a:lnTo>
                <a:lnTo>
                  <a:pt x="195961" y="392049"/>
                </a:lnTo>
                <a:lnTo>
                  <a:pt x="240933" y="386871"/>
                </a:lnTo>
                <a:lnTo>
                  <a:pt x="282210" y="372124"/>
                </a:lnTo>
                <a:lnTo>
                  <a:pt x="318618" y="348981"/>
                </a:lnTo>
                <a:lnTo>
                  <a:pt x="348981" y="318618"/>
                </a:lnTo>
                <a:lnTo>
                  <a:pt x="372124" y="282210"/>
                </a:lnTo>
                <a:lnTo>
                  <a:pt x="386871" y="240933"/>
                </a:lnTo>
                <a:lnTo>
                  <a:pt x="392049" y="195961"/>
                </a:lnTo>
                <a:lnTo>
                  <a:pt x="386871" y="151035"/>
                </a:lnTo>
                <a:lnTo>
                  <a:pt x="372124" y="109792"/>
                </a:lnTo>
                <a:lnTo>
                  <a:pt x="348981" y="73406"/>
                </a:lnTo>
                <a:lnTo>
                  <a:pt x="318618" y="43057"/>
                </a:lnTo>
                <a:lnTo>
                  <a:pt x="282210" y="19921"/>
                </a:lnTo>
                <a:lnTo>
                  <a:pt x="240933" y="5176"/>
                </a:lnTo>
                <a:lnTo>
                  <a:pt x="195961" y="0"/>
                </a:lnTo>
                <a:close/>
              </a:path>
            </a:pathLst>
          </a:custGeom>
          <a:solidFill>
            <a:srgbClr val="85D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48276" y="245910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0" y="195961"/>
                </a:moveTo>
                <a:lnTo>
                  <a:pt x="5176" y="151035"/>
                </a:lnTo>
                <a:lnTo>
                  <a:pt x="19921" y="109792"/>
                </a:lnTo>
                <a:lnTo>
                  <a:pt x="43057" y="73406"/>
                </a:lnTo>
                <a:lnTo>
                  <a:pt x="73406" y="43057"/>
                </a:lnTo>
                <a:lnTo>
                  <a:pt x="109792" y="19921"/>
                </a:lnTo>
                <a:lnTo>
                  <a:pt x="151035" y="5176"/>
                </a:lnTo>
                <a:lnTo>
                  <a:pt x="195961" y="0"/>
                </a:lnTo>
                <a:lnTo>
                  <a:pt x="240933" y="5176"/>
                </a:lnTo>
                <a:lnTo>
                  <a:pt x="282210" y="19921"/>
                </a:lnTo>
                <a:lnTo>
                  <a:pt x="318618" y="43057"/>
                </a:lnTo>
                <a:lnTo>
                  <a:pt x="348981" y="73406"/>
                </a:lnTo>
                <a:lnTo>
                  <a:pt x="372124" y="109792"/>
                </a:lnTo>
                <a:lnTo>
                  <a:pt x="386871" y="151035"/>
                </a:lnTo>
                <a:lnTo>
                  <a:pt x="392049" y="195961"/>
                </a:lnTo>
                <a:lnTo>
                  <a:pt x="386871" y="240933"/>
                </a:lnTo>
                <a:lnTo>
                  <a:pt x="372124" y="282210"/>
                </a:lnTo>
                <a:lnTo>
                  <a:pt x="348981" y="318618"/>
                </a:lnTo>
                <a:lnTo>
                  <a:pt x="318618" y="348981"/>
                </a:lnTo>
                <a:lnTo>
                  <a:pt x="282210" y="372124"/>
                </a:lnTo>
                <a:lnTo>
                  <a:pt x="240933" y="386871"/>
                </a:lnTo>
                <a:lnTo>
                  <a:pt x="195961" y="392049"/>
                </a:lnTo>
                <a:lnTo>
                  <a:pt x="151035" y="386871"/>
                </a:lnTo>
                <a:lnTo>
                  <a:pt x="109792" y="372124"/>
                </a:lnTo>
                <a:lnTo>
                  <a:pt x="73406" y="348981"/>
                </a:lnTo>
                <a:lnTo>
                  <a:pt x="43057" y="318618"/>
                </a:lnTo>
                <a:lnTo>
                  <a:pt x="19921" y="282210"/>
                </a:lnTo>
                <a:lnTo>
                  <a:pt x="5176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779645" y="2449448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137025" y="327660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6087"/>
                </a:moveTo>
                <a:lnTo>
                  <a:pt x="5177" y="151115"/>
                </a:lnTo>
                <a:lnTo>
                  <a:pt x="19924" y="109838"/>
                </a:lnTo>
                <a:lnTo>
                  <a:pt x="43067" y="73430"/>
                </a:lnTo>
                <a:lnTo>
                  <a:pt x="73430" y="43067"/>
                </a:lnTo>
                <a:lnTo>
                  <a:pt x="109838" y="19924"/>
                </a:lnTo>
                <a:lnTo>
                  <a:pt x="151115" y="5177"/>
                </a:lnTo>
                <a:lnTo>
                  <a:pt x="196087" y="0"/>
                </a:lnTo>
                <a:lnTo>
                  <a:pt x="241020" y="5177"/>
                </a:lnTo>
                <a:lnTo>
                  <a:pt x="282282" y="19924"/>
                </a:lnTo>
                <a:lnTo>
                  <a:pt x="318692" y="43067"/>
                </a:lnTo>
                <a:lnTo>
                  <a:pt x="349068" y="73430"/>
                </a:lnTo>
                <a:lnTo>
                  <a:pt x="372229" y="109838"/>
                </a:lnTo>
                <a:lnTo>
                  <a:pt x="386992" y="151115"/>
                </a:lnTo>
                <a:lnTo>
                  <a:pt x="392175" y="196087"/>
                </a:lnTo>
                <a:lnTo>
                  <a:pt x="386992" y="241020"/>
                </a:lnTo>
                <a:lnTo>
                  <a:pt x="372229" y="282282"/>
                </a:lnTo>
                <a:lnTo>
                  <a:pt x="349068" y="318692"/>
                </a:lnTo>
                <a:lnTo>
                  <a:pt x="318692" y="349068"/>
                </a:lnTo>
                <a:lnTo>
                  <a:pt x="282282" y="372229"/>
                </a:lnTo>
                <a:lnTo>
                  <a:pt x="241020" y="386992"/>
                </a:lnTo>
                <a:lnTo>
                  <a:pt x="196087" y="392175"/>
                </a:lnTo>
                <a:lnTo>
                  <a:pt x="151115" y="386992"/>
                </a:lnTo>
                <a:lnTo>
                  <a:pt x="109838" y="372229"/>
                </a:lnTo>
                <a:lnTo>
                  <a:pt x="73430" y="349068"/>
                </a:lnTo>
                <a:lnTo>
                  <a:pt x="43067" y="318692"/>
                </a:lnTo>
                <a:lnTo>
                  <a:pt x="19924" y="282282"/>
                </a:lnTo>
                <a:lnTo>
                  <a:pt x="5177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87975" y="3243198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6087"/>
                </a:moveTo>
                <a:lnTo>
                  <a:pt x="5177" y="151155"/>
                </a:lnTo>
                <a:lnTo>
                  <a:pt x="19924" y="109893"/>
                </a:lnTo>
                <a:lnTo>
                  <a:pt x="43067" y="73483"/>
                </a:lnTo>
                <a:lnTo>
                  <a:pt x="73430" y="43107"/>
                </a:lnTo>
                <a:lnTo>
                  <a:pt x="109838" y="19946"/>
                </a:lnTo>
                <a:lnTo>
                  <a:pt x="151115" y="5183"/>
                </a:lnTo>
                <a:lnTo>
                  <a:pt x="196087" y="0"/>
                </a:lnTo>
                <a:lnTo>
                  <a:pt x="241020" y="5183"/>
                </a:lnTo>
                <a:lnTo>
                  <a:pt x="282282" y="19946"/>
                </a:lnTo>
                <a:lnTo>
                  <a:pt x="318692" y="43107"/>
                </a:lnTo>
                <a:lnTo>
                  <a:pt x="349068" y="73483"/>
                </a:lnTo>
                <a:lnTo>
                  <a:pt x="372229" y="109893"/>
                </a:lnTo>
                <a:lnTo>
                  <a:pt x="386992" y="151155"/>
                </a:lnTo>
                <a:lnTo>
                  <a:pt x="392175" y="196087"/>
                </a:lnTo>
                <a:lnTo>
                  <a:pt x="386992" y="241060"/>
                </a:lnTo>
                <a:lnTo>
                  <a:pt x="372229" y="282337"/>
                </a:lnTo>
                <a:lnTo>
                  <a:pt x="349068" y="318745"/>
                </a:lnTo>
                <a:lnTo>
                  <a:pt x="318692" y="349108"/>
                </a:lnTo>
                <a:lnTo>
                  <a:pt x="282282" y="372251"/>
                </a:lnTo>
                <a:lnTo>
                  <a:pt x="241020" y="386998"/>
                </a:lnTo>
                <a:lnTo>
                  <a:pt x="196087" y="392175"/>
                </a:lnTo>
                <a:lnTo>
                  <a:pt x="151115" y="386998"/>
                </a:lnTo>
                <a:lnTo>
                  <a:pt x="109838" y="372251"/>
                </a:lnTo>
                <a:lnTo>
                  <a:pt x="73430" y="349108"/>
                </a:lnTo>
                <a:lnTo>
                  <a:pt x="43067" y="318745"/>
                </a:lnTo>
                <a:lnTo>
                  <a:pt x="19924" y="282337"/>
                </a:lnTo>
                <a:lnTo>
                  <a:pt x="5177" y="24106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54450" y="416090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5961"/>
                </a:moveTo>
                <a:lnTo>
                  <a:pt x="5177" y="151035"/>
                </a:lnTo>
                <a:lnTo>
                  <a:pt x="19924" y="109792"/>
                </a:lnTo>
                <a:lnTo>
                  <a:pt x="43067" y="73406"/>
                </a:lnTo>
                <a:lnTo>
                  <a:pt x="73430" y="43057"/>
                </a:lnTo>
                <a:lnTo>
                  <a:pt x="109838" y="19921"/>
                </a:lnTo>
                <a:lnTo>
                  <a:pt x="151115" y="5176"/>
                </a:lnTo>
                <a:lnTo>
                  <a:pt x="196087" y="0"/>
                </a:lnTo>
                <a:lnTo>
                  <a:pt x="241020" y="5176"/>
                </a:lnTo>
                <a:lnTo>
                  <a:pt x="282282" y="19921"/>
                </a:lnTo>
                <a:lnTo>
                  <a:pt x="318692" y="43057"/>
                </a:lnTo>
                <a:lnTo>
                  <a:pt x="349068" y="73406"/>
                </a:lnTo>
                <a:lnTo>
                  <a:pt x="372229" y="109792"/>
                </a:lnTo>
                <a:lnTo>
                  <a:pt x="386992" y="151035"/>
                </a:lnTo>
                <a:lnTo>
                  <a:pt x="392175" y="195961"/>
                </a:lnTo>
                <a:lnTo>
                  <a:pt x="386992" y="240933"/>
                </a:lnTo>
                <a:lnTo>
                  <a:pt x="372229" y="282210"/>
                </a:lnTo>
                <a:lnTo>
                  <a:pt x="349068" y="318618"/>
                </a:lnTo>
                <a:lnTo>
                  <a:pt x="318692" y="348981"/>
                </a:lnTo>
                <a:lnTo>
                  <a:pt x="282282" y="372124"/>
                </a:lnTo>
                <a:lnTo>
                  <a:pt x="241020" y="386871"/>
                </a:lnTo>
                <a:lnTo>
                  <a:pt x="196087" y="392049"/>
                </a:lnTo>
                <a:lnTo>
                  <a:pt x="151115" y="386871"/>
                </a:lnTo>
                <a:lnTo>
                  <a:pt x="109838" y="372124"/>
                </a:lnTo>
                <a:lnTo>
                  <a:pt x="73430" y="348981"/>
                </a:lnTo>
                <a:lnTo>
                  <a:pt x="43067" y="318618"/>
                </a:lnTo>
                <a:lnTo>
                  <a:pt x="19924" y="282210"/>
                </a:lnTo>
                <a:lnTo>
                  <a:pt x="5177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48226" y="2846323"/>
            <a:ext cx="488950" cy="428625"/>
          </a:xfrm>
          <a:custGeom>
            <a:avLst/>
            <a:gdLst/>
            <a:ahLst/>
            <a:cxnLst/>
            <a:rect l="l" t="t" r="r" b="b"/>
            <a:pathLst>
              <a:path w="488950" h="428625">
                <a:moveTo>
                  <a:pt x="488950" y="0"/>
                </a:moveTo>
                <a:lnTo>
                  <a:pt x="0" y="4286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52951" y="3646551"/>
            <a:ext cx="130175" cy="525780"/>
          </a:xfrm>
          <a:custGeom>
            <a:avLst/>
            <a:gdLst/>
            <a:ahLst/>
            <a:cxnLst/>
            <a:rect l="l" t="t" r="r" b="b"/>
            <a:pathLst>
              <a:path w="130175" h="525779">
                <a:moveTo>
                  <a:pt x="130175" y="0"/>
                </a:moveTo>
                <a:lnTo>
                  <a:pt x="0" y="5253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170934" y="3306317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503290" y="3282441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449826" y="4175125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6087"/>
                </a:moveTo>
                <a:lnTo>
                  <a:pt x="5176" y="151115"/>
                </a:lnTo>
                <a:lnTo>
                  <a:pt x="19921" y="109838"/>
                </a:lnTo>
                <a:lnTo>
                  <a:pt x="43057" y="73430"/>
                </a:lnTo>
                <a:lnTo>
                  <a:pt x="73406" y="43067"/>
                </a:lnTo>
                <a:lnTo>
                  <a:pt x="109792" y="19924"/>
                </a:lnTo>
                <a:lnTo>
                  <a:pt x="151035" y="5177"/>
                </a:lnTo>
                <a:lnTo>
                  <a:pt x="195961" y="0"/>
                </a:lnTo>
                <a:lnTo>
                  <a:pt x="240933" y="5177"/>
                </a:lnTo>
                <a:lnTo>
                  <a:pt x="282210" y="19924"/>
                </a:lnTo>
                <a:lnTo>
                  <a:pt x="318618" y="43067"/>
                </a:lnTo>
                <a:lnTo>
                  <a:pt x="348981" y="73430"/>
                </a:lnTo>
                <a:lnTo>
                  <a:pt x="372124" y="109838"/>
                </a:lnTo>
                <a:lnTo>
                  <a:pt x="386871" y="151115"/>
                </a:lnTo>
                <a:lnTo>
                  <a:pt x="392049" y="196087"/>
                </a:lnTo>
                <a:lnTo>
                  <a:pt x="386871" y="241020"/>
                </a:lnTo>
                <a:lnTo>
                  <a:pt x="372124" y="282282"/>
                </a:lnTo>
                <a:lnTo>
                  <a:pt x="348981" y="318692"/>
                </a:lnTo>
                <a:lnTo>
                  <a:pt x="318618" y="349068"/>
                </a:lnTo>
                <a:lnTo>
                  <a:pt x="282210" y="372229"/>
                </a:lnTo>
                <a:lnTo>
                  <a:pt x="240933" y="386992"/>
                </a:lnTo>
                <a:lnTo>
                  <a:pt x="195961" y="392175"/>
                </a:lnTo>
                <a:lnTo>
                  <a:pt x="151035" y="386992"/>
                </a:lnTo>
                <a:lnTo>
                  <a:pt x="109792" y="372229"/>
                </a:lnTo>
                <a:lnTo>
                  <a:pt x="73406" y="349068"/>
                </a:lnTo>
                <a:lnTo>
                  <a:pt x="43057" y="318692"/>
                </a:lnTo>
                <a:lnTo>
                  <a:pt x="19921" y="282282"/>
                </a:lnTo>
                <a:lnTo>
                  <a:pt x="5176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886961" y="4190745"/>
            <a:ext cx="911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3090" algn="l"/>
              </a:tabLst>
            </a:pPr>
            <a:r>
              <a:rPr sz="2400" dirty="0">
                <a:latin typeface="Times New Roman"/>
                <a:cs typeface="Times New Roman"/>
              </a:rPr>
              <a:t>14	</a:t>
            </a:r>
            <a:r>
              <a:rPr sz="3600" baseline="1157" dirty="0">
                <a:latin typeface="Times New Roman"/>
                <a:cs typeface="Times New Roman"/>
              </a:rPr>
              <a:t>10</a:t>
            </a:r>
            <a:endParaRPr sz="3600" baseline="1157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494276" y="3637026"/>
            <a:ext cx="167005" cy="535305"/>
          </a:xfrm>
          <a:custGeom>
            <a:avLst/>
            <a:gdLst/>
            <a:ahLst/>
            <a:cxnLst/>
            <a:rect l="l" t="t" r="r" b="b"/>
            <a:pathLst>
              <a:path w="167004" h="535304">
                <a:moveTo>
                  <a:pt x="0" y="0"/>
                </a:moveTo>
                <a:lnTo>
                  <a:pt x="166624" y="5349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64125" y="2836798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14925" y="4148073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6087"/>
                </a:moveTo>
                <a:lnTo>
                  <a:pt x="5177" y="151155"/>
                </a:lnTo>
                <a:lnTo>
                  <a:pt x="19924" y="109893"/>
                </a:lnTo>
                <a:lnTo>
                  <a:pt x="43067" y="73483"/>
                </a:lnTo>
                <a:lnTo>
                  <a:pt x="73430" y="43107"/>
                </a:lnTo>
                <a:lnTo>
                  <a:pt x="109838" y="19946"/>
                </a:lnTo>
                <a:lnTo>
                  <a:pt x="151115" y="5183"/>
                </a:lnTo>
                <a:lnTo>
                  <a:pt x="196087" y="0"/>
                </a:lnTo>
                <a:lnTo>
                  <a:pt x="241020" y="5183"/>
                </a:lnTo>
                <a:lnTo>
                  <a:pt x="282282" y="19946"/>
                </a:lnTo>
                <a:lnTo>
                  <a:pt x="318692" y="43107"/>
                </a:lnTo>
                <a:lnTo>
                  <a:pt x="349068" y="73483"/>
                </a:lnTo>
                <a:lnTo>
                  <a:pt x="372229" y="109893"/>
                </a:lnTo>
                <a:lnTo>
                  <a:pt x="386992" y="151155"/>
                </a:lnTo>
                <a:lnTo>
                  <a:pt x="392175" y="196087"/>
                </a:lnTo>
                <a:lnTo>
                  <a:pt x="386992" y="241060"/>
                </a:lnTo>
                <a:lnTo>
                  <a:pt x="372229" y="282337"/>
                </a:lnTo>
                <a:lnTo>
                  <a:pt x="349068" y="318745"/>
                </a:lnTo>
                <a:lnTo>
                  <a:pt x="318692" y="349108"/>
                </a:lnTo>
                <a:lnTo>
                  <a:pt x="282282" y="372251"/>
                </a:lnTo>
                <a:lnTo>
                  <a:pt x="241020" y="386998"/>
                </a:lnTo>
                <a:lnTo>
                  <a:pt x="196087" y="392175"/>
                </a:lnTo>
                <a:lnTo>
                  <a:pt x="151115" y="386998"/>
                </a:lnTo>
                <a:lnTo>
                  <a:pt x="109838" y="372251"/>
                </a:lnTo>
                <a:lnTo>
                  <a:pt x="73430" y="349108"/>
                </a:lnTo>
                <a:lnTo>
                  <a:pt x="43067" y="318745"/>
                </a:lnTo>
                <a:lnTo>
                  <a:pt x="19924" y="282337"/>
                </a:lnTo>
                <a:lnTo>
                  <a:pt x="5177" y="24106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222494" y="4138625"/>
            <a:ext cx="178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314950" y="3635375"/>
            <a:ext cx="179705" cy="523875"/>
          </a:xfrm>
          <a:custGeom>
            <a:avLst/>
            <a:gdLst/>
            <a:ahLst/>
            <a:cxnLst/>
            <a:rect l="l" t="t" r="r" b="b"/>
            <a:pathLst>
              <a:path w="179704" h="523875">
                <a:moveTo>
                  <a:pt x="179450" y="0"/>
                </a:moveTo>
                <a:lnTo>
                  <a:pt x="0" y="523875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961638" y="4989322"/>
            <a:ext cx="17786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insert 5 </a:t>
            </a:r>
            <a:r>
              <a:rPr sz="2000" spc="-5" dirty="0">
                <a:latin typeface="Times New Roman"/>
                <a:cs typeface="Times New Roman"/>
              </a:rPr>
              <a:t>into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heap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23744" y="60960"/>
            <a:ext cx="4139183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57544" y="60960"/>
            <a:ext cx="478535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349" y="127508"/>
            <a:ext cx="8056880" cy="5170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3588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nstantia"/>
                <a:cs typeface="Constantia"/>
              </a:rPr>
              <a:t>Insertion </a:t>
            </a:r>
            <a:r>
              <a:rPr sz="2400" b="1" spc="-10" dirty="0">
                <a:latin typeface="Constantia"/>
                <a:cs typeface="Constantia"/>
              </a:rPr>
              <a:t>into </a:t>
            </a:r>
            <a:r>
              <a:rPr sz="2400" b="1" dirty="0">
                <a:latin typeface="Constantia"/>
                <a:cs typeface="Constantia"/>
              </a:rPr>
              <a:t>a </a:t>
            </a:r>
            <a:r>
              <a:rPr sz="2400" b="1" spc="-5" dirty="0">
                <a:latin typeface="Constantia"/>
                <a:cs typeface="Constantia"/>
              </a:rPr>
              <a:t>Max</a:t>
            </a:r>
            <a:r>
              <a:rPr sz="2400" b="1" spc="-254" dirty="0">
                <a:latin typeface="Constantia"/>
                <a:cs typeface="Constantia"/>
              </a:rPr>
              <a:t> </a:t>
            </a:r>
            <a:r>
              <a:rPr sz="2400" b="1" spc="-15" dirty="0">
                <a:latin typeface="Constantia"/>
                <a:cs typeface="Constantia"/>
              </a:rPr>
              <a:t>Heap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ourier New"/>
                <a:cs typeface="Courier New"/>
              </a:rPr>
              <a:t>void </a:t>
            </a:r>
            <a:r>
              <a:rPr sz="2400" b="1" spc="-10" dirty="0">
                <a:latin typeface="Courier New"/>
                <a:cs typeface="Courier New"/>
              </a:rPr>
              <a:t>insert_max_heap(element item, </a:t>
            </a:r>
            <a:r>
              <a:rPr sz="2400" b="1" spc="-5" dirty="0">
                <a:latin typeface="Courier New"/>
                <a:cs typeface="Courier New"/>
              </a:rPr>
              <a:t>int</a:t>
            </a:r>
            <a:r>
              <a:rPr sz="2400" b="1" spc="-15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*n)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ourier New"/>
                <a:cs typeface="Courier New"/>
              </a:rPr>
              <a:t>{</a:t>
            </a:r>
            <a:endParaRPr sz="24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Courier New"/>
                <a:cs typeface="Courier New"/>
              </a:rPr>
              <a:t>int </a:t>
            </a:r>
            <a:r>
              <a:rPr sz="2400" b="1" spc="-10" dirty="0">
                <a:latin typeface="Courier New"/>
                <a:cs typeface="Courier New"/>
              </a:rPr>
              <a:t>i;</a:t>
            </a:r>
            <a:endParaRPr sz="24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</a:pPr>
            <a:r>
              <a:rPr sz="2400" b="1" spc="-5" dirty="0">
                <a:latin typeface="Courier New"/>
                <a:cs typeface="Courier New"/>
              </a:rPr>
              <a:t>if </a:t>
            </a:r>
            <a:r>
              <a:rPr sz="2400" b="1" spc="-10" dirty="0">
                <a:latin typeface="Courier New"/>
                <a:cs typeface="Courier New"/>
              </a:rPr>
              <a:t>(HEAP_FULL(*n)) </a:t>
            </a:r>
            <a:r>
              <a:rPr sz="2400" b="1" dirty="0">
                <a:latin typeface="Courier New"/>
                <a:cs typeface="Courier New"/>
              </a:rPr>
              <a:t>{</a:t>
            </a:r>
            <a:endParaRPr sz="2400">
              <a:latin typeface="Courier New"/>
              <a:cs typeface="Courier New"/>
            </a:endParaRPr>
          </a:p>
          <a:p>
            <a:pPr marL="744220" marR="186690">
              <a:lnSpc>
                <a:spcPct val="100000"/>
              </a:lnSpc>
            </a:pPr>
            <a:r>
              <a:rPr sz="2400" b="1" spc="-10" dirty="0">
                <a:latin typeface="Courier New"/>
                <a:cs typeface="Courier New"/>
              </a:rPr>
              <a:t>fprintf(stderr, “the </a:t>
            </a:r>
            <a:r>
              <a:rPr sz="2400" b="1" spc="-5" dirty="0">
                <a:latin typeface="Courier New"/>
                <a:cs typeface="Courier New"/>
              </a:rPr>
              <a:t>heap </a:t>
            </a:r>
            <a:r>
              <a:rPr sz="2400" b="1" spc="-10" dirty="0">
                <a:latin typeface="Courier New"/>
                <a:cs typeface="Courier New"/>
              </a:rPr>
              <a:t>is full.\n”);  exit(1);</a:t>
            </a:r>
            <a:endParaRPr sz="24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</a:pPr>
            <a:r>
              <a:rPr sz="2400" b="1" dirty="0">
                <a:latin typeface="Courier New"/>
                <a:cs typeface="Courier New"/>
              </a:rPr>
              <a:t>}</a:t>
            </a:r>
            <a:endParaRPr sz="24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</a:pPr>
            <a:r>
              <a:rPr sz="2400" b="1" dirty="0">
                <a:latin typeface="Courier New"/>
                <a:cs typeface="Courier New"/>
              </a:rPr>
              <a:t>i =</a:t>
            </a:r>
            <a:r>
              <a:rPr sz="2400" b="1" spc="-20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++(*n);</a:t>
            </a:r>
            <a:endParaRPr sz="2400">
              <a:latin typeface="Courier New"/>
              <a:cs typeface="Courier New"/>
            </a:endParaRPr>
          </a:p>
          <a:p>
            <a:pPr marL="744220" marR="5080" indent="-366395">
              <a:lnSpc>
                <a:spcPct val="100000"/>
              </a:lnSpc>
            </a:pPr>
            <a:r>
              <a:rPr sz="2400" b="1" spc="-5" dirty="0">
                <a:latin typeface="Courier New"/>
                <a:cs typeface="Courier New"/>
              </a:rPr>
              <a:t>while </a:t>
            </a:r>
            <a:r>
              <a:rPr sz="2400" b="1" spc="-10" dirty="0">
                <a:latin typeface="Courier New"/>
                <a:cs typeface="Courier New"/>
              </a:rPr>
              <a:t>((i!=1)&amp;&amp;(item.key&gt;heap[i/2].key)) </a:t>
            </a:r>
            <a:r>
              <a:rPr sz="2400" b="1" dirty="0">
                <a:latin typeface="Courier New"/>
                <a:cs typeface="Courier New"/>
              </a:rPr>
              <a:t>{  </a:t>
            </a:r>
            <a:r>
              <a:rPr sz="2400" b="1" spc="-10" dirty="0">
                <a:latin typeface="Courier New"/>
                <a:cs typeface="Courier New"/>
              </a:rPr>
              <a:t>heap[i] </a:t>
            </a:r>
            <a:r>
              <a:rPr sz="2400" b="1" dirty="0">
                <a:latin typeface="Courier New"/>
                <a:cs typeface="Courier New"/>
              </a:rPr>
              <a:t>=</a:t>
            </a:r>
            <a:r>
              <a:rPr sz="2400" b="1" spc="-5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heap[i/2];</a:t>
            </a:r>
            <a:endParaRPr sz="2400">
              <a:latin typeface="Courier New"/>
              <a:cs typeface="Courier New"/>
            </a:endParaRPr>
          </a:p>
          <a:p>
            <a:pPr marL="74422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ourier New"/>
                <a:cs typeface="Courier New"/>
              </a:rPr>
              <a:t>i </a:t>
            </a:r>
            <a:r>
              <a:rPr sz="2400" b="1" spc="-10" dirty="0">
                <a:latin typeface="Courier New"/>
                <a:cs typeface="Courier New"/>
              </a:rPr>
              <a:t>/=</a:t>
            </a:r>
            <a:r>
              <a:rPr sz="2400" b="1" spc="-25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2;</a:t>
            </a:r>
            <a:endParaRPr sz="24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</a:pPr>
            <a:r>
              <a:rPr sz="2400" b="1" dirty="0">
                <a:latin typeface="Courier New"/>
                <a:cs typeface="Courier New"/>
              </a:rPr>
              <a:t>}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5109" y="5271922"/>
            <a:ext cx="2581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ourier New"/>
                <a:cs typeface="Courier New"/>
              </a:rPr>
              <a:t>heap[i]=</a:t>
            </a:r>
            <a:r>
              <a:rPr sz="2400" b="1" spc="-55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item;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349" y="5637682"/>
            <a:ext cx="208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urier New"/>
                <a:cs typeface="Courier New"/>
              </a:rPr>
              <a:t>}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14800" y="5176520"/>
            <a:ext cx="43815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solidFill>
                  <a:srgbClr val="003399"/>
                </a:solidFill>
                <a:latin typeface="Times New Roman"/>
                <a:cs typeface="Times New Roman"/>
              </a:rPr>
              <a:t>2</a:t>
            </a:r>
            <a:r>
              <a:rPr sz="3150" spc="7" baseline="25132" dirty="0">
                <a:solidFill>
                  <a:srgbClr val="003399"/>
                </a:solidFill>
                <a:latin typeface="Times New Roman"/>
                <a:cs typeface="Times New Roman"/>
              </a:rPr>
              <a:t>k</a:t>
            </a:r>
            <a:r>
              <a:rPr sz="3200" spc="5" dirty="0">
                <a:solidFill>
                  <a:srgbClr val="003399"/>
                </a:solidFill>
                <a:latin typeface="Times New Roman"/>
                <a:cs typeface="Times New Roman"/>
              </a:rPr>
              <a:t>-1=n 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==&gt;</a:t>
            </a:r>
            <a:r>
              <a:rPr sz="3200" spc="-12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k=</a:t>
            </a:r>
            <a:r>
              <a:rPr sz="3200" dirty="0">
                <a:solidFill>
                  <a:srgbClr val="003399"/>
                </a:solidFill>
                <a:latin typeface="Symbol"/>
                <a:cs typeface="Symbol"/>
              </a:rPr>
              <a:t>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log</a:t>
            </a:r>
            <a:r>
              <a:rPr sz="3150" baseline="-21164" dirty="0">
                <a:solidFill>
                  <a:srgbClr val="003399"/>
                </a:solidFill>
                <a:latin typeface="Times New Roman"/>
                <a:cs typeface="Times New Roman"/>
              </a:rPr>
              <a:t>2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(n+1)</a:t>
            </a:r>
            <a:r>
              <a:rPr sz="3200" dirty="0">
                <a:solidFill>
                  <a:srgbClr val="003399"/>
                </a:solidFill>
                <a:latin typeface="Symbol"/>
                <a:cs typeface="Symbol"/>
              </a:rPr>
              <a:t>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15229" y="6009843"/>
            <a:ext cx="16129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5" dirty="0">
                <a:solidFill>
                  <a:srgbClr val="CC3300"/>
                </a:solidFill>
                <a:latin typeface="Times New Roman"/>
                <a:cs typeface="Times New Roman"/>
              </a:rPr>
              <a:t>2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64000" y="5773623"/>
            <a:ext cx="1452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C3300"/>
                </a:solidFill>
                <a:latin typeface="Times New Roman"/>
                <a:cs typeface="Times New Roman"/>
              </a:rPr>
              <a:t>O(log</a:t>
            </a:r>
            <a:r>
              <a:rPr sz="3200" spc="195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CC3300"/>
                </a:solidFill>
                <a:latin typeface="Times New Roman"/>
                <a:cs typeface="Times New Roman"/>
              </a:rPr>
              <a:t>n)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4792" y="289559"/>
            <a:ext cx="5618987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78395" y="289559"/>
            <a:ext cx="478535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42845" y="356108"/>
            <a:ext cx="5239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onstantia"/>
                <a:cs typeface="Constantia"/>
              </a:rPr>
              <a:t>Example </a:t>
            </a:r>
            <a:r>
              <a:rPr dirty="0">
                <a:latin typeface="Constantia"/>
                <a:cs typeface="Constantia"/>
              </a:rPr>
              <a:t>of Deletion </a:t>
            </a:r>
            <a:r>
              <a:rPr spc="-10" dirty="0">
                <a:latin typeface="Constantia"/>
                <a:cs typeface="Constantia"/>
              </a:rPr>
              <a:t>from </a:t>
            </a:r>
            <a:r>
              <a:rPr spc="-5" dirty="0">
                <a:latin typeface="Constantia"/>
                <a:cs typeface="Constantia"/>
              </a:rPr>
              <a:t>Max</a:t>
            </a:r>
            <a:r>
              <a:rPr spc="-275" dirty="0">
                <a:latin typeface="Constantia"/>
                <a:cs typeface="Constantia"/>
              </a:rPr>
              <a:t> </a:t>
            </a:r>
            <a:r>
              <a:rPr spc="-15" dirty="0">
                <a:latin typeface="Constantia"/>
                <a:cs typeface="Constantia"/>
              </a:rPr>
              <a:t>Heap</a:t>
            </a:r>
          </a:p>
        </p:txBody>
      </p:sp>
      <p:sp>
        <p:nvSpPr>
          <p:cNvPr id="10" name="object 10"/>
          <p:cNvSpPr/>
          <p:nvPr/>
        </p:nvSpPr>
        <p:spPr>
          <a:xfrm>
            <a:off x="1911350" y="193840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196087" y="0"/>
                </a:moveTo>
                <a:lnTo>
                  <a:pt x="151115" y="5176"/>
                </a:lnTo>
                <a:lnTo>
                  <a:pt x="109838" y="19921"/>
                </a:lnTo>
                <a:lnTo>
                  <a:pt x="73430" y="43057"/>
                </a:lnTo>
                <a:lnTo>
                  <a:pt x="43067" y="73406"/>
                </a:lnTo>
                <a:lnTo>
                  <a:pt x="19924" y="109792"/>
                </a:lnTo>
                <a:lnTo>
                  <a:pt x="5177" y="151035"/>
                </a:lnTo>
                <a:lnTo>
                  <a:pt x="0" y="195961"/>
                </a:lnTo>
                <a:lnTo>
                  <a:pt x="5177" y="240933"/>
                </a:lnTo>
                <a:lnTo>
                  <a:pt x="19924" y="282210"/>
                </a:lnTo>
                <a:lnTo>
                  <a:pt x="43067" y="318618"/>
                </a:lnTo>
                <a:lnTo>
                  <a:pt x="73430" y="348981"/>
                </a:lnTo>
                <a:lnTo>
                  <a:pt x="109838" y="372124"/>
                </a:lnTo>
                <a:lnTo>
                  <a:pt x="151115" y="386871"/>
                </a:lnTo>
                <a:lnTo>
                  <a:pt x="196087" y="392049"/>
                </a:lnTo>
                <a:lnTo>
                  <a:pt x="241020" y="386871"/>
                </a:lnTo>
                <a:lnTo>
                  <a:pt x="282282" y="372124"/>
                </a:lnTo>
                <a:lnTo>
                  <a:pt x="318692" y="348981"/>
                </a:lnTo>
                <a:lnTo>
                  <a:pt x="349068" y="318618"/>
                </a:lnTo>
                <a:lnTo>
                  <a:pt x="372229" y="282210"/>
                </a:lnTo>
                <a:lnTo>
                  <a:pt x="386992" y="240933"/>
                </a:lnTo>
                <a:lnTo>
                  <a:pt x="392175" y="195961"/>
                </a:lnTo>
                <a:lnTo>
                  <a:pt x="386992" y="151035"/>
                </a:lnTo>
                <a:lnTo>
                  <a:pt x="372229" y="109792"/>
                </a:lnTo>
                <a:lnTo>
                  <a:pt x="349068" y="73406"/>
                </a:lnTo>
                <a:lnTo>
                  <a:pt x="318692" y="43057"/>
                </a:lnTo>
                <a:lnTo>
                  <a:pt x="282282" y="19921"/>
                </a:lnTo>
                <a:lnTo>
                  <a:pt x="241020" y="5176"/>
                </a:lnTo>
                <a:lnTo>
                  <a:pt x="196087" y="0"/>
                </a:lnTo>
                <a:close/>
              </a:path>
            </a:pathLst>
          </a:custGeom>
          <a:solidFill>
            <a:srgbClr val="85D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11350" y="193840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0" y="195961"/>
                </a:moveTo>
                <a:lnTo>
                  <a:pt x="5177" y="151035"/>
                </a:lnTo>
                <a:lnTo>
                  <a:pt x="19924" y="109792"/>
                </a:lnTo>
                <a:lnTo>
                  <a:pt x="43067" y="73406"/>
                </a:lnTo>
                <a:lnTo>
                  <a:pt x="73430" y="43057"/>
                </a:lnTo>
                <a:lnTo>
                  <a:pt x="109838" y="19921"/>
                </a:lnTo>
                <a:lnTo>
                  <a:pt x="151115" y="5176"/>
                </a:lnTo>
                <a:lnTo>
                  <a:pt x="196087" y="0"/>
                </a:lnTo>
                <a:lnTo>
                  <a:pt x="241020" y="5176"/>
                </a:lnTo>
                <a:lnTo>
                  <a:pt x="282282" y="19921"/>
                </a:lnTo>
                <a:lnTo>
                  <a:pt x="318692" y="43057"/>
                </a:lnTo>
                <a:lnTo>
                  <a:pt x="349068" y="73406"/>
                </a:lnTo>
                <a:lnTo>
                  <a:pt x="372229" y="109792"/>
                </a:lnTo>
                <a:lnTo>
                  <a:pt x="386992" y="151035"/>
                </a:lnTo>
                <a:lnTo>
                  <a:pt x="392175" y="195961"/>
                </a:lnTo>
                <a:lnTo>
                  <a:pt x="386992" y="240933"/>
                </a:lnTo>
                <a:lnTo>
                  <a:pt x="372229" y="282210"/>
                </a:lnTo>
                <a:lnTo>
                  <a:pt x="349068" y="318618"/>
                </a:lnTo>
                <a:lnTo>
                  <a:pt x="318692" y="348981"/>
                </a:lnTo>
                <a:lnTo>
                  <a:pt x="282282" y="372124"/>
                </a:lnTo>
                <a:lnTo>
                  <a:pt x="241020" y="386871"/>
                </a:lnTo>
                <a:lnTo>
                  <a:pt x="196087" y="392049"/>
                </a:lnTo>
                <a:lnTo>
                  <a:pt x="151115" y="386871"/>
                </a:lnTo>
                <a:lnTo>
                  <a:pt x="109838" y="372124"/>
                </a:lnTo>
                <a:lnTo>
                  <a:pt x="73430" y="348981"/>
                </a:lnTo>
                <a:lnTo>
                  <a:pt x="43067" y="318618"/>
                </a:lnTo>
                <a:lnTo>
                  <a:pt x="19924" y="282210"/>
                </a:lnTo>
                <a:lnTo>
                  <a:pt x="5177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42338" y="1928621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0225" y="275590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0" y="196087"/>
                </a:moveTo>
                <a:lnTo>
                  <a:pt x="5176" y="151115"/>
                </a:lnTo>
                <a:lnTo>
                  <a:pt x="19921" y="109838"/>
                </a:lnTo>
                <a:lnTo>
                  <a:pt x="43057" y="73430"/>
                </a:lnTo>
                <a:lnTo>
                  <a:pt x="73406" y="43067"/>
                </a:lnTo>
                <a:lnTo>
                  <a:pt x="109792" y="19924"/>
                </a:lnTo>
                <a:lnTo>
                  <a:pt x="151035" y="5177"/>
                </a:lnTo>
                <a:lnTo>
                  <a:pt x="195961" y="0"/>
                </a:lnTo>
                <a:lnTo>
                  <a:pt x="240933" y="5177"/>
                </a:lnTo>
                <a:lnTo>
                  <a:pt x="282210" y="19924"/>
                </a:lnTo>
                <a:lnTo>
                  <a:pt x="318618" y="43067"/>
                </a:lnTo>
                <a:lnTo>
                  <a:pt x="348981" y="73430"/>
                </a:lnTo>
                <a:lnTo>
                  <a:pt x="372124" y="109838"/>
                </a:lnTo>
                <a:lnTo>
                  <a:pt x="386871" y="151115"/>
                </a:lnTo>
                <a:lnTo>
                  <a:pt x="392049" y="196087"/>
                </a:lnTo>
                <a:lnTo>
                  <a:pt x="386871" y="241020"/>
                </a:lnTo>
                <a:lnTo>
                  <a:pt x="372124" y="282282"/>
                </a:lnTo>
                <a:lnTo>
                  <a:pt x="348981" y="318692"/>
                </a:lnTo>
                <a:lnTo>
                  <a:pt x="318618" y="349068"/>
                </a:lnTo>
                <a:lnTo>
                  <a:pt x="282210" y="372229"/>
                </a:lnTo>
                <a:lnTo>
                  <a:pt x="240933" y="386992"/>
                </a:lnTo>
                <a:lnTo>
                  <a:pt x="195961" y="392175"/>
                </a:lnTo>
                <a:lnTo>
                  <a:pt x="151035" y="386992"/>
                </a:lnTo>
                <a:lnTo>
                  <a:pt x="109792" y="372229"/>
                </a:lnTo>
                <a:lnTo>
                  <a:pt x="73406" y="349068"/>
                </a:lnTo>
                <a:lnTo>
                  <a:pt x="43057" y="318692"/>
                </a:lnTo>
                <a:lnTo>
                  <a:pt x="19921" y="282282"/>
                </a:lnTo>
                <a:lnTo>
                  <a:pt x="5176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51176" y="2722498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0" y="196087"/>
                </a:moveTo>
                <a:lnTo>
                  <a:pt x="5176" y="151155"/>
                </a:lnTo>
                <a:lnTo>
                  <a:pt x="19921" y="109893"/>
                </a:lnTo>
                <a:lnTo>
                  <a:pt x="43057" y="73483"/>
                </a:lnTo>
                <a:lnTo>
                  <a:pt x="73406" y="43107"/>
                </a:lnTo>
                <a:lnTo>
                  <a:pt x="109792" y="19946"/>
                </a:lnTo>
                <a:lnTo>
                  <a:pt x="151035" y="5183"/>
                </a:lnTo>
                <a:lnTo>
                  <a:pt x="195961" y="0"/>
                </a:lnTo>
                <a:lnTo>
                  <a:pt x="240933" y="5183"/>
                </a:lnTo>
                <a:lnTo>
                  <a:pt x="282210" y="19946"/>
                </a:lnTo>
                <a:lnTo>
                  <a:pt x="318618" y="43107"/>
                </a:lnTo>
                <a:lnTo>
                  <a:pt x="348981" y="73483"/>
                </a:lnTo>
                <a:lnTo>
                  <a:pt x="372124" y="109893"/>
                </a:lnTo>
                <a:lnTo>
                  <a:pt x="386871" y="151155"/>
                </a:lnTo>
                <a:lnTo>
                  <a:pt x="392049" y="196087"/>
                </a:lnTo>
                <a:lnTo>
                  <a:pt x="386871" y="241060"/>
                </a:lnTo>
                <a:lnTo>
                  <a:pt x="372124" y="282337"/>
                </a:lnTo>
                <a:lnTo>
                  <a:pt x="348981" y="318745"/>
                </a:lnTo>
                <a:lnTo>
                  <a:pt x="318618" y="349108"/>
                </a:lnTo>
                <a:lnTo>
                  <a:pt x="282210" y="372251"/>
                </a:lnTo>
                <a:lnTo>
                  <a:pt x="240933" y="386998"/>
                </a:lnTo>
                <a:lnTo>
                  <a:pt x="195961" y="392175"/>
                </a:lnTo>
                <a:lnTo>
                  <a:pt x="151035" y="386998"/>
                </a:lnTo>
                <a:lnTo>
                  <a:pt x="109792" y="372251"/>
                </a:lnTo>
                <a:lnTo>
                  <a:pt x="73406" y="349108"/>
                </a:lnTo>
                <a:lnTo>
                  <a:pt x="43057" y="318745"/>
                </a:lnTo>
                <a:lnTo>
                  <a:pt x="19921" y="282337"/>
                </a:lnTo>
                <a:lnTo>
                  <a:pt x="5176" y="24106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9137" y="366395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29">
                <a:moveTo>
                  <a:pt x="0" y="196087"/>
                </a:moveTo>
                <a:lnTo>
                  <a:pt x="5178" y="151115"/>
                </a:lnTo>
                <a:lnTo>
                  <a:pt x="19928" y="109838"/>
                </a:lnTo>
                <a:lnTo>
                  <a:pt x="43073" y="73430"/>
                </a:lnTo>
                <a:lnTo>
                  <a:pt x="73436" y="43067"/>
                </a:lnTo>
                <a:lnTo>
                  <a:pt x="109840" y="19924"/>
                </a:lnTo>
                <a:lnTo>
                  <a:pt x="151107" y="5177"/>
                </a:lnTo>
                <a:lnTo>
                  <a:pt x="196062" y="0"/>
                </a:lnTo>
                <a:lnTo>
                  <a:pt x="241012" y="5177"/>
                </a:lnTo>
                <a:lnTo>
                  <a:pt x="282276" y="19924"/>
                </a:lnTo>
                <a:lnTo>
                  <a:pt x="318678" y="43067"/>
                </a:lnTo>
                <a:lnTo>
                  <a:pt x="349040" y="73430"/>
                </a:lnTo>
                <a:lnTo>
                  <a:pt x="372184" y="109838"/>
                </a:lnTo>
                <a:lnTo>
                  <a:pt x="386934" y="151115"/>
                </a:lnTo>
                <a:lnTo>
                  <a:pt x="392112" y="196087"/>
                </a:lnTo>
                <a:lnTo>
                  <a:pt x="386934" y="241020"/>
                </a:lnTo>
                <a:lnTo>
                  <a:pt x="372184" y="282282"/>
                </a:lnTo>
                <a:lnTo>
                  <a:pt x="349040" y="318692"/>
                </a:lnTo>
                <a:lnTo>
                  <a:pt x="318678" y="349068"/>
                </a:lnTo>
                <a:lnTo>
                  <a:pt x="282276" y="372229"/>
                </a:lnTo>
                <a:lnTo>
                  <a:pt x="241012" y="386992"/>
                </a:lnTo>
                <a:lnTo>
                  <a:pt x="196062" y="392175"/>
                </a:lnTo>
                <a:lnTo>
                  <a:pt x="151107" y="386992"/>
                </a:lnTo>
                <a:lnTo>
                  <a:pt x="109840" y="372229"/>
                </a:lnTo>
                <a:lnTo>
                  <a:pt x="73436" y="349068"/>
                </a:lnTo>
                <a:lnTo>
                  <a:pt x="43073" y="318692"/>
                </a:lnTo>
                <a:lnTo>
                  <a:pt x="19928" y="282282"/>
                </a:lnTo>
                <a:lnTo>
                  <a:pt x="5178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1300" y="2325751"/>
            <a:ext cx="488950" cy="428625"/>
          </a:xfrm>
          <a:custGeom>
            <a:avLst/>
            <a:gdLst/>
            <a:ahLst/>
            <a:cxnLst/>
            <a:rect l="l" t="t" r="r" b="b"/>
            <a:pathLst>
              <a:path w="488950" h="428625">
                <a:moveTo>
                  <a:pt x="488950" y="0"/>
                </a:moveTo>
                <a:lnTo>
                  <a:pt x="0" y="4286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0275" y="3125851"/>
            <a:ext cx="415925" cy="548005"/>
          </a:xfrm>
          <a:custGeom>
            <a:avLst/>
            <a:gdLst/>
            <a:ahLst/>
            <a:cxnLst/>
            <a:rect l="l" t="t" r="r" b="b"/>
            <a:pathLst>
              <a:path w="415925" h="548004">
                <a:moveTo>
                  <a:pt x="415925" y="0"/>
                </a:moveTo>
                <a:lnTo>
                  <a:pt x="0" y="54762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4650" y="1828800"/>
            <a:ext cx="287020" cy="274955"/>
          </a:xfrm>
          <a:custGeom>
            <a:avLst/>
            <a:gdLst/>
            <a:ahLst/>
            <a:cxnLst/>
            <a:rect l="l" t="t" r="r" b="b"/>
            <a:pathLst>
              <a:path w="287019" h="274955">
                <a:moveTo>
                  <a:pt x="277749" y="256539"/>
                </a:moveTo>
                <a:lnTo>
                  <a:pt x="268986" y="265684"/>
                </a:lnTo>
                <a:lnTo>
                  <a:pt x="278130" y="274447"/>
                </a:lnTo>
                <a:lnTo>
                  <a:pt x="287019" y="265302"/>
                </a:lnTo>
                <a:lnTo>
                  <a:pt x="277749" y="256539"/>
                </a:lnTo>
                <a:close/>
              </a:path>
              <a:path w="287019" h="274955">
                <a:moveTo>
                  <a:pt x="259461" y="239013"/>
                </a:moveTo>
                <a:lnTo>
                  <a:pt x="250698" y="248158"/>
                </a:lnTo>
                <a:lnTo>
                  <a:pt x="259842" y="256921"/>
                </a:lnTo>
                <a:lnTo>
                  <a:pt x="268605" y="247776"/>
                </a:lnTo>
                <a:lnTo>
                  <a:pt x="259461" y="239013"/>
                </a:lnTo>
                <a:close/>
              </a:path>
              <a:path w="287019" h="274955">
                <a:moveTo>
                  <a:pt x="241045" y="221487"/>
                </a:moveTo>
                <a:lnTo>
                  <a:pt x="232282" y="230632"/>
                </a:lnTo>
                <a:lnTo>
                  <a:pt x="241426" y="239395"/>
                </a:lnTo>
                <a:lnTo>
                  <a:pt x="250189" y="230250"/>
                </a:lnTo>
                <a:lnTo>
                  <a:pt x="241045" y="221487"/>
                </a:lnTo>
                <a:close/>
              </a:path>
              <a:path w="287019" h="274955">
                <a:moveTo>
                  <a:pt x="222631" y="203835"/>
                </a:moveTo>
                <a:lnTo>
                  <a:pt x="213868" y="213105"/>
                </a:lnTo>
                <a:lnTo>
                  <a:pt x="223138" y="221869"/>
                </a:lnTo>
                <a:lnTo>
                  <a:pt x="231901" y="212598"/>
                </a:lnTo>
                <a:lnTo>
                  <a:pt x="222631" y="203835"/>
                </a:lnTo>
                <a:close/>
              </a:path>
              <a:path w="287019" h="274955">
                <a:moveTo>
                  <a:pt x="204343" y="186309"/>
                </a:moveTo>
                <a:lnTo>
                  <a:pt x="195580" y="195579"/>
                </a:lnTo>
                <a:lnTo>
                  <a:pt x="204724" y="204342"/>
                </a:lnTo>
                <a:lnTo>
                  <a:pt x="213487" y="195072"/>
                </a:lnTo>
                <a:lnTo>
                  <a:pt x="204343" y="186309"/>
                </a:lnTo>
                <a:close/>
              </a:path>
              <a:path w="287019" h="274955">
                <a:moveTo>
                  <a:pt x="185927" y="168783"/>
                </a:moveTo>
                <a:lnTo>
                  <a:pt x="177164" y="177926"/>
                </a:lnTo>
                <a:lnTo>
                  <a:pt x="186308" y="186689"/>
                </a:lnTo>
                <a:lnTo>
                  <a:pt x="195072" y="177546"/>
                </a:lnTo>
                <a:lnTo>
                  <a:pt x="185927" y="168783"/>
                </a:lnTo>
                <a:close/>
              </a:path>
              <a:path w="287019" h="274955">
                <a:moveTo>
                  <a:pt x="167512" y="151257"/>
                </a:moveTo>
                <a:lnTo>
                  <a:pt x="158750" y="160400"/>
                </a:lnTo>
                <a:lnTo>
                  <a:pt x="168020" y="169163"/>
                </a:lnTo>
                <a:lnTo>
                  <a:pt x="176783" y="160020"/>
                </a:lnTo>
                <a:lnTo>
                  <a:pt x="167512" y="151257"/>
                </a:lnTo>
                <a:close/>
              </a:path>
              <a:path w="287019" h="274955">
                <a:moveTo>
                  <a:pt x="149225" y="133730"/>
                </a:moveTo>
                <a:lnTo>
                  <a:pt x="140462" y="142875"/>
                </a:lnTo>
                <a:lnTo>
                  <a:pt x="149606" y="151637"/>
                </a:lnTo>
                <a:lnTo>
                  <a:pt x="158369" y="142494"/>
                </a:lnTo>
                <a:lnTo>
                  <a:pt x="149225" y="133730"/>
                </a:lnTo>
                <a:close/>
              </a:path>
              <a:path w="287019" h="274955">
                <a:moveTo>
                  <a:pt x="130810" y="116204"/>
                </a:moveTo>
                <a:lnTo>
                  <a:pt x="122047" y="125349"/>
                </a:lnTo>
                <a:lnTo>
                  <a:pt x="131191" y="134112"/>
                </a:lnTo>
                <a:lnTo>
                  <a:pt x="139954" y="124967"/>
                </a:lnTo>
                <a:lnTo>
                  <a:pt x="130810" y="116204"/>
                </a:lnTo>
                <a:close/>
              </a:path>
              <a:path w="287019" h="274955">
                <a:moveTo>
                  <a:pt x="112522" y="98678"/>
                </a:moveTo>
                <a:lnTo>
                  <a:pt x="103631" y="107823"/>
                </a:lnTo>
                <a:lnTo>
                  <a:pt x="112902" y="116586"/>
                </a:lnTo>
                <a:lnTo>
                  <a:pt x="121666" y="107441"/>
                </a:lnTo>
                <a:lnTo>
                  <a:pt x="112522" y="98678"/>
                </a:lnTo>
                <a:close/>
              </a:path>
              <a:path w="287019" h="274955">
                <a:moveTo>
                  <a:pt x="0" y="0"/>
                </a:moveTo>
                <a:lnTo>
                  <a:pt x="65531" y="115315"/>
                </a:lnTo>
                <a:lnTo>
                  <a:pt x="56871" y="63143"/>
                </a:lnTo>
                <a:lnTo>
                  <a:pt x="50673" y="57276"/>
                </a:lnTo>
                <a:lnTo>
                  <a:pt x="59436" y="48005"/>
                </a:lnTo>
                <a:lnTo>
                  <a:pt x="94188" y="48005"/>
                </a:lnTo>
                <a:lnTo>
                  <a:pt x="0" y="0"/>
                </a:lnTo>
                <a:close/>
              </a:path>
              <a:path w="287019" h="274955">
                <a:moveTo>
                  <a:pt x="94106" y="81025"/>
                </a:moveTo>
                <a:lnTo>
                  <a:pt x="85343" y="90297"/>
                </a:lnTo>
                <a:lnTo>
                  <a:pt x="94487" y="99060"/>
                </a:lnTo>
                <a:lnTo>
                  <a:pt x="103250" y="89915"/>
                </a:lnTo>
                <a:lnTo>
                  <a:pt x="94106" y="81025"/>
                </a:lnTo>
                <a:close/>
              </a:path>
              <a:path w="287019" h="274955">
                <a:moveTo>
                  <a:pt x="75692" y="63500"/>
                </a:moveTo>
                <a:lnTo>
                  <a:pt x="66929" y="72771"/>
                </a:lnTo>
                <a:lnTo>
                  <a:pt x="76073" y="81534"/>
                </a:lnTo>
                <a:lnTo>
                  <a:pt x="84962" y="72262"/>
                </a:lnTo>
                <a:lnTo>
                  <a:pt x="75692" y="63500"/>
                </a:lnTo>
                <a:close/>
              </a:path>
              <a:path w="287019" h="274955">
                <a:moveTo>
                  <a:pt x="55118" y="52577"/>
                </a:moveTo>
                <a:lnTo>
                  <a:pt x="56871" y="63143"/>
                </a:lnTo>
                <a:lnTo>
                  <a:pt x="57785" y="64008"/>
                </a:lnTo>
                <a:lnTo>
                  <a:pt x="66548" y="54737"/>
                </a:lnTo>
                <a:lnTo>
                  <a:pt x="65607" y="53846"/>
                </a:lnTo>
                <a:lnTo>
                  <a:pt x="55118" y="52577"/>
                </a:lnTo>
                <a:close/>
              </a:path>
              <a:path w="287019" h="274955">
                <a:moveTo>
                  <a:pt x="59436" y="48005"/>
                </a:moveTo>
                <a:lnTo>
                  <a:pt x="50673" y="57276"/>
                </a:lnTo>
                <a:lnTo>
                  <a:pt x="56871" y="63143"/>
                </a:lnTo>
                <a:lnTo>
                  <a:pt x="55118" y="52577"/>
                </a:lnTo>
                <a:lnTo>
                  <a:pt x="64266" y="52577"/>
                </a:lnTo>
                <a:lnTo>
                  <a:pt x="59436" y="48005"/>
                </a:lnTo>
                <a:close/>
              </a:path>
              <a:path w="287019" h="274955">
                <a:moveTo>
                  <a:pt x="94188" y="48005"/>
                </a:moveTo>
                <a:lnTo>
                  <a:pt x="59436" y="48005"/>
                </a:lnTo>
                <a:lnTo>
                  <a:pt x="65607" y="53846"/>
                </a:lnTo>
                <a:lnTo>
                  <a:pt x="118110" y="60198"/>
                </a:lnTo>
                <a:lnTo>
                  <a:pt x="94188" y="48005"/>
                </a:lnTo>
                <a:close/>
              </a:path>
              <a:path w="287019" h="274955">
                <a:moveTo>
                  <a:pt x="64266" y="52577"/>
                </a:moveTo>
                <a:lnTo>
                  <a:pt x="55118" y="52577"/>
                </a:lnTo>
                <a:lnTo>
                  <a:pt x="65607" y="53846"/>
                </a:lnTo>
                <a:lnTo>
                  <a:pt x="64266" y="52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73327" y="1578609"/>
            <a:ext cx="7874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re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33627" y="2785313"/>
            <a:ext cx="3308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65857" y="2737865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8327" y="3693667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81200" y="367830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29">
                <a:moveTo>
                  <a:pt x="196087" y="0"/>
                </a:moveTo>
                <a:lnTo>
                  <a:pt x="151115" y="5176"/>
                </a:lnTo>
                <a:lnTo>
                  <a:pt x="109838" y="19921"/>
                </a:lnTo>
                <a:lnTo>
                  <a:pt x="73430" y="43057"/>
                </a:lnTo>
                <a:lnTo>
                  <a:pt x="43067" y="73406"/>
                </a:lnTo>
                <a:lnTo>
                  <a:pt x="19924" y="109792"/>
                </a:lnTo>
                <a:lnTo>
                  <a:pt x="5177" y="151035"/>
                </a:lnTo>
                <a:lnTo>
                  <a:pt x="0" y="195961"/>
                </a:lnTo>
                <a:lnTo>
                  <a:pt x="5177" y="240933"/>
                </a:lnTo>
                <a:lnTo>
                  <a:pt x="19924" y="282210"/>
                </a:lnTo>
                <a:lnTo>
                  <a:pt x="43067" y="318618"/>
                </a:lnTo>
                <a:lnTo>
                  <a:pt x="73430" y="348981"/>
                </a:lnTo>
                <a:lnTo>
                  <a:pt x="109838" y="372124"/>
                </a:lnTo>
                <a:lnTo>
                  <a:pt x="151115" y="386871"/>
                </a:lnTo>
                <a:lnTo>
                  <a:pt x="196087" y="392049"/>
                </a:lnTo>
                <a:lnTo>
                  <a:pt x="241020" y="386871"/>
                </a:lnTo>
                <a:lnTo>
                  <a:pt x="282282" y="372124"/>
                </a:lnTo>
                <a:lnTo>
                  <a:pt x="318692" y="348981"/>
                </a:lnTo>
                <a:lnTo>
                  <a:pt x="349068" y="318618"/>
                </a:lnTo>
                <a:lnTo>
                  <a:pt x="372229" y="282210"/>
                </a:lnTo>
                <a:lnTo>
                  <a:pt x="386992" y="240933"/>
                </a:lnTo>
                <a:lnTo>
                  <a:pt x="392175" y="195961"/>
                </a:lnTo>
                <a:lnTo>
                  <a:pt x="386992" y="151035"/>
                </a:lnTo>
                <a:lnTo>
                  <a:pt x="372229" y="109792"/>
                </a:lnTo>
                <a:lnTo>
                  <a:pt x="349068" y="73406"/>
                </a:lnTo>
                <a:lnTo>
                  <a:pt x="318692" y="43057"/>
                </a:lnTo>
                <a:lnTo>
                  <a:pt x="282282" y="19921"/>
                </a:lnTo>
                <a:lnTo>
                  <a:pt x="241020" y="5176"/>
                </a:lnTo>
                <a:lnTo>
                  <a:pt x="19608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81200" y="367830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29">
                <a:moveTo>
                  <a:pt x="0" y="195961"/>
                </a:moveTo>
                <a:lnTo>
                  <a:pt x="5177" y="151035"/>
                </a:lnTo>
                <a:lnTo>
                  <a:pt x="19924" y="109792"/>
                </a:lnTo>
                <a:lnTo>
                  <a:pt x="43067" y="73406"/>
                </a:lnTo>
                <a:lnTo>
                  <a:pt x="73430" y="43057"/>
                </a:lnTo>
                <a:lnTo>
                  <a:pt x="109838" y="19921"/>
                </a:lnTo>
                <a:lnTo>
                  <a:pt x="151115" y="5176"/>
                </a:lnTo>
                <a:lnTo>
                  <a:pt x="196087" y="0"/>
                </a:lnTo>
                <a:lnTo>
                  <a:pt x="241020" y="5176"/>
                </a:lnTo>
                <a:lnTo>
                  <a:pt x="282282" y="19921"/>
                </a:lnTo>
                <a:lnTo>
                  <a:pt x="318692" y="43057"/>
                </a:lnTo>
                <a:lnTo>
                  <a:pt x="349068" y="73406"/>
                </a:lnTo>
                <a:lnTo>
                  <a:pt x="372229" y="109792"/>
                </a:lnTo>
                <a:lnTo>
                  <a:pt x="386992" y="151035"/>
                </a:lnTo>
                <a:lnTo>
                  <a:pt x="392175" y="195961"/>
                </a:lnTo>
                <a:lnTo>
                  <a:pt x="386992" y="240933"/>
                </a:lnTo>
                <a:lnTo>
                  <a:pt x="372229" y="282210"/>
                </a:lnTo>
                <a:lnTo>
                  <a:pt x="349068" y="318618"/>
                </a:lnTo>
                <a:lnTo>
                  <a:pt x="318692" y="348981"/>
                </a:lnTo>
                <a:lnTo>
                  <a:pt x="282282" y="372124"/>
                </a:lnTo>
                <a:lnTo>
                  <a:pt x="241020" y="386871"/>
                </a:lnTo>
                <a:lnTo>
                  <a:pt x="196087" y="392049"/>
                </a:lnTo>
                <a:lnTo>
                  <a:pt x="151115" y="386871"/>
                </a:lnTo>
                <a:lnTo>
                  <a:pt x="109838" y="372124"/>
                </a:lnTo>
                <a:lnTo>
                  <a:pt x="73430" y="348981"/>
                </a:lnTo>
                <a:lnTo>
                  <a:pt x="43067" y="318618"/>
                </a:lnTo>
                <a:lnTo>
                  <a:pt x="19924" y="282210"/>
                </a:lnTo>
                <a:lnTo>
                  <a:pt x="5177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24252" y="3714369"/>
            <a:ext cx="330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657350" y="3116326"/>
            <a:ext cx="500380" cy="548005"/>
          </a:xfrm>
          <a:custGeom>
            <a:avLst/>
            <a:gdLst/>
            <a:ahLst/>
            <a:cxnLst/>
            <a:rect l="l" t="t" r="r" b="b"/>
            <a:pathLst>
              <a:path w="500380" h="548004">
                <a:moveTo>
                  <a:pt x="0" y="0"/>
                </a:moveTo>
                <a:lnTo>
                  <a:pt x="500125" y="5476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27326" y="2316226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74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99051" y="1947926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195961" y="0"/>
                </a:moveTo>
                <a:lnTo>
                  <a:pt x="151035" y="5176"/>
                </a:lnTo>
                <a:lnTo>
                  <a:pt x="109792" y="19921"/>
                </a:lnTo>
                <a:lnTo>
                  <a:pt x="73406" y="43057"/>
                </a:lnTo>
                <a:lnTo>
                  <a:pt x="43057" y="73406"/>
                </a:lnTo>
                <a:lnTo>
                  <a:pt x="19921" y="109792"/>
                </a:lnTo>
                <a:lnTo>
                  <a:pt x="5176" y="151035"/>
                </a:lnTo>
                <a:lnTo>
                  <a:pt x="0" y="195961"/>
                </a:lnTo>
                <a:lnTo>
                  <a:pt x="5176" y="240933"/>
                </a:lnTo>
                <a:lnTo>
                  <a:pt x="19921" y="282210"/>
                </a:lnTo>
                <a:lnTo>
                  <a:pt x="43057" y="318618"/>
                </a:lnTo>
                <a:lnTo>
                  <a:pt x="73406" y="348981"/>
                </a:lnTo>
                <a:lnTo>
                  <a:pt x="109792" y="372124"/>
                </a:lnTo>
                <a:lnTo>
                  <a:pt x="151035" y="386871"/>
                </a:lnTo>
                <a:lnTo>
                  <a:pt x="195961" y="392049"/>
                </a:lnTo>
                <a:lnTo>
                  <a:pt x="240933" y="386871"/>
                </a:lnTo>
                <a:lnTo>
                  <a:pt x="282210" y="372124"/>
                </a:lnTo>
                <a:lnTo>
                  <a:pt x="318618" y="348981"/>
                </a:lnTo>
                <a:lnTo>
                  <a:pt x="348981" y="318618"/>
                </a:lnTo>
                <a:lnTo>
                  <a:pt x="372124" y="282210"/>
                </a:lnTo>
                <a:lnTo>
                  <a:pt x="386871" y="240933"/>
                </a:lnTo>
                <a:lnTo>
                  <a:pt x="392049" y="195961"/>
                </a:lnTo>
                <a:lnTo>
                  <a:pt x="386871" y="151035"/>
                </a:lnTo>
                <a:lnTo>
                  <a:pt x="372124" y="109792"/>
                </a:lnTo>
                <a:lnTo>
                  <a:pt x="348981" y="73406"/>
                </a:lnTo>
                <a:lnTo>
                  <a:pt x="318618" y="43057"/>
                </a:lnTo>
                <a:lnTo>
                  <a:pt x="282210" y="19921"/>
                </a:lnTo>
                <a:lnTo>
                  <a:pt x="240933" y="5176"/>
                </a:lnTo>
                <a:lnTo>
                  <a:pt x="195961" y="0"/>
                </a:lnTo>
                <a:close/>
              </a:path>
            </a:pathLst>
          </a:custGeom>
          <a:solidFill>
            <a:srgbClr val="85D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99051" y="1947926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0" y="195961"/>
                </a:moveTo>
                <a:lnTo>
                  <a:pt x="5176" y="151035"/>
                </a:lnTo>
                <a:lnTo>
                  <a:pt x="19921" y="109792"/>
                </a:lnTo>
                <a:lnTo>
                  <a:pt x="43057" y="73406"/>
                </a:lnTo>
                <a:lnTo>
                  <a:pt x="73406" y="43057"/>
                </a:lnTo>
                <a:lnTo>
                  <a:pt x="109792" y="19921"/>
                </a:lnTo>
                <a:lnTo>
                  <a:pt x="151035" y="5176"/>
                </a:lnTo>
                <a:lnTo>
                  <a:pt x="195961" y="0"/>
                </a:lnTo>
                <a:lnTo>
                  <a:pt x="240933" y="5176"/>
                </a:lnTo>
                <a:lnTo>
                  <a:pt x="282210" y="19921"/>
                </a:lnTo>
                <a:lnTo>
                  <a:pt x="318618" y="43057"/>
                </a:lnTo>
                <a:lnTo>
                  <a:pt x="348981" y="73406"/>
                </a:lnTo>
                <a:lnTo>
                  <a:pt x="372124" y="109792"/>
                </a:lnTo>
                <a:lnTo>
                  <a:pt x="386871" y="151035"/>
                </a:lnTo>
                <a:lnTo>
                  <a:pt x="392049" y="195961"/>
                </a:lnTo>
                <a:lnTo>
                  <a:pt x="386871" y="240933"/>
                </a:lnTo>
                <a:lnTo>
                  <a:pt x="372124" y="282210"/>
                </a:lnTo>
                <a:lnTo>
                  <a:pt x="348981" y="318618"/>
                </a:lnTo>
                <a:lnTo>
                  <a:pt x="318618" y="348981"/>
                </a:lnTo>
                <a:lnTo>
                  <a:pt x="282210" y="372124"/>
                </a:lnTo>
                <a:lnTo>
                  <a:pt x="240933" y="386871"/>
                </a:lnTo>
                <a:lnTo>
                  <a:pt x="195961" y="392049"/>
                </a:lnTo>
                <a:lnTo>
                  <a:pt x="151035" y="386871"/>
                </a:lnTo>
                <a:lnTo>
                  <a:pt x="109792" y="372124"/>
                </a:lnTo>
                <a:lnTo>
                  <a:pt x="73406" y="348981"/>
                </a:lnTo>
                <a:lnTo>
                  <a:pt x="43057" y="318618"/>
                </a:lnTo>
                <a:lnTo>
                  <a:pt x="19921" y="282210"/>
                </a:lnTo>
                <a:lnTo>
                  <a:pt x="5176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630292" y="1938020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87800" y="2765425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0" y="196087"/>
                </a:moveTo>
                <a:lnTo>
                  <a:pt x="5177" y="151115"/>
                </a:lnTo>
                <a:lnTo>
                  <a:pt x="19924" y="109838"/>
                </a:lnTo>
                <a:lnTo>
                  <a:pt x="43067" y="73430"/>
                </a:lnTo>
                <a:lnTo>
                  <a:pt x="73430" y="43067"/>
                </a:lnTo>
                <a:lnTo>
                  <a:pt x="109838" y="19924"/>
                </a:lnTo>
                <a:lnTo>
                  <a:pt x="151115" y="5177"/>
                </a:lnTo>
                <a:lnTo>
                  <a:pt x="196087" y="0"/>
                </a:lnTo>
                <a:lnTo>
                  <a:pt x="241020" y="5177"/>
                </a:lnTo>
                <a:lnTo>
                  <a:pt x="282282" y="19924"/>
                </a:lnTo>
                <a:lnTo>
                  <a:pt x="318692" y="43067"/>
                </a:lnTo>
                <a:lnTo>
                  <a:pt x="349068" y="73430"/>
                </a:lnTo>
                <a:lnTo>
                  <a:pt x="372229" y="109838"/>
                </a:lnTo>
                <a:lnTo>
                  <a:pt x="386992" y="151115"/>
                </a:lnTo>
                <a:lnTo>
                  <a:pt x="392175" y="196087"/>
                </a:lnTo>
                <a:lnTo>
                  <a:pt x="386992" y="241020"/>
                </a:lnTo>
                <a:lnTo>
                  <a:pt x="372229" y="282282"/>
                </a:lnTo>
                <a:lnTo>
                  <a:pt x="349068" y="318692"/>
                </a:lnTo>
                <a:lnTo>
                  <a:pt x="318692" y="349068"/>
                </a:lnTo>
                <a:lnTo>
                  <a:pt x="282282" y="372229"/>
                </a:lnTo>
                <a:lnTo>
                  <a:pt x="241020" y="386992"/>
                </a:lnTo>
                <a:lnTo>
                  <a:pt x="196087" y="392175"/>
                </a:lnTo>
                <a:lnTo>
                  <a:pt x="151115" y="386992"/>
                </a:lnTo>
                <a:lnTo>
                  <a:pt x="109838" y="372229"/>
                </a:lnTo>
                <a:lnTo>
                  <a:pt x="73430" y="349068"/>
                </a:lnTo>
                <a:lnTo>
                  <a:pt x="43067" y="318692"/>
                </a:lnTo>
                <a:lnTo>
                  <a:pt x="19924" y="282282"/>
                </a:lnTo>
                <a:lnTo>
                  <a:pt x="5177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38750" y="2732023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0" y="196087"/>
                </a:moveTo>
                <a:lnTo>
                  <a:pt x="5177" y="151155"/>
                </a:lnTo>
                <a:lnTo>
                  <a:pt x="19924" y="109893"/>
                </a:lnTo>
                <a:lnTo>
                  <a:pt x="43067" y="73483"/>
                </a:lnTo>
                <a:lnTo>
                  <a:pt x="73430" y="43107"/>
                </a:lnTo>
                <a:lnTo>
                  <a:pt x="109838" y="19946"/>
                </a:lnTo>
                <a:lnTo>
                  <a:pt x="151115" y="5183"/>
                </a:lnTo>
                <a:lnTo>
                  <a:pt x="196087" y="0"/>
                </a:lnTo>
                <a:lnTo>
                  <a:pt x="241020" y="5183"/>
                </a:lnTo>
                <a:lnTo>
                  <a:pt x="282282" y="19946"/>
                </a:lnTo>
                <a:lnTo>
                  <a:pt x="318692" y="43107"/>
                </a:lnTo>
                <a:lnTo>
                  <a:pt x="349068" y="73483"/>
                </a:lnTo>
                <a:lnTo>
                  <a:pt x="372229" y="109893"/>
                </a:lnTo>
                <a:lnTo>
                  <a:pt x="386992" y="151155"/>
                </a:lnTo>
                <a:lnTo>
                  <a:pt x="392175" y="196087"/>
                </a:lnTo>
                <a:lnTo>
                  <a:pt x="386992" y="241060"/>
                </a:lnTo>
                <a:lnTo>
                  <a:pt x="372229" y="282337"/>
                </a:lnTo>
                <a:lnTo>
                  <a:pt x="349068" y="318745"/>
                </a:lnTo>
                <a:lnTo>
                  <a:pt x="318692" y="349108"/>
                </a:lnTo>
                <a:lnTo>
                  <a:pt x="282282" y="372251"/>
                </a:lnTo>
                <a:lnTo>
                  <a:pt x="241020" y="386998"/>
                </a:lnTo>
                <a:lnTo>
                  <a:pt x="196087" y="392175"/>
                </a:lnTo>
                <a:lnTo>
                  <a:pt x="151115" y="386998"/>
                </a:lnTo>
                <a:lnTo>
                  <a:pt x="109838" y="372251"/>
                </a:lnTo>
                <a:lnTo>
                  <a:pt x="73430" y="349108"/>
                </a:lnTo>
                <a:lnTo>
                  <a:pt x="43067" y="318745"/>
                </a:lnTo>
                <a:lnTo>
                  <a:pt x="19924" y="282337"/>
                </a:lnTo>
                <a:lnTo>
                  <a:pt x="5177" y="24106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06775" y="3673475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6087"/>
                </a:moveTo>
                <a:lnTo>
                  <a:pt x="5177" y="151115"/>
                </a:lnTo>
                <a:lnTo>
                  <a:pt x="19924" y="109838"/>
                </a:lnTo>
                <a:lnTo>
                  <a:pt x="43067" y="73430"/>
                </a:lnTo>
                <a:lnTo>
                  <a:pt x="73430" y="43067"/>
                </a:lnTo>
                <a:lnTo>
                  <a:pt x="109838" y="19924"/>
                </a:lnTo>
                <a:lnTo>
                  <a:pt x="151115" y="5177"/>
                </a:lnTo>
                <a:lnTo>
                  <a:pt x="196087" y="0"/>
                </a:lnTo>
                <a:lnTo>
                  <a:pt x="241020" y="5177"/>
                </a:lnTo>
                <a:lnTo>
                  <a:pt x="282282" y="19924"/>
                </a:lnTo>
                <a:lnTo>
                  <a:pt x="318692" y="43067"/>
                </a:lnTo>
                <a:lnTo>
                  <a:pt x="349068" y="73430"/>
                </a:lnTo>
                <a:lnTo>
                  <a:pt x="372229" y="109838"/>
                </a:lnTo>
                <a:lnTo>
                  <a:pt x="386992" y="151115"/>
                </a:lnTo>
                <a:lnTo>
                  <a:pt x="392175" y="196087"/>
                </a:lnTo>
                <a:lnTo>
                  <a:pt x="386992" y="241020"/>
                </a:lnTo>
                <a:lnTo>
                  <a:pt x="372229" y="282282"/>
                </a:lnTo>
                <a:lnTo>
                  <a:pt x="349068" y="318692"/>
                </a:lnTo>
                <a:lnTo>
                  <a:pt x="318692" y="349068"/>
                </a:lnTo>
                <a:lnTo>
                  <a:pt x="282282" y="372229"/>
                </a:lnTo>
                <a:lnTo>
                  <a:pt x="241020" y="386992"/>
                </a:lnTo>
                <a:lnTo>
                  <a:pt x="196087" y="392175"/>
                </a:lnTo>
                <a:lnTo>
                  <a:pt x="151115" y="386992"/>
                </a:lnTo>
                <a:lnTo>
                  <a:pt x="109838" y="372229"/>
                </a:lnTo>
                <a:lnTo>
                  <a:pt x="73430" y="349068"/>
                </a:lnTo>
                <a:lnTo>
                  <a:pt x="43067" y="318692"/>
                </a:lnTo>
                <a:lnTo>
                  <a:pt x="19924" y="282282"/>
                </a:lnTo>
                <a:lnTo>
                  <a:pt x="5177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99001" y="2335276"/>
            <a:ext cx="488950" cy="428625"/>
          </a:xfrm>
          <a:custGeom>
            <a:avLst/>
            <a:gdLst/>
            <a:ahLst/>
            <a:cxnLst/>
            <a:rect l="l" t="t" r="r" b="b"/>
            <a:pathLst>
              <a:path w="488950" h="428625">
                <a:moveTo>
                  <a:pt x="488950" y="0"/>
                </a:moveTo>
                <a:lnTo>
                  <a:pt x="0" y="4286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17976" y="3135376"/>
            <a:ext cx="415925" cy="548005"/>
          </a:xfrm>
          <a:custGeom>
            <a:avLst/>
            <a:gdLst/>
            <a:ahLst/>
            <a:cxnLst/>
            <a:rect l="l" t="t" r="r" b="b"/>
            <a:pathLst>
              <a:path w="415925" h="548004">
                <a:moveTo>
                  <a:pt x="415925" y="0"/>
                </a:moveTo>
                <a:lnTo>
                  <a:pt x="0" y="54762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021963" y="2795142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53939" y="2747213"/>
            <a:ext cx="178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26333" y="3703142"/>
            <a:ext cx="330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14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914900" y="2325751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74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64425" y="194475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196088" y="0"/>
                </a:moveTo>
                <a:lnTo>
                  <a:pt x="151115" y="5176"/>
                </a:lnTo>
                <a:lnTo>
                  <a:pt x="109838" y="19921"/>
                </a:lnTo>
                <a:lnTo>
                  <a:pt x="73430" y="43057"/>
                </a:lnTo>
                <a:lnTo>
                  <a:pt x="43067" y="73406"/>
                </a:lnTo>
                <a:lnTo>
                  <a:pt x="19924" y="109792"/>
                </a:lnTo>
                <a:lnTo>
                  <a:pt x="5177" y="151035"/>
                </a:lnTo>
                <a:lnTo>
                  <a:pt x="0" y="195961"/>
                </a:lnTo>
                <a:lnTo>
                  <a:pt x="5177" y="240933"/>
                </a:lnTo>
                <a:lnTo>
                  <a:pt x="19924" y="282210"/>
                </a:lnTo>
                <a:lnTo>
                  <a:pt x="43067" y="318618"/>
                </a:lnTo>
                <a:lnTo>
                  <a:pt x="73430" y="348981"/>
                </a:lnTo>
                <a:lnTo>
                  <a:pt x="109838" y="372124"/>
                </a:lnTo>
                <a:lnTo>
                  <a:pt x="151115" y="386871"/>
                </a:lnTo>
                <a:lnTo>
                  <a:pt x="196088" y="392049"/>
                </a:lnTo>
                <a:lnTo>
                  <a:pt x="241020" y="386871"/>
                </a:lnTo>
                <a:lnTo>
                  <a:pt x="282282" y="372124"/>
                </a:lnTo>
                <a:lnTo>
                  <a:pt x="318692" y="348981"/>
                </a:lnTo>
                <a:lnTo>
                  <a:pt x="349068" y="318618"/>
                </a:lnTo>
                <a:lnTo>
                  <a:pt x="372229" y="282210"/>
                </a:lnTo>
                <a:lnTo>
                  <a:pt x="386992" y="240933"/>
                </a:lnTo>
                <a:lnTo>
                  <a:pt x="392175" y="195961"/>
                </a:lnTo>
                <a:lnTo>
                  <a:pt x="386992" y="151035"/>
                </a:lnTo>
                <a:lnTo>
                  <a:pt x="372229" y="109792"/>
                </a:lnTo>
                <a:lnTo>
                  <a:pt x="349068" y="73406"/>
                </a:lnTo>
                <a:lnTo>
                  <a:pt x="318692" y="43057"/>
                </a:lnTo>
                <a:lnTo>
                  <a:pt x="282282" y="19921"/>
                </a:lnTo>
                <a:lnTo>
                  <a:pt x="241020" y="5176"/>
                </a:lnTo>
                <a:lnTo>
                  <a:pt x="196088" y="0"/>
                </a:lnTo>
                <a:close/>
              </a:path>
            </a:pathLst>
          </a:custGeom>
          <a:solidFill>
            <a:srgbClr val="85D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64425" y="194475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0" y="195961"/>
                </a:moveTo>
                <a:lnTo>
                  <a:pt x="5177" y="151035"/>
                </a:lnTo>
                <a:lnTo>
                  <a:pt x="19924" y="109792"/>
                </a:lnTo>
                <a:lnTo>
                  <a:pt x="43067" y="73406"/>
                </a:lnTo>
                <a:lnTo>
                  <a:pt x="73430" y="43057"/>
                </a:lnTo>
                <a:lnTo>
                  <a:pt x="109838" y="19921"/>
                </a:lnTo>
                <a:lnTo>
                  <a:pt x="151115" y="5176"/>
                </a:lnTo>
                <a:lnTo>
                  <a:pt x="196088" y="0"/>
                </a:lnTo>
                <a:lnTo>
                  <a:pt x="241020" y="5176"/>
                </a:lnTo>
                <a:lnTo>
                  <a:pt x="282282" y="19921"/>
                </a:lnTo>
                <a:lnTo>
                  <a:pt x="318692" y="43057"/>
                </a:lnTo>
                <a:lnTo>
                  <a:pt x="349068" y="73406"/>
                </a:lnTo>
                <a:lnTo>
                  <a:pt x="372229" y="109792"/>
                </a:lnTo>
                <a:lnTo>
                  <a:pt x="386992" y="151035"/>
                </a:lnTo>
                <a:lnTo>
                  <a:pt x="392175" y="195961"/>
                </a:lnTo>
                <a:lnTo>
                  <a:pt x="386992" y="240933"/>
                </a:lnTo>
                <a:lnTo>
                  <a:pt x="372229" y="282210"/>
                </a:lnTo>
                <a:lnTo>
                  <a:pt x="349068" y="318618"/>
                </a:lnTo>
                <a:lnTo>
                  <a:pt x="318692" y="348981"/>
                </a:lnTo>
                <a:lnTo>
                  <a:pt x="282282" y="372124"/>
                </a:lnTo>
                <a:lnTo>
                  <a:pt x="241020" y="386871"/>
                </a:lnTo>
                <a:lnTo>
                  <a:pt x="196088" y="392049"/>
                </a:lnTo>
                <a:lnTo>
                  <a:pt x="151115" y="386871"/>
                </a:lnTo>
                <a:lnTo>
                  <a:pt x="109838" y="372124"/>
                </a:lnTo>
                <a:lnTo>
                  <a:pt x="73430" y="348981"/>
                </a:lnTo>
                <a:lnTo>
                  <a:pt x="43067" y="318618"/>
                </a:lnTo>
                <a:lnTo>
                  <a:pt x="19924" y="282210"/>
                </a:lnTo>
                <a:lnTo>
                  <a:pt x="5177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496302" y="1934971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3301" y="276225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0" y="196087"/>
                </a:moveTo>
                <a:lnTo>
                  <a:pt x="5176" y="151115"/>
                </a:lnTo>
                <a:lnTo>
                  <a:pt x="19921" y="109838"/>
                </a:lnTo>
                <a:lnTo>
                  <a:pt x="43057" y="73430"/>
                </a:lnTo>
                <a:lnTo>
                  <a:pt x="73406" y="43067"/>
                </a:lnTo>
                <a:lnTo>
                  <a:pt x="109792" y="19924"/>
                </a:lnTo>
                <a:lnTo>
                  <a:pt x="151035" y="5177"/>
                </a:lnTo>
                <a:lnTo>
                  <a:pt x="195960" y="0"/>
                </a:lnTo>
                <a:lnTo>
                  <a:pt x="240933" y="5177"/>
                </a:lnTo>
                <a:lnTo>
                  <a:pt x="282210" y="19924"/>
                </a:lnTo>
                <a:lnTo>
                  <a:pt x="318618" y="43067"/>
                </a:lnTo>
                <a:lnTo>
                  <a:pt x="348981" y="73430"/>
                </a:lnTo>
                <a:lnTo>
                  <a:pt x="372124" y="109838"/>
                </a:lnTo>
                <a:lnTo>
                  <a:pt x="386871" y="151115"/>
                </a:lnTo>
                <a:lnTo>
                  <a:pt x="392049" y="196087"/>
                </a:lnTo>
                <a:lnTo>
                  <a:pt x="386871" y="241020"/>
                </a:lnTo>
                <a:lnTo>
                  <a:pt x="372124" y="282282"/>
                </a:lnTo>
                <a:lnTo>
                  <a:pt x="348981" y="318692"/>
                </a:lnTo>
                <a:lnTo>
                  <a:pt x="318618" y="349068"/>
                </a:lnTo>
                <a:lnTo>
                  <a:pt x="282210" y="372229"/>
                </a:lnTo>
                <a:lnTo>
                  <a:pt x="240933" y="386992"/>
                </a:lnTo>
                <a:lnTo>
                  <a:pt x="195960" y="392175"/>
                </a:lnTo>
                <a:lnTo>
                  <a:pt x="151035" y="386992"/>
                </a:lnTo>
                <a:lnTo>
                  <a:pt x="109792" y="372229"/>
                </a:lnTo>
                <a:lnTo>
                  <a:pt x="73406" y="349068"/>
                </a:lnTo>
                <a:lnTo>
                  <a:pt x="43057" y="318692"/>
                </a:lnTo>
                <a:lnTo>
                  <a:pt x="19921" y="282282"/>
                </a:lnTo>
                <a:lnTo>
                  <a:pt x="5176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104251" y="2728976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0" y="195961"/>
                </a:moveTo>
                <a:lnTo>
                  <a:pt x="5176" y="151035"/>
                </a:lnTo>
                <a:lnTo>
                  <a:pt x="19921" y="109792"/>
                </a:lnTo>
                <a:lnTo>
                  <a:pt x="43057" y="73406"/>
                </a:lnTo>
                <a:lnTo>
                  <a:pt x="73406" y="43057"/>
                </a:lnTo>
                <a:lnTo>
                  <a:pt x="109792" y="19921"/>
                </a:lnTo>
                <a:lnTo>
                  <a:pt x="151035" y="5176"/>
                </a:lnTo>
                <a:lnTo>
                  <a:pt x="195960" y="0"/>
                </a:lnTo>
                <a:lnTo>
                  <a:pt x="240933" y="5176"/>
                </a:lnTo>
                <a:lnTo>
                  <a:pt x="282210" y="19921"/>
                </a:lnTo>
                <a:lnTo>
                  <a:pt x="318618" y="43057"/>
                </a:lnTo>
                <a:lnTo>
                  <a:pt x="348981" y="73406"/>
                </a:lnTo>
                <a:lnTo>
                  <a:pt x="372124" y="109792"/>
                </a:lnTo>
                <a:lnTo>
                  <a:pt x="386871" y="151035"/>
                </a:lnTo>
                <a:lnTo>
                  <a:pt x="392049" y="195961"/>
                </a:lnTo>
                <a:lnTo>
                  <a:pt x="386871" y="240933"/>
                </a:lnTo>
                <a:lnTo>
                  <a:pt x="372124" y="282210"/>
                </a:lnTo>
                <a:lnTo>
                  <a:pt x="348981" y="318618"/>
                </a:lnTo>
                <a:lnTo>
                  <a:pt x="318618" y="348981"/>
                </a:lnTo>
                <a:lnTo>
                  <a:pt x="282210" y="372124"/>
                </a:lnTo>
                <a:lnTo>
                  <a:pt x="240933" y="386871"/>
                </a:lnTo>
                <a:lnTo>
                  <a:pt x="195960" y="392049"/>
                </a:lnTo>
                <a:lnTo>
                  <a:pt x="151035" y="386871"/>
                </a:lnTo>
                <a:lnTo>
                  <a:pt x="109792" y="372124"/>
                </a:lnTo>
                <a:lnTo>
                  <a:pt x="73406" y="348981"/>
                </a:lnTo>
                <a:lnTo>
                  <a:pt x="43057" y="318618"/>
                </a:lnTo>
                <a:lnTo>
                  <a:pt x="19921" y="282210"/>
                </a:lnTo>
                <a:lnTo>
                  <a:pt x="5176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72276" y="367030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6087"/>
                </a:moveTo>
                <a:lnTo>
                  <a:pt x="5176" y="151115"/>
                </a:lnTo>
                <a:lnTo>
                  <a:pt x="19921" y="109838"/>
                </a:lnTo>
                <a:lnTo>
                  <a:pt x="43057" y="73430"/>
                </a:lnTo>
                <a:lnTo>
                  <a:pt x="73406" y="43067"/>
                </a:lnTo>
                <a:lnTo>
                  <a:pt x="109792" y="19924"/>
                </a:lnTo>
                <a:lnTo>
                  <a:pt x="151035" y="5177"/>
                </a:lnTo>
                <a:lnTo>
                  <a:pt x="195961" y="0"/>
                </a:lnTo>
                <a:lnTo>
                  <a:pt x="240933" y="5177"/>
                </a:lnTo>
                <a:lnTo>
                  <a:pt x="282210" y="19924"/>
                </a:lnTo>
                <a:lnTo>
                  <a:pt x="318618" y="43067"/>
                </a:lnTo>
                <a:lnTo>
                  <a:pt x="348981" y="73430"/>
                </a:lnTo>
                <a:lnTo>
                  <a:pt x="372124" y="109838"/>
                </a:lnTo>
                <a:lnTo>
                  <a:pt x="386871" y="151115"/>
                </a:lnTo>
                <a:lnTo>
                  <a:pt x="392049" y="196087"/>
                </a:lnTo>
                <a:lnTo>
                  <a:pt x="386871" y="241020"/>
                </a:lnTo>
                <a:lnTo>
                  <a:pt x="372124" y="282282"/>
                </a:lnTo>
                <a:lnTo>
                  <a:pt x="348981" y="318692"/>
                </a:lnTo>
                <a:lnTo>
                  <a:pt x="318618" y="349068"/>
                </a:lnTo>
                <a:lnTo>
                  <a:pt x="282210" y="372229"/>
                </a:lnTo>
                <a:lnTo>
                  <a:pt x="240933" y="386992"/>
                </a:lnTo>
                <a:lnTo>
                  <a:pt x="195961" y="392175"/>
                </a:lnTo>
                <a:lnTo>
                  <a:pt x="151035" y="386992"/>
                </a:lnTo>
                <a:lnTo>
                  <a:pt x="109792" y="372229"/>
                </a:lnTo>
                <a:lnTo>
                  <a:pt x="73406" y="349068"/>
                </a:lnTo>
                <a:lnTo>
                  <a:pt x="43057" y="318692"/>
                </a:lnTo>
                <a:lnTo>
                  <a:pt x="19921" y="282282"/>
                </a:lnTo>
                <a:lnTo>
                  <a:pt x="5176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64375" y="2331973"/>
            <a:ext cx="488950" cy="428625"/>
          </a:xfrm>
          <a:custGeom>
            <a:avLst/>
            <a:gdLst/>
            <a:ahLst/>
            <a:cxnLst/>
            <a:rect l="l" t="t" r="r" b="b"/>
            <a:pathLst>
              <a:path w="488950" h="428625">
                <a:moveTo>
                  <a:pt x="488950" y="0"/>
                </a:moveTo>
                <a:lnTo>
                  <a:pt x="0" y="4286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83350" y="3132201"/>
            <a:ext cx="415925" cy="548005"/>
          </a:xfrm>
          <a:custGeom>
            <a:avLst/>
            <a:gdLst/>
            <a:ahLst/>
            <a:cxnLst/>
            <a:rect l="l" t="t" r="r" b="b"/>
            <a:pathLst>
              <a:path w="415925" h="548004">
                <a:moveTo>
                  <a:pt x="415925" y="0"/>
                </a:moveTo>
                <a:lnTo>
                  <a:pt x="0" y="54762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887718" y="2791714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219947" y="2744215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292341" y="3700017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780401" y="2322448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90216" y="60960"/>
            <a:ext cx="4169663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54496" y="60960"/>
            <a:ext cx="478535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68270" y="127508"/>
            <a:ext cx="3790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onstantia"/>
                <a:cs typeface="Constantia"/>
              </a:rPr>
              <a:t>Deletion </a:t>
            </a:r>
            <a:r>
              <a:rPr spc="-10" dirty="0">
                <a:latin typeface="Constantia"/>
                <a:cs typeface="Constantia"/>
              </a:rPr>
              <a:t>from </a:t>
            </a:r>
            <a:r>
              <a:rPr dirty="0">
                <a:latin typeface="Constantia"/>
                <a:cs typeface="Constantia"/>
              </a:rPr>
              <a:t>a </a:t>
            </a:r>
            <a:r>
              <a:rPr spc="-5" dirty="0">
                <a:latin typeface="Constantia"/>
                <a:cs typeface="Constantia"/>
              </a:rPr>
              <a:t>Max</a:t>
            </a:r>
            <a:r>
              <a:rPr spc="-340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Heap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349" y="856615"/>
            <a:ext cx="8605520" cy="544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urier New"/>
                <a:cs typeface="Courier New"/>
              </a:rPr>
              <a:t>element </a:t>
            </a:r>
            <a:r>
              <a:rPr sz="2400" b="1" spc="-10" dirty="0">
                <a:latin typeface="Courier New"/>
                <a:cs typeface="Courier New"/>
              </a:rPr>
              <a:t>delete_max_heap(int</a:t>
            </a:r>
            <a:r>
              <a:rPr sz="2400" b="1" spc="-30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*n)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ourier New"/>
                <a:cs typeface="Courier New"/>
              </a:rPr>
              <a:t>{</a:t>
            </a:r>
            <a:endParaRPr sz="2400">
              <a:latin typeface="Courier New"/>
              <a:cs typeface="Courier New"/>
            </a:endParaRPr>
          </a:p>
          <a:p>
            <a:pPr marL="378460" marR="4385310">
              <a:lnSpc>
                <a:spcPct val="100000"/>
              </a:lnSpc>
            </a:pPr>
            <a:r>
              <a:rPr sz="2400" b="1" spc="-5" dirty="0">
                <a:latin typeface="Courier New"/>
                <a:cs typeface="Courier New"/>
              </a:rPr>
              <a:t>int </a:t>
            </a:r>
            <a:r>
              <a:rPr sz="2400" b="1" spc="-10" dirty="0">
                <a:latin typeface="Courier New"/>
                <a:cs typeface="Courier New"/>
              </a:rPr>
              <a:t>parent, child;  element </a:t>
            </a:r>
            <a:r>
              <a:rPr sz="2400" b="1" spc="-5" dirty="0">
                <a:latin typeface="Courier New"/>
                <a:cs typeface="Courier New"/>
              </a:rPr>
              <a:t>item, temp;  if </a:t>
            </a:r>
            <a:r>
              <a:rPr sz="2400" b="1" spc="-10" dirty="0">
                <a:latin typeface="Courier New"/>
                <a:cs typeface="Courier New"/>
              </a:rPr>
              <a:t>(HEAP_EMPTY(*n))</a:t>
            </a:r>
            <a:r>
              <a:rPr sz="2400" b="1" spc="-5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{</a:t>
            </a:r>
            <a:endParaRPr sz="2400">
              <a:latin typeface="Courier New"/>
              <a:cs typeface="Courier New"/>
            </a:endParaRPr>
          </a:p>
          <a:p>
            <a:pPr marL="744220" marR="734695">
              <a:lnSpc>
                <a:spcPct val="100000"/>
              </a:lnSpc>
            </a:pPr>
            <a:r>
              <a:rPr sz="2400" b="1" spc="-10" dirty="0">
                <a:latin typeface="Courier New"/>
                <a:cs typeface="Courier New"/>
              </a:rPr>
              <a:t>fprintf(stderr, “The </a:t>
            </a:r>
            <a:r>
              <a:rPr sz="2400" b="1" spc="-5" dirty="0">
                <a:latin typeface="Courier New"/>
                <a:cs typeface="Courier New"/>
              </a:rPr>
              <a:t>heap </a:t>
            </a:r>
            <a:r>
              <a:rPr sz="2400" b="1" spc="-10" dirty="0">
                <a:latin typeface="Courier New"/>
                <a:cs typeface="Courier New"/>
              </a:rPr>
              <a:t>is empty\n”);  exit(1);</a:t>
            </a:r>
            <a:endParaRPr sz="24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</a:pPr>
            <a:r>
              <a:rPr sz="2400" b="1" dirty="0">
                <a:latin typeface="Courier New"/>
                <a:cs typeface="Courier New"/>
              </a:rPr>
              <a:t>}</a:t>
            </a:r>
            <a:endParaRPr sz="2400">
              <a:latin typeface="Courier New"/>
              <a:cs typeface="Courier New"/>
            </a:endParaRPr>
          </a:p>
          <a:p>
            <a:pPr marL="904240" marR="1464945" indent="-526415">
              <a:lnSpc>
                <a:spcPts val="2300"/>
              </a:lnSpc>
              <a:spcBef>
                <a:spcPts val="565"/>
              </a:spcBef>
            </a:pPr>
            <a:r>
              <a:rPr sz="2400" b="1" spc="-5" dirty="0">
                <a:latin typeface="Courier New"/>
                <a:cs typeface="Courier New"/>
              </a:rPr>
              <a:t>/* </a:t>
            </a:r>
            <a:r>
              <a:rPr sz="2400" b="1" spc="-10" dirty="0">
                <a:latin typeface="Courier New"/>
                <a:cs typeface="Courier New"/>
              </a:rPr>
              <a:t>save </a:t>
            </a:r>
            <a:r>
              <a:rPr sz="2400" b="1" spc="-5" dirty="0">
                <a:latin typeface="Courier New"/>
                <a:cs typeface="Courier New"/>
              </a:rPr>
              <a:t>value of the </a:t>
            </a:r>
            <a:r>
              <a:rPr sz="2400" b="1" spc="-10" dirty="0">
                <a:latin typeface="Courier New"/>
                <a:cs typeface="Courier New"/>
              </a:rPr>
              <a:t>element with </a:t>
            </a:r>
            <a:r>
              <a:rPr sz="2400" b="1" spc="-5" dirty="0">
                <a:latin typeface="Courier New"/>
                <a:cs typeface="Courier New"/>
              </a:rPr>
              <a:t>the  </a:t>
            </a:r>
            <a:r>
              <a:rPr sz="2400" b="1" spc="-10" dirty="0">
                <a:latin typeface="Courier New"/>
                <a:cs typeface="Courier New"/>
              </a:rPr>
              <a:t>highest </a:t>
            </a:r>
            <a:r>
              <a:rPr sz="2400" b="1" spc="-5" dirty="0">
                <a:latin typeface="Courier New"/>
                <a:cs typeface="Courier New"/>
              </a:rPr>
              <a:t>key</a:t>
            </a:r>
            <a:r>
              <a:rPr sz="2400" b="1" spc="-20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*/</a:t>
            </a:r>
            <a:endParaRPr sz="24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  <a:spcBef>
                <a:spcPts val="20"/>
              </a:spcBef>
            </a:pPr>
            <a:r>
              <a:rPr sz="2400" b="1" spc="-5" dirty="0">
                <a:latin typeface="Courier New"/>
                <a:cs typeface="Courier New"/>
              </a:rPr>
              <a:t>item </a:t>
            </a:r>
            <a:r>
              <a:rPr sz="2400" b="1" dirty="0">
                <a:latin typeface="Courier New"/>
                <a:cs typeface="Courier New"/>
              </a:rPr>
              <a:t>=</a:t>
            </a:r>
            <a:r>
              <a:rPr sz="2400" b="1" spc="-30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heap[1];</a:t>
            </a:r>
            <a:endParaRPr sz="2400">
              <a:latin typeface="Courier New"/>
              <a:cs typeface="Courier New"/>
            </a:endParaRPr>
          </a:p>
          <a:p>
            <a:pPr marL="378460" marR="5080">
              <a:lnSpc>
                <a:spcPct val="100000"/>
              </a:lnSpc>
            </a:pPr>
            <a:r>
              <a:rPr sz="2400" b="1" spc="-5" dirty="0">
                <a:latin typeface="Courier New"/>
                <a:cs typeface="Courier New"/>
              </a:rPr>
              <a:t>/* </a:t>
            </a:r>
            <a:r>
              <a:rPr sz="2400" b="1" spc="-10" dirty="0">
                <a:latin typeface="Courier New"/>
                <a:cs typeface="Courier New"/>
              </a:rPr>
              <a:t>use </a:t>
            </a:r>
            <a:r>
              <a:rPr sz="2400" b="1" spc="-5" dirty="0">
                <a:latin typeface="Courier New"/>
                <a:cs typeface="Courier New"/>
              </a:rPr>
              <a:t>last </a:t>
            </a:r>
            <a:r>
              <a:rPr sz="2400" b="1" spc="-10" dirty="0">
                <a:latin typeface="Courier New"/>
                <a:cs typeface="Courier New"/>
              </a:rPr>
              <a:t>element in </a:t>
            </a:r>
            <a:r>
              <a:rPr sz="2400" b="1" spc="-5" dirty="0">
                <a:latin typeface="Courier New"/>
                <a:cs typeface="Courier New"/>
              </a:rPr>
              <a:t>heap </a:t>
            </a:r>
            <a:r>
              <a:rPr sz="2400" b="1" spc="-10" dirty="0">
                <a:latin typeface="Courier New"/>
                <a:cs typeface="Courier New"/>
              </a:rPr>
              <a:t>to </a:t>
            </a:r>
            <a:r>
              <a:rPr sz="2400" b="1" spc="-5" dirty="0">
                <a:latin typeface="Courier New"/>
                <a:cs typeface="Courier New"/>
              </a:rPr>
              <a:t>adjust heap */  temp </a:t>
            </a:r>
            <a:r>
              <a:rPr sz="2400" b="1" dirty="0">
                <a:latin typeface="Courier New"/>
                <a:cs typeface="Courier New"/>
              </a:rPr>
              <a:t>=</a:t>
            </a:r>
            <a:r>
              <a:rPr sz="2400" b="1" spc="-40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heap[(*n)--];</a:t>
            </a:r>
            <a:endParaRPr sz="24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Courier New"/>
                <a:cs typeface="Courier New"/>
              </a:rPr>
              <a:t>parent </a:t>
            </a:r>
            <a:r>
              <a:rPr sz="2400" b="1" dirty="0">
                <a:latin typeface="Courier New"/>
                <a:cs typeface="Courier New"/>
              </a:rPr>
              <a:t>=</a:t>
            </a:r>
            <a:r>
              <a:rPr sz="2400" b="1" spc="-15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1;</a:t>
            </a:r>
            <a:endParaRPr sz="24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</a:pPr>
            <a:r>
              <a:rPr sz="2400" b="1" spc="-5" dirty="0">
                <a:latin typeface="Courier New"/>
                <a:cs typeface="Courier New"/>
              </a:rPr>
              <a:t>child </a:t>
            </a:r>
            <a:r>
              <a:rPr sz="2400" b="1" dirty="0">
                <a:latin typeface="Courier New"/>
                <a:cs typeface="Courier New"/>
              </a:rPr>
              <a:t>=</a:t>
            </a:r>
            <a:r>
              <a:rPr sz="2400" b="1" spc="-35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2;</a:t>
            </a:r>
            <a:endParaRPr sz="2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8741" y="474929"/>
            <a:ext cx="8057515" cy="419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00"/>
              </a:spcBef>
            </a:pPr>
            <a:r>
              <a:rPr sz="2400" b="1" spc="-5" dirty="0">
                <a:latin typeface="Courier New"/>
                <a:cs typeface="Courier New"/>
              </a:rPr>
              <a:t>while </a:t>
            </a:r>
            <a:r>
              <a:rPr sz="2400" b="1" spc="-10" dirty="0">
                <a:latin typeface="Courier New"/>
                <a:cs typeface="Courier New"/>
              </a:rPr>
              <a:t>(child </a:t>
            </a:r>
            <a:r>
              <a:rPr sz="2400" b="1" spc="-5" dirty="0">
                <a:latin typeface="Courier New"/>
                <a:cs typeface="Courier New"/>
              </a:rPr>
              <a:t>&lt;= *n)</a:t>
            </a:r>
            <a:r>
              <a:rPr sz="2400" b="1" spc="-30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{</a:t>
            </a:r>
            <a:endParaRPr sz="2400">
              <a:latin typeface="Courier New"/>
              <a:cs typeface="Courier New"/>
            </a:endParaRPr>
          </a:p>
          <a:p>
            <a:pPr marL="1291590" marR="188595" indent="-547370">
              <a:lnSpc>
                <a:spcPts val="2300"/>
              </a:lnSpc>
              <a:spcBef>
                <a:spcPts val="275"/>
              </a:spcBef>
            </a:pPr>
            <a:r>
              <a:rPr sz="2400" b="1" spc="-5" dirty="0">
                <a:latin typeface="Courier New"/>
                <a:cs typeface="Courier New"/>
              </a:rPr>
              <a:t>/* </a:t>
            </a:r>
            <a:r>
              <a:rPr sz="2400" b="1" spc="-10" dirty="0">
                <a:latin typeface="Courier New"/>
                <a:cs typeface="Courier New"/>
              </a:rPr>
              <a:t>find </a:t>
            </a:r>
            <a:r>
              <a:rPr sz="2400" b="1" spc="-5" dirty="0">
                <a:latin typeface="Courier New"/>
                <a:cs typeface="Courier New"/>
              </a:rPr>
              <a:t>the larger </a:t>
            </a:r>
            <a:r>
              <a:rPr sz="2400" b="1" spc="-10" dirty="0">
                <a:latin typeface="Courier New"/>
                <a:cs typeface="Courier New"/>
              </a:rPr>
              <a:t>child </a:t>
            </a:r>
            <a:r>
              <a:rPr sz="2400" b="1" spc="-5" dirty="0">
                <a:latin typeface="Courier New"/>
                <a:cs typeface="Courier New"/>
              </a:rPr>
              <a:t>of the </a:t>
            </a:r>
            <a:r>
              <a:rPr sz="2400" b="1" spc="-10" dirty="0">
                <a:latin typeface="Courier New"/>
                <a:cs typeface="Courier New"/>
              </a:rPr>
              <a:t>current  parent */</a:t>
            </a:r>
            <a:endParaRPr sz="2400">
              <a:latin typeface="Courier New"/>
              <a:cs typeface="Courier New"/>
            </a:endParaRPr>
          </a:p>
          <a:p>
            <a:pPr marL="1472565" marR="5080" indent="-728980">
              <a:lnSpc>
                <a:spcPct val="80000"/>
              </a:lnSpc>
              <a:spcBef>
                <a:spcPts val="20"/>
              </a:spcBef>
            </a:pPr>
            <a:r>
              <a:rPr sz="2400" b="1" spc="-5" dirty="0">
                <a:latin typeface="Courier New"/>
                <a:cs typeface="Courier New"/>
              </a:rPr>
              <a:t>if </a:t>
            </a:r>
            <a:r>
              <a:rPr sz="2400" b="1" spc="-10" dirty="0">
                <a:latin typeface="Courier New"/>
                <a:cs typeface="Courier New"/>
              </a:rPr>
              <a:t>((child </a:t>
            </a:r>
            <a:r>
              <a:rPr sz="2400" b="1" dirty="0">
                <a:latin typeface="Courier New"/>
                <a:cs typeface="Courier New"/>
              </a:rPr>
              <a:t>&lt; </a:t>
            </a:r>
            <a:r>
              <a:rPr sz="2400" b="1" spc="-5" dirty="0">
                <a:latin typeface="Courier New"/>
                <a:cs typeface="Courier New"/>
              </a:rPr>
              <a:t>*n)&amp;&amp;  </a:t>
            </a:r>
            <a:r>
              <a:rPr sz="2400" b="1" spc="-10" dirty="0">
                <a:latin typeface="Courier New"/>
                <a:cs typeface="Courier New"/>
              </a:rPr>
              <a:t>(heap[child].key&lt;heap[child+1].key))</a:t>
            </a:r>
            <a:endParaRPr sz="2400">
              <a:latin typeface="Courier New"/>
              <a:cs typeface="Courier New"/>
            </a:endParaRPr>
          </a:p>
          <a:p>
            <a:pPr marL="1109980">
              <a:lnSpc>
                <a:spcPts val="2020"/>
              </a:lnSpc>
            </a:pPr>
            <a:r>
              <a:rPr sz="2400" b="1" spc="-10" dirty="0">
                <a:latin typeface="Courier New"/>
                <a:cs typeface="Courier New"/>
              </a:rPr>
              <a:t>child++;</a:t>
            </a:r>
            <a:endParaRPr sz="2400">
              <a:latin typeface="Courier New"/>
              <a:cs typeface="Courier New"/>
            </a:endParaRPr>
          </a:p>
          <a:p>
            <a:pPr marL="744220">
              <a:lnSpc>
                <a:spcPts val="2305"/>
              </a:lnSpc>
            </a:pPr>
            <a:r>
              <a:rPr sz="2400" b="1" spc="-5" dirty="0">
                <a:latin typeface="Courier New"/>
                <a:cs typeface="Courier New"/>
              </a:rPr>
              <a:t>if </a:t>
            </a:r>
            <a:r>
              <a:rPr sz="2400" b="1" spc="-10" dirty="0">
                <a:latin typeface="Courier New"/>
                <a:cs typeface="Courier New"/>
              </a:rPr>
              <a:t>(temp.key </a:t>
            </a:r>
            <a:r>
              <a:rPr sz="2400" b="1" spc="-5" dirty="0">
                <a:latin typeface="Courier New"/>
                <a:cs typeface="Courier New"/>
              </a:rPr>
              <a:t>&gt;= </a:t>
            </a:r>
            <a:r>
              <a:rPr sz="2400" b="1" spc="-10" dirty="0">
                <a:latin typeface="Courier New"/>
                <a:cs typeface="Courier New"/>
              </a:rPr>
              <a:t>heap[child].key)</a:t>
            </a:r>
            <a:r>
              <a:rPr sz="2400" b="1" spc="-25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break;</a:t>
            </a:r>
            <a:endParaRPr sz="2400">
              <a:latin typeface="Courier New"/>
              <a:cs typeface="Courier New"/>
            </a:endParaRPr>
          </a:p>
          <a:p>
            <a:pPr marL="744220" marR="1099820">
              <a:lnSpc>
                <a:spcPct val="80000"/>
              </a:lnSpc>
              <a:spcBef>
                <a:spcPts val="290"/>
              </a:spcBef>
            </a:pPr>
            <a:r>
              <a:rPr sz="2400" b="1" spc="-5" dirty="0">
                <a:latin typeface="Courier New"/>
                <a:cs typeface="Courier New"/>
              </a:rPr>
              <a:t>/* </a:t>
            </a:r>
            <a:r>
              <a:rPr sz="2400" b="1" spc="-10" dirty="0">
                <a:latin typeface="Courier New"/>
                <a:cs typeface="Courier New"/>
              </a:rPr>
              <a:t>move </a:t>
            </a:r>
            <a:r>
              <a:rPr sz="2400" b="1" spc="-5" dirty="0">
                <a:latin typeface="Courier New"/>
                <a:cs typeface="Courier New"/>
              </a:rPr>
              <a:t>to </a:t>
            </a:r>
            <a:r>
              <a:rPr sz="2400" b="1" spc="-10" dirty="0">
                <a:latin typeface="Courier New"/>
                <a:cs typeface="Courier New"/>
              </a:rPr>
              <a:t>the </a:t>
            </a:r>
            <a:r>
              <a:rPr sz="2400" b="1" spc="-5" dirty="0">
                <a:latin typeface="Courier New"/>
                <a:cs typeface="Courier New"/>
              </a:rPr>
              <a:t>next lower </a:t>
            </a:r>
            <a:r>
              <a:rPr sz="2400" b="1" spc="-10" dirty="0">
                <a:latin typeface="Courier New"/>
                <a:cs typeface="Courier New"/>
              </a:rPr>
              <a:t>level </a:t>
            </a:r>
            <a:r>
              <a:rPr sz="2400" b="1" spc="-5" dirty="0">
                <a:latin typeface="Courier New"/>
                <a:cs typeface="Courier New"/>
              </a:rPr>
              <a:t>*/  </a:t>
            </a:r>
            <a:r>
              <a:rPr sz="2400" b="1" spc="-10" dirty="0">
                <a:latin typeface="Courier New"/>
                <a:cs typeface="Courier New"/>
              </a:rPr>
              <a:t>heap[parent] </a:t>
            </a:r>
            <a:r>
              <a:rPr sz="2400" b="1" dirty="0">
                <a:latin typeface="Courier New"/>
                <a:cs typeface="Courier New"/>
              </a:rPr>
              <a:t>=</a:t>
            </a:r>
            <a:r>
              <a:rPr sz="2400" b="1" spc="-20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heap[child];</a:t>
            </a:r>
            <a:endParaRPr sz="2400">
              <a:latin typeface="Courier New"/>
              <a:cs typeface="Courier New"/>
            </a:endParaRPr>
          </a:p>
          <a:p>
            <a:pPr marL="744220">
              <a:lnSpc>
                <a:spcPts val="2014"/>
              </a:lnSpc>
            </a:pPr>
            <a:r>
              <a:rPr sz="2400" b="1" spc="-10" dirty="0">
                <a:latin typeface="Courier New"/>
                <a:cs typeface="Courier New"/>
              </a:rPr>
              <a:t>child </a:t>
            </a:r>
            <a:r>
              <a:rPr sz="2400" b="1" spc="-5" dirty="0">
                <a:latin typeface="Courier New"/>
                <a:cs typeface="Courier New"/>
              </a:rPr>
              <a:t>*=</a:t>
            </a:r>
            <a:r>
              <a:rPr sz="2400" b="1" spc="-10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2;</a:t>
            </a:r>
            <a:endParaRPr sz="2400">
              <a:latin typeface="Courier New"/>
              <a:cs typeface="Courier New"/>
            </a:endParaRPr>
          </a:p>
          <a:p>
            <a:pPr marL="377825">
              <a:lnSpc>
                <a:spcPts val="2305"/>
              </a:lnSpc>
            </a:pPr>
            <a:r>
              <a:rPr sz="2400" b="1" dirty="0">
                <a:latin typeface="Courier New"/>
                <a:cs typeface="Courier New"/>
              </a:rPr>
              <a:t>}</a:t>
            </a:r>
            <a:endParaRPr sz="2400">
              <a:latin typeface="Courier New"/>
              <a:cs typeface="Courier New"/>
            </a:endParaRPr>
          </a:p>
          <a:p>
            <a:pPr marL="377825" marR="4019550">
              <a:lnSpc>
                <a:spcPct val="80000"/>
              </a:lnSpc>
              <a:spcBef>
                <a:spcPts val="290"/>
              </a:spcBef>
            </a:pPr>
            <a:r>
              <a:rPr sz="2400" b="1" spc="-10" dirty="0">
                <a:latin typeface="Courier New"/>
                <a:cs typeface="Courier New"/>
              </a:rPr>
              <a:t>heap[parent] </a:t>
            </a:r>
            <a:r>
              <a:rPr sz="2400" b="1" dirty="0">
                <a:latin typeface="Courier New"/>
                <a:cs typeface="Courier New"/>
              </a:rPr>
              <a:t>= </a:t>
            </a:r>
            <a:r>
              <a:rPr sz="2400" b="1" spc="-5" dirty="0">
                <a:latin typeface="Courier New"/>
                <a:cs typeface="Courier New"/>
              </a:rPr>
              <a:t>temp;  </a:t>
            </a:r>
            <a:r>
              <a:rPr sz="2400" b="1" spc="-10" dirty="0">
                <a:latin typeface="Courier New"/>
                <a:cs typeface="Courier New"/>
              </a:rPr>
              <a:t>return</a:t>
            </a:r>
            <a:r>
              <a:rPr sz="2400" b="1" spc="-25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item;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ts val="2305"/>
              </a:lnSpc>
            </a:pPr>
            <a:r>
              <a:rPr sz="2400" b="1" dirty="0">
                <a:latin typeface="Courier New"/>
                <a:cs typeface="Courier New"/>
              </a:rPr>
              <a:t>}</a:t>
            </a:r>
            <a:endParaRPr sz="2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0513" y="203403"/>
            <a:ext cx="356489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/>
              <a:t>Threaded </a:t>
            </a:r>
            <a:r>
              <a:rPr sz="3300" dirty="0"/>
              <a:t>binary</a:t>
            </a:r>
            <a:r>
              <a:rPr sz="3300" spc="-85" dirty="0"/>
              <a:t> </a:t>
            </a:r>
            <a:r>
              <a:rPr sz="3300" spc="-20" dirty="0"/>
              <a:t>tree</a:t>
            </a:r>
            <a:endParaRPr sz="3300"/>
          </a:p>
        </p:txBody>
      </p:sp>
      <p:sp>
        <p:nvSpPr>
          <p:cNvPr id="3" name="object 3"/>
          <p:cNvSpPr/>
          <p:nvPr/>
        </p:nvSpPr>
        <p:spPr>
          <a:xfrm>
            <a:off x="477393" y="944625"/>
            <a:ext cx="1055878" cy="1609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660" y="1200277"/>
            <a:ext cx="177380" cy="177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8446" y="1210436"/>
            <a:ext cx="1131417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8662" y="1474597"/>
            <a:ext cx="155181" cy="177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1346" y="1483613"/>
            <a:ext cx="892149" cy="1705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8662" y="1748917"/>
            <a:ext cx="155181" cy="177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1346" y="1757933"/>
            <a:ext cx="2263495" cy="2090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5660" y="2023236"/>
            <a:ext cx="177380" cy="177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0920" y="2037333"/>
            <a:ext cx="1650974" cy="9884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5660" y="3120517"/>
            <a:ext cx="177380" cy="177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0920" y="3130295"/>
            <a:ext cx="815568" cy="1697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662" y="3394836"/>
            <a:ext cx="155181" cy="177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6068" y="3403853"/>
            <a:ext cx="2105672" cy="2091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8662" y="3669157"/>
            <a:ext cx="155181" cy="1774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3820" y="3678935"/>
            <a:ext cx="1655546" cy="2082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5660" y="3943477"/>
            <a:ext cx="177380" cy="177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8446" y="3960621"/>
            <a:ext cx="2439390" cy="7496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5660" y="5040757"/>
            <a:ext cx="177380" cy="1774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0077" y="5050535"/>
            <a:ext cx="2710141" cy="2082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5660" y="5315077"/>
            <a:ext cx="177380" cy="177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3168" y="5325236"/>
            <a:ext cx="2862084" cy="2080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5660" y="5589422"/>
            <a:ext cx="177380" cy="1773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6076" y="5599138"/>
            <a:ext cx="2595524" cy="2083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5660" y="5863742"/>
            <a:ext cx="177380" cy="1773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0077" y="5873457"/>
            <a:ext cx="998054" cy="16979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5660" y="6138062"/>
            <a:ext cx="177380" cy="1773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8446" y="6146990"/>
            <a:ext cx="912596" cy="17058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2723" y="2202307"/>
            <a:ext cx="7568565" cy="92201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80"/>
              </a:spcBef>
            </a:pPr>
            <a:r>
              <a:rPr sz="2100" dirty="0">
                <a:latin typeface="Calibri"/>
                <a:cs typeface="Calibri"/>
              </a:rPr>
              <a:t>A </a:t>
            </a:r>
            <a:r>
              <a:rPr sz="2100" spc="-5" dirty="0">
                <a:latin typeface="Calibri"/>
                <a:cs typeface="Calibri"/>
              </a:rPr>
              <a:t>binary </a:t>
            </a:r>
            <a:r>
              <a:rPr sz="2100" spc="-10" dirty="0">
                <a:latin typeface="Calibri"/>
                <a:cs typeface="Calibri"/>
              </a:rPr>
              <a:t>search tree </a:t>
            </a:r>
            <a:r>
              <a:rPr sz="2100" dirty="0">
                <a:latin typeface="Calibri"/>
                <a:cs typeface="Calibri"/>
              </a:rPr>
              <a:t>in which each </a:t>
            </a:r>
            <a:r>
              <a:rPr sz="2100" spc="-5" dirty="0">
                <a:latin typeface="Calibri"/>
                <a:cs typeface="Calibri"/>
              </a:rPr>
              <a:t>node uses </a:t>
            </a:r>
            <a:r>
              <a:rPr sz="2100" dirty="0">
                <a:latin typeface="Calibri"/>
                <a:cs typeface="Calibri"/>
              </a:rPr>
              <a:t>an </a:t>
            </a:r>
            <a:r>
              <a:rPr sz="2100" spc="-5" dirty="0">
                <a:latin typeface="Calibri"/>
                <a:cs typeface="Calibri"/>
              </a:rPr>
              <a:t>otherwise-empty </a:t>
            </a:r>
            <a:r>
              <a:rPr sz="2100" spc="-10" dirty="0">
                <a:latin typeface="Calibri"/>
                <a:cs typeface="Calibri"/>
              </a:rPr>
              <a:t>left  </a:t>
            </a:r>
            <a:r>
              <a:rPr sz="2100" dirty="0">
                <a:latin typeface="Calibri"/>
                <a:cs typeface="Calibri"/>
              </a:rPr>
              <a:t>child link </a:t>
            </a:r>
            <a:r>
              <a:rPr sz="2100" spc="-10" dirty="0">
                <a:latin typeface="Calibri"/>
                <a:cs typeface="Calibri"/>
              </a:rPr>
              <a:t>to </a:t>
            </a:r>
            <a:r>
              <a:rPr sz="2100" spc="-25" dirty="0">
                <a:latin typeface="Calibri"/>
                <a:cs typeface="Calibri"/>
              </a:rPr>
              <a:t>refer </a:t>
            </a:r>
            <a:r>
              <a:rPr sz="2100" spc="-10" dirty="0">
                <a:latin typeface="Calibri"/>
                <a:cs typeface="Calibri"/>
              </a:rPr>
              <a:t>to </a:t>
            </a:r>
            <a:r>
              <a:rPr sz="2100" spc="-5" dirty="0">
                <a:latin typeface="Calibri"/>
                <a:cs typeface="Calibri"/>
              </a:rPr>
              <a:t>the node's in-order predecessor </a:t>
            </a:r>
            <a:r>
              <a:rPr sz="2100" dirty="0">
                <a:latin typeface="Calibri"/>
                <a:cs typeface="Calibri"/>
              </a:rPr>
              <a:t>and an </a:t>
            </a:r>
            <a:r>
              <a:rPr sz="2100" spc="-5" dirty="0">
                <a:latin typeface="Calibri"/>
                <a:cs typeface="Calibri"/>
              </a:rPr>
              <a:t>empty  </a:t>
            </a:r>
            <a:r>
              <a:rPr sz="2100" spc="-10" dirty="0">
                <a:latin typeface="Calibri"/>
                <a:cs typeface="Calibri"/>
              </a:rPr>
              <a:t>right </a:t>
            </a:r>
            <a:r>
              <a:rPr sz="2100" dirty="0">
                <a:latin typeface="Calibri"/>
                <a:cs typeface="Calibri"/>
              </a:rPr>
              <a:t>child link </a:t>
            </a:r>
            <a:r>
              <a:rPr sz="2100" spc="-10" dirty="0">
                <a:latin typeface="Calibri"/>
                <a:cs typeface="Calibri"/>
              </a:rPr>
              <a:t>to </a:t>
            </a:r>
            <a:r>
              <a:rPr sz="2100" spc="-25" dirty="0">
                <a:latin typeface="Calibri"/>
                <a:cs typeface="Calibri"/>
              </a:rPr>
              <a:t>refer </a:t>
            </a:r>
            <a:r>
              <a:rPr sz="2100" spc="-10" dirty="0">
                <a:latin typeface="Calibri"/>
                <a:cs typeface="Calibri"/>
              </a:rPr>
              <a:t>to </a:t>
            </a:r>
            <a:r>
              <a:rPr sz="2100" dirty="0">
                <a:latin typeface="Calibri"/>
                <a:cs typeface="Calibri"/>
              </a:rPr>
              <a:t>its </a:t>
            </a:r>
            <a:r>
              <a:rPr sz="2100" spc="-10" dirty="0">
                <a:latin typeface="Calibri"/>
                <a:cs typeface="Calibri"/>
              </a:rPr>
              <a:t>in-Order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-30" dirty="0">
                <a:latin typeface="Calibri"/>
                <a:cs typeface="Calibri"/>
              </a:rPr>
              <a:t>Successor.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4809" y="6324549"/>
            <a:ext cx="6629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2723" y="610311"/>
            <a:ext cx="21971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5" dirty="0">
                <a:latin typeface="Calibri Light"/>
                <a:cs typeface="Calibri Light"/>
              </a:rPr>
              <a:t>Definition</a:t>
            </a:r>
            <a:endParaRPr sz="4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1182" y="4142232"/>
            <a:ext cx="1134745" cy="1082040"/>
          </a:xfrm>
          <a:custGeom>
            <a:avLst/>
            <a:gdLst/>
            <a:ahLst/>
            <a:cxnLst/>
            <a:rect l="l" t="t" r="r" b="b"/>
            <a:pathLst>
              <a:path w="1134745" h="1082039">
                <a:moveTo>
                  <a:pt x="57785" y="921385"/>
                </a:moveTo>
                <a:lnTo>
                  <a:pt x="0" y="1081659"/>
                </a:lnTo>
                <a:lnTo>
                  <a:pt x="162941" y="1031748"/>
                </a:lnTo>
                <a:lnTo>
                  <a:pt x="144547" y="1012444"/>
                </a:lnTo>
                <a:lnTo>
                  <a:pt x="109474" y="1012444"/>
                </a:lnTo>
                <a:lnTo>
                  <a:pt x="74422" y="975741"/>
                </a:lnTo>
                <a:lnTo>
                  <a:pt x="92857" y="958194"/>
                </a:lnTo>
                <a:lnTo>
                  <a:pt x="57785" y="921385"/>
                </a:lnTo>
                <a:close/>
              </a:path>
              <a:path w="1134745" h="1082039">
                <a:moveTo>
                  <a:pt x="92857" y="958194"/>
                </a:moveTo>
                <a:lnTo>
                  <a:pt x="74422" y="975741"/>
                </a:lnTo>
                <a:lnTo>
                  <a:pt x="109474" y="1012444"/>
                </a:lnTo>
                <a:lnTo>
                  <a:pt x="127867" y="994937"/>
                </a:lnTo>
                <a:lnTo>
                  <a:pt x="92857" y="958194"/>
                </a:lnTo>
                <a:close/>
              </a:path>
              <a:path w="1134745" h="1082039">
                <a:moveTo>
                  <a:pt x="127867" y="994937"/>
                </a:moveTo>
                <a:lnTo>
                  <a:pt x="109474" y="1012444"/>
                </a:lnTo>
                <a:lnTo>
                  <a:pt x="144547" y="1012444"/>
                </a:lnTo>
                <a:lnTo>
                  <a:pt x="127867" y="994937"/>
                </a:lnTo>
                <a:close/>
              </a:path>
              <a:path w="1134745" h="1082039">
                <a:moveTo>
                  <a:pt x="1099566" y="0"/>
                </a:moveTo>
                <a:lnTo>
                  <a:pt x="92857" y="958194"/>
                </a:lnTo>
                <a:lnTo>
                  <a:pt x="127867" y="994937"/>
                </a:lnTo>
                <a:lnTo>
                  <a:pt x="1134618" y="36703"/>
                </a:lnTo>
                <a:lnTo>
                  <a:pt x="109956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42003" y="2615183"/>
            <a:ext cx="1134110" cy="996315"/>
          </a:xfrm>
          <a:custGeom>
            <a:avLst/>
            <a:gdLst/>
            <a:ahLst/>
            <a:cxnLst/>
            <a:rect l="l" t="t" r="r" b="b"/>
            <a:pathLst>
              <a:path w="1134110" h="996314">
                <a:moveTo>
                  <a:pt x="64516" y="838326"/>
                </a:moveTo>
                <a:lnTo>
                  <a:pt x="0" y="996060"/>
                </a:lnTo>
                <a:lnTo>
                  <a:pt x="164846" y="953135"/>
                </a:lnTo>
                <a:lnTo>
                  <a:pt x="145978" y="931544"/>
                </a:lnTo>
                <a:lnTo>
                  <a:pt x="112268" y="931544"/>
                </a:lnTo>
                <a:lnTo>
                  <a:pt x="78867" y="893317"/>
                </a:lnTo>
                <a:lnTo>
                  <a:pt x="97971" y="876610"/>
                </a:lnTo>
                <a:lnTo>
                  <a:pt x="64516" y="838326"/>
                </a:lnTo>
                <a:close/>
              </a:path>
              <a:path w="1134110" h="996314">
                <a:moveTo>
                  <a:pt x="97971" y="876610"/>
                </a:moveTo>
                <a:lnTo>
                  <a:pt x="78867" y="893317"/>
                </a:lnTo>
                <a:lnTo>
                  <a:pt x="112268" y="931544"/>
                </a:lnTo>
                <a:lnTo>
                  <a:pt x="131375" y="914834"/>
                </a:lnTo>
                <a:lnTo>
                  <a:pt x="97971" y="876610"/>
                </a:lnTo>
                <a:close/>
              </a:path>
              <a:path w="1134110" h="996314">
                <a:moveTo>
                  <a:pt x="131375" y="914834"/>
                </a:moveTo>
                <a:lnTo>
                  <a:pt x="112268" y="931544"/>
                </a:lnTo>
                <a:lnTo>
                  <a:pt x="145978" y="931544"/>
                </a:lnTo>
                <a:lnTo>
                  <a:pt x="131375" y="914834"/>
                </a:lnTo>
                <a:close/>
              </a:path>
              <a:path w="1134110" h="996314">
                <a:moveTo>
                  <a:pt x="1100328" y="0"/>
                </a:moveTo>
                <a:lnTo>
                  <a:pt x="97971" y="876610"/>
                </a:lnTo>
                <a:lnTo>
                  <a:pt x="131375" y="914834"/>
                </a:lnTo>
                <a:lnTo>
                  <a:pt x="1133729" y="38226"/>
                </a:lnTo>
                <a:lnTo>
                  <a:pt x="110032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41570" y="2615819"/>
            <a:ext cx="866140" cy="822960"/>
          </a:xfrm>
          <a:custGeom>
            <a:avLst/>
            <a:gdLst/>
            <a:ahLst/>
            <a:cxnLst/>
            <a:rect l="l" t="t" r="r" b="b"/>
            <a:pathLst>
              <a:path w="866139" h="822960">
                <a:moveTo>
                  <a:pt x="737586" y="736379"/>
                </a:moveTo>
                <a:lnTo>
                  <a:pt x="702690" y="773176"/>
                </a:lnTo>
                <a:lnTo>
                  <a:pt x="865758" y="822832"/>
                </a:lnTo>
                <a:lnTo>
                  <a:pt x="840731" y="753871"/>
                </a:lnTo>
                <a:lnTo>
                  <a:pt x="756030" y="753871"/>
                </a:lnTo>
                <a:lnTo>
                  <a:pt x="737586" y="736379"/>
                </a:lnTo>
                <a:close/>
              </a:path>
              <a:path w="866139" h="822960">
                <a:moveTo>
                  <a:pt x="772633" y="699423"/>
                </a:moveTo>
                <a:lnTo>
                  <a:pt x="737586" y="736379"/>
                </a:lnTo>
                <a:lnTo>
                  <a:pt x="756030" y="753871"/>
                </a:lnTo>
                <a:lnTo>
                  <a:pt x="791082" y="716914"/>
                </a:lnTo>
                <a:lnTo>
                  <a:pt x="772633" y="699423"/>
                </a:lnTo>
                <a:close/>
              </a:path>
              <a:path w="866139" h="822960">
                <a:moveTo>
                  <a:pt x="807592" y="662558"/>
                </a:moveTo>
                <a:lnTo>
                  <a:pt x="772633" y="699423"/>
                </a:lnTo>
                <a:lnTo>
                  <a:pt x="791082" y="716914"/>
                </a:lnTo>
                <a:lnTo>
                  <a:pt x="756030" y="753871"/>
                </a:lnTo>
                <a:lnTo>
                  <a:pt x="840731" y="753871"/>
                </a:lnTo>
                <a:lnTo>
                  <a:pt x="807592" y="662558"/>
                </a:lnTo>
                <a:close/>
              </a:path>
              <a:path w="866139" h="822960">
                <a:moveTo>
                  <a:pt x="34925" y="0"/>
                </a:moveTo>
                <a:lnTo>
                  <a:pt x="0" y="36829"/>
                </a:lnTo>
                <a:lnTo>
                  <a:pt x="737586" y="736379"/>
                </a:lnTo>
                <a:lnTo>
                  <a:pt x="772633" y="699423"/>
                </a:lnTo>
                <a:lnTo>
                  <a:pt x="3492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10913" y="1857375"/>
            <a:ext cx="896619" cy="777240"/>
          </a:xfrm>
          <a:custGeom>
            <a:avLst/>
            <a:gdLst/>
            <a:ahLst/>
            <a:cxnLst/>
            <a:rect l="l" t="t" r="r" b="b"/>
            <a:pathLst>
              <a:path w="896620" h="777239">
                <a:moveTo>
                  <a:pt x="0" y="388492"/>
                </a:moveTo>
                <a:lnTo>
                  <a:pt x="3015" y="343173"/>
                </a:lnTo>
                <a:lnTo>
                  <a:pt x="11836" y="299392"/>
                </a:lnTo>
                <a:lnTo>
                  <a:pt x="26128" y="257442"/>
                </a:lnTo>
                <a:lnTo>
                  <a:pt x="45554" y="217612"/>
                </a:lnTo>
                <a:lnTo>
                  <a:pt x="69777" y="180194"/>
                </a:lnTo>
                <a:lnTo>
                  <a:pt x="98461" y="145480"/>
                </a:lnTo>
                <a:lnTo>
                  <a:pt x="131270" y="113760"/>
                </a:lnTo>
                <a:lnTo>
                  <a:pt x="167868" y="85325"/>
                </a:lnTo>
                <a:lnTo>
                  <a:pt x="207918" y="60466"/>
                </a:lnTo>
                <a:lnTo>
                  <a:pt x="251084" y="39474"/>
                </a:lnTo>
                <a:lnTo>
                  <a:pt x="297029" y="22640"/>
                </a:lnTo>
                <a:lnTo>
                  <a:pt x="345419" y="10256"/>
                </a:lnTo>
                <a:lnTo>
                  <a:pt x="395915" y="2612"/>
                </a:lnTo>
                <a:lnTo>
                  <a:pt x="448183" y="0"/>
                </a:lnTo>
                <a:lnTo>
                  <a:pt x="500424" y="2612"/>
                </a:lnTo>
                <a:lnTo>
                  <a:pt x="550899" y="10256"/>
                </a:lnTo>
                <a:lnTo>
                  <a:pt x="599270" y="22640"/>
                </a:lnTo>
                <a:lnTo>
                  <a:pt x="645201" y="39474"/>
                </a:lnTo>
                <a:lnTo>
                  <a:pt x="688354" y="60466"/>
                </a:lnTo>
                <a:lnTo>
                  <a:pt x="728394" y="85325"/>
                </a:lnTo>
                <a:lnTo>
                  <a:pt x="764984" y="113760"/>
                </a:lnTo>
                <a:lnTo>
                  <a:pt x="797787" y="145480"/>
                </a:lnTo>
                <a:lnTo>
                  <a:pt x="826467" y="180194"/>
                </a:lnTo>
                <a:lnTo>
                  <a:pt x="850687" y="217612"/>
                </a:lnTo>
                <a:lnTo>
                  <a:pt x="870111" y="257442"/>
                </a:lnTo>
                <a:lnTo>
                  <a:pt x="884402" y="299392"/>
                </a:lnTo>
                <a:lnTo>
                  <a:pt x="893223" y="343173"/>
                </a:lnTo>
                <a:lnTo>
                  <a:pt x="896238" y="388492"/>
                </a:lnTo>
                <a:lnTo>
                  <a:pt x="893223" y="433787"/>
                </a:lnTo>
                <a:lnTo>
                  <a:pt x="884402" y="477546"/>
                </a:lnTo>
                <a:lnTo>
                  <a:pt x="870111" y="519478"/>
                </a:lnTo>
                <a:lnTo>
                  <a:pt x="850687" y="559292"/>
                </a:lnTo>
                <a:lnTo>
                  <a:pt x="826467" y="596697"/>
                </a:lnTo>
                <a:lnTo>
                  <a:pt x="797787" y="631402"/>
                </a:lnTo>
                <a:lnTo>
                  <a:pt x="764984" y="663114"/>
                </a:lnTo>
                <a:lnTo>
                  <a:pt x="728394" y="691543"/>
                </a:lnTo>
                <a:lnTo>
                  <a:pt x="688354" y="716398"/>
                </a:lnTo>
                <a:lnTo>
                  <a:pt x="645201" y="737387"/>
                </a:lnTo>
                <a:lnTo>
                  <a:pt x="599270" y="754219"/>
                </a:lnTo>
                <a:lnTo>
                  <a:pt x="550899" y="766602"/>
                </a:lnTo>
                <a:lnTo>
                  <a:pt x="500424" y="774246"/>
                </a:lnTo>
                <a:lnTo>
                  <a:pt x="448183" y="776859"/>
                </a:lnTo>
                <a:lnTo>
                  <a:pt x="395915" y="774246"/>
                </a:lnTo>
                <a:lnTo>
                  <a:pt x="345419" y="766602"/>
                </a:lnTo>
                <a:lnTo>
                  <a:pt x="297029" y="754219"/>
                </a:lnTo>
                <a:lnTo>
                  <a:pt x="251084" y="737387"/>
                </a:lnTo>
                <a:lnTo>
                  <a:pt x="207918" y="716398"/>
                </a:lnTo>
                <a:lnTo>
                  <a:pt x="167868" y="691543"/>
                </a:lnTo>
                <a:lnTo>
                  <a:pt x="131270" y="663114"/>
                </a:lnTo>
                <a:lnTo>
                  <a:pt x="98461" y="631402"/>
                </a:lnTo>
                <a:lnTo>
                  <a:pt x="69777" y="596697"/>
                </a:lnTo>
                <a:lnTo>
                  <a:pt x="45554" y="559292"/>
                </a:lnTo>
                <a:lnTo>
                  <a:pt x="26128" y="519478"/>
                </a:lnTo>
                <a:lnTo>
                  <a:pt x="11836" y="477546"/>
                </a:lnTo>
                <a:lnTo>
                  <a:pt x="3015" y="433787"/>
                </a:lnTo>
                <a:lnTo>
                  <a:pt x="0" y="388492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42459" y="1813560"/>
            <a:ext cx="909827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48784" y="1813560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20971" y="2082292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156463" y="3556"/>
                </a:lnTo>
                <a:lnTo>
                  <a:pt x="42037" y="282067"/>
                </a:lnTo>
                <a:lnTo>
                  <a:pt x="38988" y="287909"/>
                </a:lnTo>
                <a:lnTo>
                  <a:pt x="36321" y="291592"/>
                </a:lnTo>
                <a:lnTo>
                  <a:pt x="33654" y="295402"/>
                </a:lnTo>
                <a:lnTo>
                  <a:pt x="29463" y="298196"/>
                </a:lnTo>
                <a:lnTo>
                  <a:pt x="0" y="306959"/>
                </a:lnTo>
                <a:lnTo>
                  <a:pt x="1015" y="318135"/>
                </a:lnTo>
                <a:lnTo>
                  <a:pt x="14257" y="317821"/>
                </a:lnTo>
                <a:lnTo>
                  <a:pt x="26749" y="317627"/>
                </a:lnTo>
                <a:lnTo>
                  <a:pt x="38502" y="317527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8"/>
                </a:lnTo>
                <a:lnTo>
                  <a:pt x="77215" y="299466"/>
                </a:lnTo>
                <a:lnTo>
                  <a:pt x="75183" y="298450"/>
                </a:lnTo>
                <a:lnTo>
                  <a:pt x="73787" y="297180"/>
                </a:lnTo>
                <a:lnTo>
                  <a:pt x="72516" y="295783"/>
                </a:lnTo>
                <a:lnTo>
                  <a:pt x="71881" y="293878"/>
                </a:lnTo>
                <a:lnTo>
                  <a:pt x="71983" y="288163"/>
                </a:lnTo>
                <a:lnTo>
                  <a:pt x="72643" y="284861"/>
                </a:lnTo>
                <a:lnTo>
                  <a:pt x="74548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6"/>
                </a:lnTo>
                <a:lnTo>
                  <a:pt x="97536" y="218312"/>
                </a:lnTo>
                <a:lnTo>
                  <a:pt x="257928" y="218312"/>
                </a:lnTo>
                <a:lnTo>
                  <a:pt x="249695" y="195072"/>
                </a:lnTo>
                <a:lnTo>
                  <a:pt x="106425" y="195072"/>
                </a:lnTo>
                <a:lnTo>
                  <a:pt x="137032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8" y="90170"/>
                </a:lnTo>
                <a:lnTo>
                  <a:pt x="212535" y="90170"/>
                </a:lnTo>
                <a:lnTo>
                  <a:pt x="180593" y="0"/>
                </a:lnTo>
                <a:close/>
              </a:path>
              <a:path w="322579" h="318135">
                <a:moveTo>
                  <a:pt x="102193" y="317500"/>
                </a:moveTo>
                <a:lnTo>
                  <a:pt x="49529" y="317500"/>
                </a:lnTo>
                <a:lnTo>
                  <a:pt x="60408" y="317527"/>
                </a:lnTo>
                <a:lnTo>
                  <a:pt x="102234" y="318135"/>
                </a:lnTo>
                <a:lnTo>
                  <a:pt x="102193" y="317500"/>
                </a:lnTo>
                <a:close/>
              </a:path>
              <a:path w="322579" h="318135">
                <a:moveTo>
                  <a:pt x="257928" y="218312"/>
                </a:moveTo>
                <a:lnTo>
                  <a:pt x="188975" y="218312"/>
                </a:lnTo>
                <a:lnTo>
                  <a:pt x="203707" y="260350"/>
                </a:lnTo>
                <a:lnTo>
                  <a:pt x="206628" y="268224"/>
                </a:lnTo>
                <a:lnTo>
                  <a:pt x="208861" y="274828"/>
                </a:lnTo>
                <a:lnTo>
                  <a:pt x="210305" y="279781"/>
                </a:lnTo>
                <a:lnTo>
                  <a:pt x="211708" y="284225"/>
                </a:lnTo>
                <a:lnTo>
                  <a:pt x="212421" y="287909"/>
                </a:lnTo>
                <a:lnTo>
                  <a:pt x="181863" y="306959"/>
                </a:lnTo>
                <a:lnTo>
                  <a:pt x="183006" y="318135"/>
                </a:lnTo>
                <a:lnTo>
                  <a:pt x="202346" y="317821"/>
                </a:lnTo>
                <a:lnTo>
                  <a:pt x="221900" y="317627"/>
                </a:lnTo>
                <a:lnTo>
                  <a:pt x="241692" y="317527"/>
                </a:lnTo>
                <a:lnTo>
                  <a:pt x="322536" y="317500"/>
                </a:lnTo>
                <a:lnTo>
                  <a:pt x="321817" y="306959"/>
                </a:lnTo>
                <a:lnTo>
                  <a:pt x="294386" y="298831"/>
                </a:lnTo>
                <a:lnTo>
                  <a:pt x="289940" y="296163"/>
                </a:lnTo>
                <a:lnTo>
                  <a:pt x="286892" y="292608"/>
                </a:lnTo>
                <a:lnTo>
                  <a:pt x="283844" y="288925"/>
                </a:lnTo>
                <a:lnTo>
                  <a:pt x="280542" y="281813"/>
                </a:lnTo>
                <a:lnTo>
                  <a:pt x="276732" y="271399"/>
                </a:lnTo>
                <a:lnTo>
                  <a:pt x="257928" y="218312"/>
                </a:lnTo>
                <a:close/>
              </a:path>
              <a:path w="322579" h="318135">
                <a:moveTo>
                  <a:pt x="322536" y="317500"/>
                </a:moveTo>
                <a:lnTo>
                  <a:pt x="261746" y="317500"/>
                </a:lnTo>
                <a:lnTo>
                  <a:pt x="292258" y="317627"/>
                </a:lnTo>
                <a:lnTo>
                  <a:pt x="322579" y="318135"/>
                </a:lnTo>
                <a:lnTo>
                  <a:pt x="322536" y="317500"/>
                </a:lnTo>
                <a:close/>
              </a:path>
              <a:path w="322579" h="318135">
                <a:moveTo>
                  <a:pt x="212535" y="90170"/>
                </a:moveTo>
                <a:lnTo>
                  <a:pt x="145668" y="90170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2" y="114554"/>
                </a:lnTo>
                <a:lnTo>
                  <a:pt x="180975" y="195072"/>
                </a:lnTo>
                <a:lnTo>
                  <a:pt x="249695" y="195072"/>
                </a:lnTo>
                <a:lnTo>
                  <a:pt x="212535" y="901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21301" y="2166366"/>
            <a:ext cx="86741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20971" y="2082292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276732" y="271399"/>
                </a:lnTo>
                <a:lnTo>
                  <a:pt x="299974" y="300482"/>
                </a:lnTo>
                <a:lnTo>
                  <a:pt x="321817" y="306959"/>
                </a:lnTo>
                <a:lnTo>
                  <a:pt x="322579" y="318135"/>
                </a:lnTo>
                <a:lnTo>
                  <a:pt x="307431" y="317821"/>
                </a:lnTo>
                <a:lnTo>
                  <a:pt x="292258" y="317627"/>
                </a:lnTo>
                <a:lnTo>
                  <a:pt x="277038" y="317527"/>
                </a:lnTo>
                <a:lnTo>
                  <a:pt x="261746" y="317500"/>
                </a:lnTo>
                <a:lnTo>
                  <a:pt x="241692" y="317527"/>
                </a:lnTo>
                <a:lnTo>
                  <a:pt x="221900" y="317626"/>
                </a:lnTo>
                <a:lnTo>
                  <a:pt x="202346" y="317821"/>
                </a:lnTo>
                <a:lnTo>
                  <a:pt x="183006" y="318135"/>
                </a:lnTo>
                <a:lnTo>
                  <a:pt x="181863" y="306959"/>
                </a:lnTo>
                <a:lnTo>
                  <a:pt x="203962" y="300482"/>
                </a:lnTo>
                <a:lnTo>
                  <a:pt x="207009" y="299593"/>
                </a:lnTo>
                <a:lnTo>
                  <a:pt x="209168" y="298450"/>
                </a:lnTo>
                <a:lnTo>
                  <a:pt x="210438" y="297180"/>
                </a:lnTo>
                <a:lnTo>
                  <a:pt x="211836" y="295783"/>
                </a:lnTo>
                <a:lnTo>
                  <a:pt x="212470" y="293750"/>
                </a:lnTo>
                <a:lnTo>
                  <a:pt x="212470" y="291084"/>
                </a:lnTo>
                <a:lnTo>
                  <a:pt x="212470" y="288163"/>
                </a:lnTo>
                <a:lnTo>
                  <a:pt x="211708" y="284225"/>
                </a:lnTo>
                <a:lnTo>
                  <a:pt x="210184" y="279400"/>
                </a:lnTo>
                <a:lnTo>
                  <a:pt x="208787" y="274574"/>
                </a:lnTo>
                <a:lnTo>
                  <a:pt x="206628" y="268224"/>
                </a:lnTo>
                <a:lnTo>
                  <a:pt x="203707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6"/>
                </a:lnTo>
                <a:lnTo>
                  <a:pt x="78486" y="268224"/>
                </a:lnTo>
                <a:lnTo>
                  <a:pt x="76073" y="274828"/>
                </a:lnTo>
                <a:lnTo>
                  <a:pt x="74421" y="279781"/>
                </a:lnTo>
                <a:lnTo>
                  <a:pt x="72643" y="284861"/>
                </a:lnTo>
                <a:lnTo>
                  <a:pt x="71881" y="288671"/>
                </a:lnTo>
                <a:lnTo>
                  <a:pt x="71881" y="291338"/>
                </a:lnTo>
                <a:lnTo>
                  <a:pt x="71881" y="293878"/>
                </a:lnTo>
                <a:lnTo>
                  <a:pt x="80137" y="300228"/>
                </a:lnTo>
                <a:lnTo>
                  <a:pt x="101473" y="306450"/>
                </a:lnTo>
                <a:lnTo>
                  <a:pt x="102234" y="318135"/>
                </a:lnTo>
                <a:lnTo>
                  <a:pt x="86784" y="317821"/>
                </a:lnTo>
                <a:lnTo>
                  <a:pt x="72834" y="317627"/>
                </a:lnTo>
                <a:lnTo>
                  <a:pt x="60408" y="317527"/>
                </a:lnTo>
                <a:lnTo>
                  <a:pt x="49529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5" y="318135"/>
                </a:lnTo>
                <a:lnTo>
                  <a:pt x="0" y="306959"/>
                </a:lnTo>
                <a:lnTo>
                  <a:pt x="23875" y="299847"/>
                </a:lnTo>
                <a:lnTo>
                  <a:pt x="29463" y="298196"/>
                </a:lnTo>
                <a:lnTo>
                  <a:pt x="33654" y="295402"/>
                </a:lnTo>
                <a:lnTo>
                  <a:pt x="36321" y="291592"/>
                </a:lnTo>
                <a:lnTo>
                  <a:pt x="38988" y="287909"/>
                </a:lnTo>
                <a:lnTo>
                  <a:pt x="42037" y="282067"/>
                </a:lnTo>
                <a:lnTo>
                  <a:pt x="45212" y="274320"/>
                </a:lnTo>
                <a:lnTo>
                  <a:pt x="156463" y="3556"/>
                </a:lnTo>
                <a:lnTo>
                  <a:pt x="18059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76010" y="3324859"/>
            <a:ext cx="896619" cy="777240"/>
          </a:xfrm>
          <a:custGeom>
            <a:avLst/>
            <a:gdLst/>
            <a:ahLst/>
            <a:cxnLst/>
            <a:rect l="l" t="t" r="r" b="b"/>
            <a:pathLst>
              <a:path w="896620" h="777239">
                <a:moveTo>
                  <a:pt x="0" y="388365"/>
                </a:moveTo>
                <a:lnTo>
                  <a:pt x="3015" y="343071"/>
                </a:lnTo>
                <a:lnTo>
                  <a:pt x="11836" y="299312"/>
                </a:lnTo>
                <a:lnTo>
                  <a:pt x="26128" y="257380"/>
                </a:lnTo>
                <a:lnTo>
                  <a:pt x="45554" y="217566"/>
                </a:lnTo>
                <a:lnTo>
                  <a:pt x="69777" y="180161"/>
                </a:lnTo>
                <a:lnTo>
                  <a:pt x="98461" y="145456"/>
                </a:lnTo>
                <a:lnTo>
                  <a:pt x="131270" y="113744"/>
                </a:lnTo>
                <a:lnTo>
                  <a:pt x="167868" y="85315"/>
                </a:lnTo>
                <a:lnTo>
                  <a:pt x="207918" y="60460"/>
                </a:lnTo>
                <a:lnTo>
                  <a:pt x="251084" y="39471"/>
                </a:lnTo>
                <a:lnTo>
                  <a:pt x="297029" y="22639"/>
                </a:lnTo>
                <a:lnTo>
                  <a:pt x="345419" y="10256"/>
                </a:lnTo>
                <a:lnTo>
                  <a:pt x="395915" y="2612"/>
                </a:lnTo>
                <a:lnTo>
                  <a:pt x="448183" y="0"/>
                </a:lnTo>
                <a:lnTo>
                  <a:pt x="500424" y="2612"/>
                </a:lnTo>
                <a:lnTo>
                  <a:pt x="550899" y="10256"/>
                </a:lnTo>
                <a:lnTo>
                  <a:pt x="599270" y="22639"/>
                </a:lnTo>
                <a:lnTo>
                  <a:pt x="645201" y="39471"/>
                </a:lnTo>
                <a:lnTo>
                  <a:pt x="688354" y="60460"/>
                </a:lnTo>
                <a:lnTo>
                  <a:pt x="728394" y="85315"/>
                </a:lnTo>
                <a:lnTo>
                  <a:pt x="764984" y="113744"/>
                </a:lnTo>
                <a:lnTo>
                  <a:pt x="797787" y="145456"/>
                </a:lnTo>
                <a:lnTo>
                  <a:pt x="826467" y="180161"/>
                </a:lnTo>
                <a:lnTo>
                  <a:pt x="850687" y="217566"/>
                </a:lnTo>
                <a:lnTo>
                  <a:pt x="870111" y="257380"/>
                </a:lnTo>
                <a:lnTo>
                  <a:pt x="884402" y="299312"/>
                </a:lnTo>
                <a:lnTo>
                  <a:pt x="893223" y="343071"/>
                </a:lnTo>
                <a:lnTo>
                  <a:pt x="896238" y="388365"/>
                </a:lnTo>
                <a:lnTo>
                  <a:pt x="893223" y="433685"/>
                </a:lnTo>
                <a:lnTo>
                  <a:pt x="884402" y="477466"/>
                </a:lnTo>
                <a:lnTo>
                  <a:pt x="870111" y="519416"/>
                </a:lnTo>
                <a:lnTo>
                  <a:pt x="850687" y="559246"/>
                </a:lnTo>
                <a:lnTo>
                  <a:pt x="826467" y="596664"/>
                </a:lnTo>
                <a:lnTo>
                  <a:pt x="797787" y="631378"/>
                </a:lnTo>
                <a:lnTo>
                  <a:pt x="764984" y="663098"/>
                </a:lnTo>
                <a:lnTo>
                  <a:pt x="728394" y="691533"/>
                </a:lnTo>
                <a:lnTo>
                  <a:pt x="688354" y="716392"/>
                </a:lnTo>
                <a:lnTo>
                  <a:pt x="645201" y="737384"/>
                </a:lnTo>
                <a:lnTo>
                  <a:pt x="599270" y="754218"/>
                </a:lnTo>
                <a:lnTo>
                  <a:pt x="550899" y="766602"/>
                </a:lnTo>
                <a:lnTo>
                  <a:pt x="500424" y="774246"/>
                </a:lnTo>
                <a:lnTo>
                  <a:pt x="448183" y="776858"/>
                </a:lnTo>
                <a:lnTo>
                  <a:pt x="395915" y="774246"/>
                </a:lnTo>
                <a:lnTo>
                  <a:pt x="345419" y="766602"/>
                </a:lnTo>
                <a:lnTo>
                  <a:pt x="297029" y="754218"/>
                </a:lnTo>
                <a:lnTo>
                  <a:pt x="251084" y="737384"/>
                </a:lnTo>
                <a:lnTo>
                  <a:pt x="207918" y="716392"/>
                </a:lnTo>
                <a:lnTo>
                  <a:pt x="167868" y="691533"/>
                </a:lnTo>
                <a:lnTo>
                  <a:pt x="131270" y="663098"/>
                </a:lnTo>
                <a:lnTo>
                  <a:pt x="98461" y="631378"/>
                </a:lnTo>
                <a:lnTo>
                  <a:pt x="69777" y="596664"/>
                </a:lnTo>
                <a:lnTo>
                  <a:pt x="45554" y="559246"/>
                </a:lnTo>
                <a:lnTo>
                  <a:pt x="26128" y="519416"/>
                </a:lnTo>
                <a:lnTo>
                  <a:pt x="11836" y="477466"/>
                </a:lnTo>
                <a:lnTo>
                  <a:pt x="3015" y="433685"/>
                </a:lnTo>
                <a:lnTo>
                  <a:pt x="0" y="38836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06796" y="3281171"/>
            <a:ext cx="905255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08547" y="3281171"/>
            <a:ext cx="71323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20866" y="3549522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054" y="0"/>
                </a:moveTo>
                <a:lnTo>
                  <a:pt x="106140" y="11144"/>
                </a:lnTo>
                <a:lnTo>
                  <a:pt x="49275" y="44576"/>
                </a:lnTo>
                <a:lnTo>
                  <a:pt x="12303" y="97266"/>
                </a:lnTo>
                <a:lnTo>
                  <a:pt x="0" y="165862"/>
                </a:lnTo>
                <a:lnTo>
                  <a:pt x="2809" y="200032"/>
                </a:lnTo>
                <a:lnTo>
                  <a:pt x="25288" y="257944"/>
                </a:lnTo>
                <a:lnTo>
                  <a:pt x="69197" y="300948"/>
                </a:lnTo>
                <a:lnTo>
                  <a:pt x="128200" y="322994"/>
                </a:lnTo>
                <a:lnTo>
                  <a:pt x="162941" y="325754"/>
                </a:lnTo>
                <a:lnTo>
                  <a:pt x="190323" y="323851"/>
                </a:lnTo>
                <a:lnTo>
                  <a:pt x="216265" y="318150"/>
                </a:lnTo>
                <a:lnTo>
                  <a:pt x="240754" y="308663"/>
                </a:lnTo>
                <a:lnTo>
                  <a:pt x="263779" y="295401"/>
                </a:lnTo>
                <a:lnTo>
                  <a:pt x="194691" y="295401"/>
                </a:lnTo>
                <a:lnTo>
                  <a:pt x="167949" y="293022"/>
                </a:lnTo>
                <a:lnTo>
                  <a:pt x="123753" y="274024"/>
                </a:lnTo>
                <a:lnTo>
                  <a:pt x="92390" y="236781"/>
                </a:lnTo>
                <a:lnTo>
                  <a:pt x="76527" y="185866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455" y="42632"/>
                </a:lnTo>
                <a:lnTo>
                  <a:pt x="154642" y="24153"/>
                </a:lnTo>
                <a:lnTo>
                  <a:pt x="177927" y="21843"/>
                </a:lnTo>
                <a:lnTo>
                  <a:pt x="257911" y="21843"/>
                </a:lnTo>
                <a:lnTo>
                  <a:pt x="259842" y="11429"/>
                </a:lnTo>
                <a:lnTo>
                  <a:pt x="258445" y="9143"/>
                </a:lnTo>
                <a:lnTo>
                  <a:pt x="238061" y="5143"/>
                </a:lnTo>
                <a:lnTo>
                  <a:pt x="217868" y="2286"/>
                </a:lnTo>
                <a:lnTo>
                  <a:pt x="197866" y="571"/>
                </a:lnTo>
                <a:lnTo>
                  <a:pt x="178054" y="0"/>
                </a:lnTo>
                <a:close/>
              </a:path>
              <a:path w="264160" h="325754">
                <a:moveTo>
                  <a:pt x="260985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779" y="295401"/>
                </a:lnTo>
                <a:lnTo>
                  <a:pt x="260985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7" y="21843"/>
                </a:lnTo>
                <a:lnTo>
                  <a:pt x="188023" y="22199"/>
                </a:lnTo>
                <a:lnTo>
                  <a:pt x="197739" y="23256"/>
                </a:lnTo>
                <a:lnTo>
                  <a:pt x="207073" y="25005"/>
                </a:lnTo>
                <a:lnTo>
                  <a:pt x="216027" y="27431"/>
                </a:lnTo>
                <a:lnTo>
                  <a:pt x="233045" y="91566"/>
                </a:lnTo>
                <a:lnTo>
                  <a:pt x="245363" y="89534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20866" y="3549522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054" y="0"/>
                </a:moveTo>
                <a:lnTo>
                  <a:pt x="217868" y="2286"/>
                </a:lnTo>
                <a:lnTo>
                  <a:pt x="258445" y="9143"/>
                </a:lnTo>
                <a:lnTo>
                  <a:pt x="259842" y="11429"/>
                </a:lnTo>
                <a:lnTo>
                  <a:pt x="245363" y="89534"/>
                </a:lnTo>
                <a:lnTo>
                  <a:pt x="233045" y="91566"/>
                </a:lnTo>
                <a:lnTo>
                  <a:pt x="216027" y="27431"/>
                </a:lnTo>
                <a:lnTo>
                  <a:pt x="207073" y="25005"/>
                </a:lnTo>
                <a:lnTo>
                  <a:pt x="197739" y="23256"/>
                </a:lnTo>
                <a:lnTo>
                  <a:pt x="188023" y="22199"/>
                </a:lnTo>
                <a:lnTo>
                  <a:pt x="177927" y="21843"/>
                </a:lnTo>
                <a:lnTo>
                  <a:pt x="154642" y="24153"/>
                </a:lnTo>
                <a:lnTo>
                  <a:pt x="116455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27" y="185866"/>
                </a:lnTo>
                <a:lnTo>
                  <a:pt x="92390" y="236781"/>
                </a:lnTo>
                <a:lnTo>
                  <a:pt x="123753" y="274024"/>
                </a:lnTo>
                <a:lnTo>
                  <a:pt x="167949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5" y="282575"/>
                </a:lnTo>
                <a:lnTo>
                  <a:pt x="263779" y="295401"/>
                </a:lnTo>
                <a:lnTo>
                  <a:pt x="240754" y="308663"/>
                </a:lnTo>
                <a:lnTo>
                  <a:pt x="216265" y="318150"/>
                </a:lnTo>
                <a:lnTo>
                  <a:pt x="190323" y="323851"/>
                </a:lnTo>
                <a:lnTo>
                  <a:pt x="162941" y="325754"/>
                </a:lnTo>
                <a:lnTo>
                  <a:pt x="128200" y="322994"/>
                </a:lnTo>
                <a:lnTo>
                  <a:pt x="69197" y="300948"/>
                </a:lnTo>
                <a:lnTo>
                  <a:pt x="25288" y="257944"/>
                </a:lnTo>
                <a:lnTo>
                  <a:pt x="2809" y="200032"/>
                </a:lnTo>
                <a:lnTo>
                  <a:pt x="0" y="165862"/>
                </a:lnTo>
                <a:lnTo>
                  <a:pt x="3073" y="129569"/>
                </a:lnTo>
                <a:lnTo>
                  <a:pt x="27699" y="68939"/>
                </a:lnTo>
                <a:lnTo>
                  <a:pt x="75826" y="25074"/>
                </a:lnTo>
                <a:lnTo>
                  <a:pt x="140215" y="2786"/>
                </a:lnTo>
                <a:lnTo>
                  <a:pt x="17805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76955" y="3497453"/>
            <a:ext cx="896619" cy="777240"/>
          </a:xfrm>
          <a:custGeom>
            <a:avLst/>
            <a:gdLst/>
            <a:ahLst/>
            <a:cxnLst/>
            <a:rect l="l" t="t" r="r" b="b"/>
            <a:pathLst>
              <a:path w="896620" h="777239">
                <a:moveTo>
                  <a:pt x="0" y="388493"/>
                </a:moveTo>
                <a:lnTo>
                  <a:pt x="3015" y="343173"/>
                </a:lnTo>
                <a:lnTo>
                  <a:pt x="11836" y="299392"/>
                </a:lnTo>
                <a:lnTo>
                  <a:pt x="26128" y="257442"/>
                </a:lnTo>
                <a:lnTo>
                  <a:pt x="45554" y="217612"/>
                </a:lnTo>
                <a:lnTo>
                  <a:pt x="69777" y="180194"/>
                </a:lnTo>
                <a:lnTo>
                  <a:pt x="98461" y="145480"/>
                </a:lnTo>
                <a:lnTo>
                  <a:pt x="131270" y="113760"/>
                </a:lnTo>
                <a:lnTo>
                  <a:pt x="167868" y="85325"/>
                </a:lnTo>
                <a:lnTo>
                  <a:pt x="207918" y="60466"/>
                </a:lnTo>
                <a:lnTo>
                  <a:pt x="251084" y="39474"/>
                </a:lnTo>
                <a:lnTo>
                  <a:pt x="297029" y="22640"/>
                </a:lnTo>
                <a:lnTo>
                  <a:pt x="345419" y="10256"/>
                </a:lnTo>
                <a:lnTo>
                  <a:pt x="395915" y="2612"/>
                </a:lnTo>
                <a:lnTo>
                  <a:pt x="448182" y="0"/>
                </a:lnTo>
                <a:lnTo>
                  <a:pt x="500424" y="2612"/>
                </a:lnTo>
                <a:lnTo>
                  <a:pt x="550899" y="10256"/>
                </a:lnTo>
                <a:lnTo>
                  <a:pt x="599270" y="22640"/>
                </a:lnTo>
                <a:lnTo>
                  <a:pt x="645201" y="39474"/>
                </a:lnTo>
                <a:lnTo>
                  <a:pt x="688354" y="60466"/>
                </a:lnTo>
                <a:lnTo>
                  <a:pt x="728394" y="85325"/>
                </a:lnTo>
                <a:lnTo>
                  <a:pt x="764984" y="113760"/>
                </a:lnTo>
                <a:lnTo>
                  <a:pt x="797787" y="145480"/>
                </a:lnTo>
                <a:lnTo>
                  <a:pt x="826467" y="180194"/>
                </a:lnTo>
                <a:lnTo>
                  <a:pt x="850687" y="217612"/>
                </a:lnTo>
                <a:lnTo>
                  <a:pt x="870111" y="257442"/>
                </a:lnTo>
                <a:lnTo>
                  <a:pt x="884402" y="299392"/>
                </a:lnTo>
                <a:lnTo>
                  <a:pt x="893223" y="343173"/>
                </a:lnTo>
                <a:lnTo>
                  <a:pt x="896239" y="388493"/>
                </a:lnTo>
                <a:lnTo>
                  <a:pt x="893223" y="433787"/>
                </a:lnTo>
                <a:lnTo>
                  <a:pt x="884402" y="477546"/>
                </a:lnTo>
                <a:lnTo>
                  <a:pt x="870111" y="519478"/>
                </a:lnTo>
                <a:lnTo>
                  <a:pt x="850687" y="559292"/>
                </a:lnTo>
                <a:lnTo>
                  <a:pt x="826467" y="596697"/>
                </a:lnTo>
                <a:lnTo>
                  <a:pt x="797787" y="631402"/>
                </a:lnTo>
                <a:lnTo>
                  <a:pt x="764984" y="663114"/>
                </a:lnTo>
                <a:lnTo>
                  <a:pt x="728394" y="691543"/>
                </a:lnTo>
                <a:lnTo>
                  <a:pt x="688354" y="716398"/>
                </a:lnTo>
                <a:lnTo>
                  <a:pt x="645201" y="737387"/>
                </a:lnTo>
                <a:lnTo>
                  <a:pt x="599270" y="754219"/>
                </a:lnTo>
                <a:lnTo>
                  <a:pt x="550899" y="766602"/>
                </a:lnTo>
                <a:lnTo>
                  <a:pt x="500424" y="774246"/>
                </a:lnTo>
                <a:lnTo>
                  <a:pt x="448182" y="776859"/>
                </a:lnTo>
                <a:lnTo>
                  <a:pt x="395915" y="774246"/>
                </a:lnTo>
                <a:lnTo>
                  <a:pt x="345419" y="766602"/>
                </a:lnTo>
                <a:lnTo>
                  <a:pt x="297029" y="754219"/>
                </a:lnTo>
                <a:lnTo>
                  <a:pt x="251084" y="737387"/>
                </a:lnTo>
                <a:lnTo>
                  <a:pt x="207918" y="716398"/>
                </a:lnTo>
                <a:lnTo>
                  <a:pt x="167868" y="691543"/>
                </a:lnTo>
                <a:lnTo>
                  <a:pt x="131270" y="663114"/>
                </a:lnTo>
                <a:lnTo>
                  <a:pt x="98461" y="631402"/>
                </a:lnTo>
                <a:lnTo>
                  <a:pt x="69777" y="596697"/>
                </a:lnTo>
                <a:lnTo>
                  <a:pt x="45554" y="559292"/>
                </a:lnTo>
                <a:lnTo>
                  <a:pt x="26128" y="519478"/>
                </a:lnTo>
                <a:lnTo>
                  <a:pt x="11836" y="477546"/>
                </a:lnTo>
                <a:lnTo>
                  <a:pt x="3015" y="433787"/>
                </a:lnTo>
                <a:lnTo>
                  <a:pt x="0" y="388493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08376" y="3453384"/>
            <a:ext cx="905255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10128" y="3453384"/>
            <a:ext cx="71323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19145" y="3725926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5" h="315595">
                <a:moveTo>
                  <a:pt x="152643" y="313944"/>
                </a:moveTo>
                <a:lnTo>
                  <a:pt x="64262" y="313944"/>
                </a:lnTo>
                <a:lnTo>
                  <a:pt x="83692" y="314071"/>
                </a:lnTo>
                <a:lnTo>
                  <a:pt x="92122" y="314265"/>
                </a:lnTo>
                <a:lnTo>
                  <a:pt x="113506" y="315039"/>
                </a:lnTo>
                <a:lnTo>
                  <a:pt x="120197" y="315168"/>
                </a:lnTo>
                <a:lnTo>
                  <a:pt x="126745" y="315213"/>
                </a:lnTo>
                <a:lnTo>
                  <a:pt x="152643" y="313944"/>
                </a:lnTo>
                <a:close/>
              </a:path>
              <a:path w="264795" h="315595">
                <a:moveTo>
                  <a:pt x="0" y="1397"/>
                </a:moveTo>
                <a:lnTo>
                  <a:pt x="634" y="12700"/>
                </a:lnTo>
                <a:lnTo>
                  <a:pt x="30606" y="21462"/>
                </a:lnTo>
                <a:lnTo>
                  <a:pt x="33908" y="22479"/>
                </a:lnTo>
                <a:lnTo>
                  <a:pt x="35813" y="24892"/>
                </a:lnTo>
                <a:lnTo>
                  <a:pt x="35950" y="29217"/>
                </a:lnTo>
                <a:lnTo>
                  <a:pt x="36089" y="35051"/>
                </a:lnTo>
                <a:lnTo>
                  <a:pt x="36210" y="267309"/>
                </a:lnTo>
                <a:lnTo>
                  <a:pt x="36160" y="277302"/>
                </a:lnTo>
                <a:lnTo>
                  <a:pt x="35940" y="288290"/>
                </a:lnTo>
                <a:lnTo>
                  <a:pt x="35559" y="291846"/>
                </a:lnTo>
                <a:lnTo>
                  <a:pt x="33654" y="294131"/>
                </a:lnTo>
                <a:lnTo>
                  <a:pt x="0" y="303403"/>
                </a:lnTo>
                <a:lnTo>
                  <a:pt x="1015" y="314579"/>
                </a:lnTo>
                <a:lnTo>
                  <a:pt x="32162" y="314071"/>
                </a:lnTo>
                <a:lnTo>
                  <a:pt x="48093" y="313971"/>
                </a:lnTo>
                <a:lnTo>
                  <a:pt x="152643" y="313944"/>
                </a:lnTo>
                <a:lnTo>
                  <a:pt x="157823" y="313689"/>
                </a:lnTo>
                <a:lnTo>
                  <a:pt x="185150" y="309118"/>
                </a:lnTo>
                <a:lnTo>
                  <a:pt x="208738" y="301498"/>
                </a:lnTo>
                <a:lnTo>
                  <a:pt x="221033" y="294894"/>
                </a:lnTo>
                <a:lnTo>
                  <a:pt x="129158" y="294894"/>
                </a:lnTo>
                <a:lnTo>
                  <a:pt x="122372" y="294772"/>
                </a:lnTo>
                <a:lnTo>
                  <a:pt x="115728" y="294401"/>
                </a:lnTo>
                <a:lnTo>
                  <a:pt x="109227" y="293768"/>
                </a:lnTo>
                <a:lnTo>
                  <a:pt x="102869" y="292862"/>
                </a:lnTo>
                <a:lnTo>
                  <a:pt x="102869" y="159385"/>
                </a:lnTo>
                <a:lnTo>
                  <a:pt x="230289" y="159257"/>
                </a:lnTo>
                <a:lnTo>
                  <a:pt x="220329" y="153669"/>
                </a:lnTo>
                <a:lnTo>
                  <a:pt x="205059" y="148197"/>
                </a:lnTo>
                <a:lnTo>
                  <a:pt x="187705" y="144653"/>
                </a:lnTo>
                <a:lnTo>
                  <a:pt x="199130" y="139573"/>
                </a:lnTo>
                <a:lnTo>
                  <a:pt x="117728" y="139573"/>
                </a:lnTo>
                <a:lnTo>
                  <a:pt x="102869" y="139319"/>
                </a:lnTo>
                <a:lnTo>
                  <a:pt x="102869" y="23241"/>
                </a:lnTo>
                <a:lnTo>
                  <a:pt x="107441" y="22606"/>
                </a:lnTo>
                <a:lnTo>
                  <a:pt x="111632" y="22225"/>
                </a:lnTo>
                <a:lnTo>
                  <a:pt x="115442" y="21971"/>
                </a:lnTo>
                <a:lnTo>
                  <a:pt x="122554" y="21717"/>
                </a:lnTo>
                <a:lnTo>
                  <a:pt x="226793" y="21717"/>
                </a:lnTo>
                <a:lnTo>
                  <a:pt x="222376" y="18161"/>
                </a:lnTo>
                <a:lnTo>
                  <a:pt x="206331" y="10233"/>
                </a:lnTo>
                <a:lnTo>
                  <a:pt x="186785" y="4556"/>
                </a:lnTo>
                <a:lnTo>
                  <a:pt x="171481" y="2286"/>
                </a:lnTo>
                <a:lnTo>
                  <a:pt x="64262" y="2286"/>
                </a:lnTo>
                <a:lnTo>
                  <a:pt x="15738" y="1750"/>
                </a:lnTo>
                <a:lnTo>
                  <a:pt x="0" y="1397"/>
                </a:lnTo>
                <a:close/>
              </a:path>
              <a:path w="264795" h="315595">
                <a:moveTo>
                  <a:pt x="230289" y="159257"/>
                </a:moveTo>
                <a:lnTo>
                  <a:pt x="123443" y="159257"/>
                </a:lnTo>
                <a:lnTo>
                  <a:pt x="140132" y="160281"/>
                </a:lnTo>
                <a:lnTo>
                  <a:pt x="154368" y="163353"/>
                </a:lnTo>
                <a:lnTo>
                  <a:pt x="187499" y="196326"/>
                </a:lnTo>
                <a:lnTo>
                  <a:pt x="191515" y="225679"/>
                </a:lnTo>
                <a:lnTo>
                  <a:pt x="190517" y="241540"/>
                </a:lnTo>
                <a:lnTo>
                  <a:pt x="175640" y="277241"/>
                </a:lnTo>
                <a:lnTo>
                  <a:pt x="129158" y="294894"/>
                </a:lnTo>
                <a:lnTo>
                  <a:pt x="221033" y="294894"/>
                </a:lnTo>
                <a:lnTo>
                  <a:pt x="255523" y="261286"/>
                </a:lnTo>
                <a:lnTo>
                  <a:pt x="264540" y="221742"/>
                </a:lnTo>
                <a:lnTo>
                  <a:pt x="263280" y="206954"/>
                </a:lnTo>
                <a:lnTo>
                  <a:pt x="259508" y="193452"/>
                </a:lnTo>
                <a:lnTo>
                  <a:pt x="253236" y="181236"/>
                </a:lnTo>
                <a:lnTo>
                  <a:pt x="244475" y="170306"/>
                </a:lnTo>
                <a:lnTo>
                  <a:pt x="233479" y="161047"/>
                </a:lnTo>
                <a:lnTo>
                  <a:pt x="230289" y="159257"/>
                </a:lnTo>
                <a:close/>
              </a:path>
              <a:path w="264795" h="315595">
                <a:moveTo>
                  <a:pt x="226793" y="21717"/>
                </a:moveTo>
                <a:lnTo>
                  <a:pt x="125475" y="21717"/>
                </a:lnTo>
                <a:lnTo>
                  <a:pt x="138045" y="22550"/>
                </a:lnTo>
                <a:lnTo>
                  <a:pt x="149066" y="25050"/>
                </a:lnTo>
                <a:lnTo>
                  <a:pt x="177053" y="52768"/>
                </a:lnTo>
                <a:lnTo>
                  <a:pt x="180593" y="79248"/>
                </a:lnTo>
                <a:lnTo>
                  <a:pt x="179736" y="94460"/>
                </a:lnTo>
                <a:lnTo>
                  <a:pt x="159091" y="131857"/>
                </a:lnTo>
                <a:lnTo>
                  <a:pt x="124587" y="139573"/>
                </a:lnTo>
                <a:lnTo>
                  <a:pt x="199130" y="139573"/>
                </a:lnTo>
                <a:lnTo>
                  <a:pt x="215449" y="132316"/>
                </a:lnTo>
                <a:lnTo>
                  <a:pt x="235251" y="115871"/>
                </a:lnTo>
                <a:lnTo>
                  <a:pt x="247124" y="95307"/>
                </a:lnTo>
                <a:lnTo>
                  <a:pt x="251078" y="70612"/>
                </a:lnTo>
                <a:lnTo>
                  <a:pt x="249291" y="54486"/>
                </a:lnTo>
                <a:lnTo>
                  <a:pt x="243919" y="40386"/>
                </a:lnTo>
                <a:lnTo>
                  <a:pt x="234951" y="28285"/>
                </a:lnTo>
                <a:lnTo>
                  <a:pt x="226793" y="21717"/>
                </a:lnTo>
                <a:close/>
              </a:path>
              <a:path w="264795" h="315595">
                <a:moveTo>
                  <a:pt x="137287" y="0"/>
                </a:moveTo>
                <a:lnTo>
                  <a:pt x="131448" y="67"/>
                </a:lnTo>
                <a:lnTo>
                  <a:pt x="123634" y="254"/>
                </a:lnTo>
                <a:lnTo>
                  <a:pt x="64262" y="2286"/>
                </a:lnTo>
                <a:lnTo>
                  <a:pt x="171481" y="2286"/>
                </a:lnTo>
                <a:lnTo>
                  <a:pt x="163762" y="1141"/>
                </a:lnTo>
                <a:lnTo>
                  <a:pt x="137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15919" y="3741546"/>
            <a:ext cx="100838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19145" y="3725926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5" h="315595">
                <a:moveTo>
                  <a:pt x="137287" y="0"/>
                </a:moveTo>
                <a:lnTo>
                  <a:pt x="186785" y="4556"/>
                </a:lnTo>
                <a:lnTo>
                  <a:pt x="222376" y="18161"/>
                </a:lnTo>
                <a:lnTo>
                  <a:pt x="249291" y="54486"/>
                </a:lnTo>
                <a:lnTo>
                  <a:pt x="251078" y="70612"/>
                </a:lnTo>
                <a:lnTo>
                  <a:pt x="247124" y="95307"/>
                </a:lnTo>
                <a:lnTo>
                  <a:pt x="235251" y="115871"/>
                </a:lnTo>
                <a:lnTo>
                  <a:pt x="215449" y="132316"/>
                </a:lnTo>
                <a:lnTo>
                  <a:pt x="187705" y="144653"/>
                </a:lnTo>
                <a:lnTo>
                  <a:pt x="205059" y="148197"/>
                </a:lnTo>
                <a:lnTo>
                  <a:pt x="244475" y="170306"/>
                </a:lnTo>
                <a:lnTo>
                  <a:pt x="263280" y="206954"/>
                </a:lnTo>
                <a:lnTo>
                  <a:pt x="264540" y="221742"/>
                </a:lnTo>
                <a:lnTo>
                  <a:pt x="262282" y="242770"/>
                </a:lnTo>
                <a:lnTo>
                  <a:pt x="244288" y="277302"/>
                </a:lnTo>
                <a:lnTo>
                  <a:pt x="208738" y="301498"/>
                </a:lnTo>
                <a:lnTo>
                  <a:pt x="157823" y="313689"/>
                </a:lnTo>
                <a:lnTo>
                  <a:pt x="126745" y="315213"/>
                </a:lnTo>
                <a:lnTo>
                  <a:pt x="120197" y="315168"/>
                </a:lnTo>
                <a:lnTo>
                  <a:pt x="113506" y="315039"/>
                </a:lnTo>
                <a:lnTo>
                  <a:pt x="106672" y="314838"/>
                </a:lnTo>
                <a:lnTo>
                  <a:pt x="99694" y="314579"/>
                </a:lnTo>
                <a:lnTo>
                  <a:pt x="92122" y="314265"/>
                </a:lnTo>
                <a:lnTo>
                  <a:pt x="83692" y="314071"/>
                </a:lnTo>
                <a:lnTo>
                  <a:pt x="74406" y="313971"/>
                </a:lnTo>
                <a:lnTo>
                  <a:pt x="64262" y="313944"/>
                </a:lnTo>
                <a:lnTo>
                  <a:pt x="48093" y="313971"/>
                </a:lnTo>
                <a:lnTo>
                  <a:pt x="32162" y="314070"/>
                </a:lnTo>
                <a:lnTo>
                  <a:pt x="16470" y="314265"/>
                </a:lnTo>
                <a:lnTo>
                  <a:pt x="1015" y="314579"/>
                </a:lnTo>
                <a:lnTo>
                  <a:pt x="0" y="303403"/>
                </a:lnTo>
                <a:lnTo>
                  <a:pt x="29844" y="295148"/>
                </a:lnTo>
                <a:lnTo>
                  <a:pt x="33654" y="294131"/>
                </a:lnTo>
                <a:lnTo>
                  <a:pt x="35559" y="291846"/>
                </a:lnTo>
                <a:lnTo>
                  <a:pt x="35940" y="288290"/>
                </a:lnTo>
                <a:lnTo>
                  <a:pt x="36067" y="282321"/>
                </a:lnTo>
                <a:lnTo>
                  <a:pt x="36194" y="275590"/>
                </a:lnTo>
                <a:lnTo>
                  <a:pt x="36194" y="268224"/>
                </a:lnTo>
                <a:lnTo>
                  <a:pt x="36321" y="260857"/>
                </a:lnTo>
                <a:lnTo>
                  <a:pt x="36321" y="51688"/>
                </a:lnTo>
                <a:lnTo>
                  <a:pt x="36194" y="45593"/>
                </a:lnTo>
                <a:lnTo>
                  <a:pt x="36194" y="39497"/>
                </a:lnTo>
                <a:lnTo>
                  <a:pt x="36067" y="33909"/>
                </a:lnTo>
                <a:lnTo>
                  <a:pt x="634" y="12700"/>
                </a:lnTo>
                <a:lnTo>
                  <a:pt x="0" y="1397"/>
                </a:lnTo>
                <a:lnTo>
                  <a:pt x="15738" y="1750"/>
                </a:lnTo>
                <a:lnTo>
                  <a:pt x="31702" y="2031"/>
                </a:lnTo>
                <a:lnTo>
                  <a:pt x="47880" y="2218"/>
                </a:lnTo>
                <a:lnTo>
                  <a:pt x="64262" y="2286"/>
                </a:lnTo>
                <a:lnTo>
                  <a:pt x="71119" y="1996"/>
                </a:lnTo>
                <a:lnTo>
                  <a:pt x="79692" y="1682"/>
                </a:lnTo>
                <a:lnTo>
                  <a:pt x="89979" y="1321"/>
                </a:lnTo>
                <a:lnTo>
                  <a:pt x="101980" y="888"/>
                </a:lnTo>
                <a:lnTo>
                  <a:pt x="113819" y="535"/>
                </a:lnTo>
                <a:lnTo>
                  <a:pt x="123634" y="254"/>
                </a:lnTo>
                <a:lnTo>
                  <a:pt x="131448" y="67"/>
                </a:lnTo>
                <a:lnTo>
                  <a:pt x="13728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74291" y="5180076"/>
            <a:ext cx="993521" cy="10149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35479" y="5180076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85188" y="5452364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263" y="313880"/>
                </a:moveTo>
                <a:lnTo>
                  <a:pt x="60451" y="313880"/>
                </a:lnTo>
                <a:lnTo>
                  <a:pt x="81232" y="314050"/>
                </a:lnTo>
                <a:lnTo>
                  <a:pt x="109563" y="314846"/>
                </a:lnTo>
                <a:lnTo>
                  <a:pt x="119554" y="315056"/>
                </a:lnTo>
                <a:lnTo>
                  <a:pt x="141478" y="315226"/>
                </a:lnTo>
                <a:lnTo>
                  <a:pt x="160263" y="313880"/>
                </a:lnTo>
                <a:close/>
              </a:path>
              <a:path w="319405" h="315595">
                <a:moveTo>
                  <a:pt x="0" y="1397"/>
                </a:moveTo>
                <a:lnTo>
                  <a:pt x="635" y="12700"/>
                </a:lnTo>
                <a:lnTo>
                  <a:pt x="30606" y="21463"/>
                </a:lnTo>
                <a:lnTo>
                  <a:pt x="33909" y="22479"/>
                </a:lnTo>
                <a:lnTo>
                  <a:pt x="35813" y="24892"/>
                </a:lnTo>
                <a:lnTo>
                  <a:pt x="35976" y="30305"/>
                </a:lnTo>
                <a:lnTo>
                  <a:pt x="36101" y="35560"/>
                </a:lnTo>
                <a:lnTo>
                  <a:pt x="36194" y="45593"/>
                </a:lnTo>
                <a:lnTo>
                  <a:pt x="36322" y="51689"/>
                </a:lnTo>
                <a:lnTo>
                  <a:pt x="36322" y="260858"/>
                </a:lnTo>
                <a:lnTo>
                  <a:pt x="36194" y="268236"/>
                </a:lnTo>
                <a:lnTo>
                  <a:pt x="36194" y="275602"/>
                </a:lnTo>
                <a:lnTo>
                  <a:pt x="0" y="303390"/>
                </a:lnTo>
                <a:lnTo>
                  <a:pt x="1143" y="314553"/>
                </a:lnTo>
                <a:lnTo>
                  <a:pt x="45952" y="313923"/>
                </a:lnTo>
                <a:lnTo>
                  <a:pt x="160263" y="313880"/>
                </a:lnTo>
                <a:lnTo>
                  <a:pt x="181314" y="312371"/>
                </a:lnTo>
                <a:lnTo>
                  <a:pt x="216423" y="303809"/>
                </a:lnTo>
                <a:lnTo>
                  <a:pt x="236806" y="294233"/>
                </a:lnTo>
                <a:lnTo>
                  <a:pt x="138049" y="294233"/>
                </a:lnTo>
                <a:lnTo>
                  <a:pt x="131191" y="294055"/>
                </a:lnTo>
                <a:lnTo>
                  <a:pt x="117475" y="293306"/>
                </a:lnTo>
                <a:lnTo>
                  <a:pt x="110489" y="292455"/>
                </a:lnTo>
                <a:lnTo>
                  <a:pt x="103378" y="291109"/>
                </a:lnTo>
                <a:lnTo>
                  <a:pt x="103378" y="23876"/>
                </a:lnTo>
                <a:lnTo>
                  <a:pt x="113924" y="23115"/>
                </a:lnTo>
                <a:lnTo>
                  <a:pt x="124221" y="22558"/>
                </a:lnTo>
                <a:lnTo>
                  <a:pt x="134256" y="22215"/>
                </a:lnTo>
                <a:lnTo>
                  <a:pt x="144018" y="22098"/>
                </a:lnTo>
                <a:lnTo>
                  <a:pt x="256633" y="22098"/>
                </a:lnTo>
                <a:lnTo>
                  <a:pt x="253438" y="19984"/>
                </a:lnTo>
                <a:lnTo>
                  <a:pt x="224710" y="8874"/>
                </a:lnTo>
                <a:lnTo>
                  <a:pt x="191169" y="2286"/>
                </a:lnTo>
                <a:lnTo>
                  <a:pt x="59817" y="2286"/>
                </a:lnTo>
                <a:lnTo>
                  <a:pt x="15454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633" y="22098"/>
                </a:moveTo>
                <a:lnTo>
                  <a:pt x="144018" y="22098"/>
                </a:lnTo>
                <a:lnTo>
                  <a:pt x="168134" y="24147"/>
                </a:lnTo>
                <a:lnTo>
                  <a:pt x="188833" y="30305"/>
                </a:lnTo>
                <a:lnTo>
                  <a:pt x="219837" y="54991"/>
                </a:lnTo>
                <a:lnTo>
                  <a:pt x="237950" y="96723"/>
                </a:lnTo>
                <a:lnTo>
                  <a:pt x="243967" y="156057"/>
                </a:lnTo>
                <a:lnTo>
                  <a:pt x="242393" y="188756"/>
                </a:lnTo>
                <a:lnTo>
                  <a:pt x="229768" y="240771"/>
                </a:lnTo>
                <a:lnTo>
                  <a:pt x="204666" y="275025"/>
                </a:lnTo>
                <a:lnTo>
                  <a:pt x="167848" y="292099"/>
                </a:lnTo>
                <a:lnTo>
                  <a:pt x="145034" y="294233"/>
                </a:lnTo>
                <a:lnTo>
                  <a:pt x="236806" y="294233"/>
                </a:lnTo>
                <a:lnTo>
                  <a:pt x="272414" y="269570"/>
                </a:lnTo>
                <a:lnTo>
                  <a:pt x="307340" y="214680"/>
                </a:lnTo>
                <a:lnTo>
                  <a:pt x="319024" y="141312"/>
                </a:lnTo>
                <a:lnTo>
                  <a:pt x="316384" y="108428"/>
                </a:lnTo>
                <a:lnTo>
                  <a:pt x="308482" y="79830"/>
                </a:lnTo>
                <a:lnTo>
                  <a:pt x="295342" y="55536"/>
                </a:lnTo>
                <a:lnTo>
                  <a:pt x="276987" y="35560"/>
                </a:lnTo>
                <a:lnTo>
                  <a:pt x="256633" y="22098"/>
                </a:lnTo>
                <a:close/>
              </a:path>
              <a:path w="319405" h="315595">
                <a:moveTo>
                  <a:pt x="151764" y="0"/>
                </a:moveTo>
                <a:lnTo>
                  <a:pt x="140049" y="71"/>
                </a:lnTo>
                <a:lnTo>
                  <a:pt x="128524" y="285"/>
                </a:lnTo>
                <a:lnTo>
                  <a:pt x="117189" y="642"/>
                </a:lnTo>
                <a:lnTo>
                  <a:pt x="94857" y="1643"/>
                </a:lnTo>
                <a:lnTo>
                  <a:pt x="83407" y="2000"/>
                </a:lnTo>
                <a:lnTo>
                  <a:pt x="71719" y="2214"/>
                </a:lnTo>
                <a:lnTo>
                  <a:pt x="59817" y="2286"/>
                </a:lnTo>
                <a:lnTo>
                  <a:pt x="191169" y="2286"/>
                </a:lnTo>
                <a:lnTo>
                  <a:pt x="190780" y="2214"/>
                </a:lnTo>
                <a:lnTo>
                  <a:pt x="151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88566" y="5474461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69" h="272414">
                <a:moveTo>
                  <a:pt x="40639" y="0"/>
                </a:moveTo>
                <a:lnTo>
                  <a:pt x="30878" y="117"/>
                </a:lnTo>
                <a:lnTo>
                  <a:pt x="20843" y="460"/>
                </a:lnTo>
                <a:lnTo>
                  <a:pt x="10546" y="1017"/>
                </a:lnTo>
                <a:lnTo>
                  <a:pt x="0" y="1778"/>
                </a:lnTo>
                <a:lnTo>
                  <a:pt x="0" y="269011"/>
                </a:lnTo>
                <a:lnTo>
                  <a:pt x="7111" y="270357"/>
                </a:lnTo>
                <a:lnTo>
                  <a:pt x="14096" y="271208"/>
                </a:lnTo>
                <a:lnTo>
                  <a:pt x="20954" y="271576"/>
                </a:lnTo>
                <a:lnTo>
                  <a:pt x="27812" y="271957"/>
                </a:lnTo>
                <a:lnTo>
                  <a:pt x="34670" y="272135"/>
                </a:lnTo>
                <a:lnTo>
                  <a:pt x="41656" y="272135"/>
                </a:lnTo>
                <a:lnTo>
                  <a:pt x="84343" y="263599"/>
                </a:lnTo>
                <a:lnTo>
                  <a:pt x="115315" y="237985"/>
                </a:lnTo>
                <a:lnTo>
                  <a:pt x="134286" y="194897"/>
                </a:lnTo>
                <a:lnTo>
                  <a:pt x="140588" y="133959"/>
                </a:lnTo>
                <a:lnTo>
                  <a:pt x="139086" y="102087"/>
                </a:lnTo>
                <a:lnTo>
                  <a:pt x="127033" y="51563"/>
                </a:lnTo>
                <a:lnTo>
                  <a:pt x="102701" y="18484"/>
                </a:lnTo>
                <a:lnTo>
                  <a:pt x="64756" y="2049"/>
                </a:lnTo>
                <a:lnTo>
                  <a:pt x="4063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85188" y="5452364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764" y="0"/>
                </a:moveTo>
                <a:lnTo>
                  <a:pt x="190815" y="2216"/>
                </a:lnTo>
                <a:lnTo>
                  <a:pt x="253438" y="19984"/>
                </a:lnTo>
                <a:lnTo>
                  <a:pt x="295342" y="55536"/>
                </a:lnTo>
                <a:lnTo>
                  <a:pt x="316384" y="108428"/>
                </a:lnTo>
                <a:lnTo>
                  <a:pt x="319024" y="141312"/>
                </a:lnTo>
                <a:lnTo>
                  <a:pt x="316099" y="180305"/>
                </a:lnTo>
                <a:lnTo>
                  <a:pt x="292770" y="244436"/>
                </a:lnTo>
                <a:lnTo>
                  <a:pt x="246794" y="289541"/>
                </a:lnTo>
                <a:lnTo>
                  <a:pt x="181314" y="312371"/>
                </a:lnTo>
                <a:lnTo>
                  <a:pt x="141478" y="315226"/>
                </a:lnTo>
                <a:lnTo>
                  <a:pt x="130188" y="315184"/>
                </a:lnTo>
                <a:lnTo>
                  <a:pt x="119554" y="315056"/>
                </a:lnTo>
                <a:lnTo>
                  <a:pt x="109563" y="314846"/>
                </a:lnTo>
                <a:lnTo>
                  <a:pt x="100203" y="314553"/>
                </a:lnTo>
                <a:lnTo>
                  <a:pt x="90937" y="314260"/>
                </a:lnTo>
                <a:lnTo>
                  <a:pt x="81232" y="314050"/>
                </a:lnTo>
                <a:lnTo>
                  <a:pt x="71074" y="313923"/>
                </a:lnTo>
                <a:lnTo>
                  <a:pt x="60451" y="313880"/>
                </a:lnTo>
                <a:lnTo>
                  <a:pt x="45952" y="313923"/>
                </a:lnTo>
                <a:lnTo>
                  <a:pt x="31226" y="314050"/>
                </a:lnTo>
                <a:lnTo>
                  <a:pt x="16285" y="314260"/>
                </a:lnTo>
                <a:lnTo>
                  <a:pt x="1143" y="314553"/>
                </a:lnTo>
                <a:lnTo>
                  <a:pt x="0" y="303390"/>
                </a:lnTo>
                <a:lnTo>
                  <a:pt x="35941" y="288213"/>
                </a:lnTo>
                <a:lnTo>
                  <a:pt x="36194" y="275602"/>
                </a:lnTo>
                <a:lnTo>
                  <a:pt x="36194" y="268236"/>
                </a:lnTo>
                <a:lnTo>
                  <a:pt x="36322" y="260858"/>
                </a:lnTo>
                <a:lnTo>
                  <a:pt x="36322" y="51689"/>
                </a:lnTo>
                <a:lnTo>
                  <a:pt x="36194" y="45593"/>
                </a:lnTo>
                <a:lnTo>
                  <a:pt x="36194" y="39497"/>
                </a:lnTo>
                <a:lnTo>
                  <a:pt x="36068" y="33909"/>
                </a:lnTo>
                <a:lnTo>
                  <a:pt x="635" y="12700"/>
                </a:lnTo>
                <a:lnTo>
                  <a:pt x="0" y="1397"/>
                </a:lnTo>
                <a:lnTo>
                  <a:pt x="15454" y="1750"/>
                </a:lnTo>
                <a:lnTo>
                  <a:pt x="30575" y="2032"/>
                </a:lnTo>
                <a:lnTo>
                  <a:pt x="45362" y="2218"/>
                </a:lnTo>
                <a:lnTo>
                  <a:pt x="59817" y="2286"/>
                </a:lnTo>
                <a:lnTo>
                  <a:pt x="71719" y="2214"/>
                </a:lnTo>
                <a:lnTo>
                  <a:pt x="83407" y="2000"/>
                </a:lnTo>
                <a:lnTo>
                  <a:pt x="94857" y="1643"/>
                </a:lnTo>
                <a:lnTo>
                  <a:pt x="106044" y="1143"/>
                </a:lnTo>
                <a:lnTo>
                  <a:pt x="117189" y="642"/>
                </a:lnTo>
                <a:lnTo>
                  <a:pt x="128524" y="285"/>
                </a:lnTo>
                <a:lnTo>
                  <a:pt x="140049" y="71"/>
                </a:lnTo>
                <a:lnTo>
                  <a:pt x="15176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7491" y="1263396"/>
            <a:ext cx="2822447" cy="5334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292608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3936" y="229311"/>
            <a:ext cx="405130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b="0" dirty="0">
                <a:latin typeface="Calibri"/>
                <a:cs typeface="Calibri"/>
              </a:rPr>
              <a:t>A </a:t>
            </a:r>
            <a:r>
              <a:rPr sz="3800" b="0" spc="-5" dirty="0">
                <a:latin typeface="Calibri"/>
                <a:cs typeface="Calibri"/>
              </a:rPr>
              <a:t>Simple </a:t>
            </a:r>
            <a:r>
              <a:rPr sz="3800" b="0" spc="5" dirty="0">
                <a:latin typeface="Calibri"/>
                <a:cs typeface="Calibri"/>
              </a:rPr>
              <a:t>Binary</a:t>
            </a:r>
            <a:r>
              <a:rPr sz="3800" b="0" spc="-70" dirty="0">
                <a:latin typeface="Calibri"/>
                <a:cs typeface="Calibri"/>
              </a:rPr>
              <a:t> </a:t>
            </a:r>
            <a:r>
              <a:rPr sz="3800" b="0" spc="-75" dirty="0">
                <a:latin typeface="Calibri"/>
                <a:cs typeface="Calibri"/>
              </a:rPr>
              <a:t>Tree</a:t>
            </a:r>
            <a:endParaRPr sz="3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37050" y="2203450"/>
            <a:ext cx="680720" cy="746125"/>
            <a:chOff x="4337050" y="2203450"/>
            <a:chExt cx="680720" cy="746125"/>
          </a:xfrm>
        </p:grpSpPr>
        <p:sp>
          <p:nvSpPr>
            <p:cNvPr id="4" name="object 4"/>
            <p:cNvSpPr/>
            <p:nvPr/>
          </p:nvSpPr>
          <p:spPr>
            <a:xfrm>
              <a:off x="4343400" y="2209800"/>
              <a:ext cx="668020" cy="733425"/>
            </a:xfrm>
            <a:custGeom>
              <a:avLst/>
              <a:gdLst/>
              <a:ahLst/>
              <a:cxnLst/>
              <a:rect l="l" t="t" r="r" b="b"/>
              <a:pathLst>
                <a:path w="668020" h="733425">
                  <a:moveTo>
                    <a:pt x="333755" y="0"/>
                  </a:moveTo>
                  <a:lnTo>
                    <a:pt x="288478" y="3345"/>
                  </a:lnTo>
                  <a:lnTo>
                    <a:pt x="245048" y="13091"/>
                  </a:lnTo>
                  <a:lnTo>
                    <a:pt x="203864" y="28801"/>
                  </a:lnTo>
                  <a:lnTo>
                    <a:pt x="165325" y="50037"/>
                  </a:lnTo>
                  <a:lnTo>
                    <a:pt x="129829" y="76365"/>
                  </a:lnTo>
                  <a:lnTo>
                    <a:pt x="97774" y="107346"/>
                  </a:lnTo>
                  <a:lnTo>
                    <a:pt x="69557" y="142545"/>
                  </a:lnTo>
                  <a:lnTo>
                    <a:pt x="45578" y="181525"/>
                  </a:lnTo>
                  <a:lnTo>
                    <a:pt x="26235" y="223849"/>
                  </a:lnTo>
                  <a:lnTo>
                    <a:pt x="11925" y="269081"/>
                  </a:lnTo>
                  <a:lnTo>
                    <a:pt x="3047" y="316784"/>
                  </a:lnTo>
                  <a:lnTo>
                    <a:pt x="0" y="366522"/>
                  </a:lnTo>
                  <a:lnTo>
                    <a:pt x="3047" y="416259"/>
                  </a:lnTo>
                  <a:lnTo>
                    <a:pt x="11925" y="463962"/>
                  </a:lnTo>
                  <a:lnTo>
                    <a:pt x="26235" y="509194"/>
                  </a:lnTo>
                  <a:lnTo>
                    <a:pt x="45578" y="551518"/>
                  </a:lnTo>
                  <a:lnTo>
                    <a:pt x="69557" y="590498"/>
                  </a:lnTo>
                  <a:lnTo>
                    <a:pt x="97774" y="625697"/>
                  </a:lnTo>
                  <a:lnTo>
                    <a:pt x="129829" y="656678"/>
                  </a:lnTo>
                  <a:lnTo>
                    <a:pt x="165325" y="683005"/>
                  </a:lnTo>
                  <a:lnTo>
                    <a:pt x="203864" y="704242"/>
                  </a:lnTo>
                  <a:lnTo>
                    <a:pt x="245048" y="719952"/>
                  </a:lnTo>
                  <a:lnTo>
                    <a:pt x="288478" y="729698"/>
                  </a:lnTo>
                  <a:lnTo>
                    <a:pt x="333755" y="733044"/>
                  </a:lnTo>
                  <a:lnTo>
                    <a:pt x="379033" y="729698"/>
                  </a:lnTo>
                  <a:lnTo>
                    <a:pt x="422463" y="719952"/>
                  </a:lnTo>
                  <a:lnTo>
                    <a:pt x="463647" y="704242"/>
                  </a:lnTo>
                  <a:lnTo>
                    <a:pt x="502186" y="683006"/>
                  </a:lnTo>
                  <a:lnTo>
                    <a:pt x="537682" y="656678"/>
                  </a:lnTo>
                  <a:lnTo>
                    <a:pt x="569737" y="625697"/>
                  </a:lnTo>
                  <a:lnTo>
                    <a:pt x="597954" y="590498"/>
                  </a:lnTo>
                  <a:lnTo>
                    <a:pt x="621933" y="551518"/>
                  </a:lnTo>
                  <a:lnTo>
                    <a:pt x="641276" y="509194"/>
                  </a:lnTo>
                  <a:lnTo>
                    <a:pt x="655586" y="463962"/>
                  </a:lnTo>
                  <a:lnTo>
                    <a:pt x="664464" y="416259"/>
                  </a:lnTo>
                  <a:lnTo>
                    <a:pt x="667512" y="366522"/>
                  </a:lnTo>
                  <a:lnTo>
                    <a:pt x="664464" y="316784"/>
                  </a:lnTo>
                  <a:lnTo>
                    <a:pt x="655586" y="269081"/>
                  </a:lnTo>
                  <a:lnTo>
                    <a:pt x="641276" y="223849"/>
                  </a:lnTo>
                  <a:lnTo>
                    <a:pt x="621933" y="181525"/>
                  </a:lnTo>
                  <a:lnTo>
                    <a:pt x="597954" y="142545"/>
                  </a:lnTo>
                  <a:lnTo>
                    <a:pt x="569737" y="107346"/>
                  </a:lnTo>
                  <a:lnTo>
                    <a:pt x="537682" y="76365"/>
                  </a:lnTo>
                  <a:lnTo>
                    <a:pt x="502186" y="50038"/>
                  </a:lnTo>
                  <a:lnTo>
                    <a:pt x="463647" y="28801"/>
                  </a:lnTo>
                  <a:lnTo>
                    <a:pt x="422463" y="13091"/>
                  </a:lnTo>
                  <a:lnTo>
                    <a:pt x="379033" y="3345"/>
                  </a:lnTo>
                  <a:lnTo>
                    <a:pt x="333755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43400" y="2209800"/>
              <a:ext cx="668020" cy="733425"/>
            </a:xfrm>
            <a:custGeom>
              <a:avLst/>
              <a:gdLst/>
              <a:ahLst/>
              <a:cxnLst/>
              <a:rect l="l" t="t" r="r" b="b"/>
              <a:pathLst>
                <a:path w="668020" h="733425">
                  <a:moveTo>
                    <a:pt x="0" y="366522"/>
                  </a:moveTo>
                  <a:lnTo>
                    <a:pt x="3047" y="316784"/>
                  </a:lnTo>
                  <a:lnTo>
                    <a:pt x="11925" y="269081"/>
                  </a:lnTo>
                  <a:lnTo>
                    <a:pt x="26235" y="223849"/>
                  </a:lnTo>
                  <a:lnTo>
                    <a:pt x="45578" y="181525"/>
                  </a:lnTo>
                  <a:lnTo>
                    <a:pt x="69557" y="142545"/>
                  </a:lnTo>
                  <a:lnTo>
                    <a:pt x="97774" y="107346"/>
                  </a:lnTo>
                  <a:lnTo>
                    <a:pt x="129829" y="76365"/>
                  </a:lnTo>
                  <a:lnTo>
                    <a:pt x="165325" y="50037"/>
                  </a:lnTo>
                  <a:lnTo>
                    <a:pt x="203864" y="28801"/>
                  </a:lnTo>
                  <a:lnTo>
                    <a:pt x="245048" y="13091"/>
                  </a:lnTo>
                  <a:lnTo>
                    <a:pt x="288478" y="3345"/>
                  </a:lnTo>
                  <a:lnTo>
                    <a:pt x="333755" y="0"/>
                  </a:lnTo>
                  <a:lnTo>
                    <a:pt x="379033" y="3345"/>
                  </a:lnTo>
                  <a:lnTo>
                    <a:pt x="422463" y="13091"/>
                  </a:lnTo>
                  <a:lnTo>
                    <a:pt x="463647" y="28801"/>
                  </a:lnTo>
                  <a:lnTo>
                    <a:pt x="502186" y="50038"/>
                  </a:lnTo>
                  <a:lnTo>
                    <a:pt x="537682" y="76365"/>
                  </a:lnTo>
                  <a:lnTo>
                    <a:pt x="569737" y="107346"/>
                  </a:lnTo>
                  <a:lnTo>
                    <a:pt x="597954" y="142545"/>
                  </a:lnTo>
                  <a:lnTo>
                    <a:pt x="621933" y="181525"/>
                  </a:lnTo>
                  <a:lnTo>
                    <a:pt x="641276" y="223849"/>
                  </a:lnTo>
                  <a:lnTo>
                    <a:pt x="655586" y="269081"/>
                  </a:lnTo>
                  <a:lnTo>
                    <a:pt x="664464" y="316784"/>
                  </a:lnTo>
                  <a:lnTo>
                    <a:pt x="667512" y="366522"/>
                  </a:lnTo>
                  <a:lnTo>
                    <a:pt x="664464" y="416259"/>
                  </a:lnTo>
                  <a:lnTo>
                    <a:pt x="655586" y="463962"/>
                  </a:lnTo>
                  <a:lnTo>
                    <a:pt x="641276" y="509194"/>
                  </a:lnTo>
                  <a:lnTo>
                    <a:pt x="621933" y="551518"/>
                  </a:lnTo>
                  <a:lnTo>
                    <a:pt x="597954" y="590498"/>
                  </a:lnTo>
                  <a:lnTo>
                    <a:pt x="569737" y="625697"/>
                  </a:lnTo>
                  <a:lnTo>
                    <a:pt x="537682" y="656678"/>
                  </a:lnTo>
                  <a:lnTo>
                    <a:pt x="502186" y="683006"/>
                  </a:lnTo>
                  <a:lnTo>
                    <a:pt x="463647" y="704242"/>
                  </a:lnTo>
                  <a:lnTo>
                    <a:pt x="422463" y="719952"/>
                  </a:lnTo>
                  <a:lnTo>
                    <a:pt x="379033" y="729698"/>
                  </a:lnTo>
                  <a:lnTo>
                    <a:pt x="333755" y="733044"/>
                  </a:lnTo>
                  <a:lnTo>
                    <a:pt x="288478" y="729698"/>
                  </a:lnTo>
                  <a:lnTo>
                    <a:pt x="245048" y="719952"/>
                  </a:lnTo>
                  <a:lnTo>
                    <a:pt x="203864" y="704242"/>
                  </a:lnTo>
                  <a:lnTo>
                    <a:pt x="165325" y="683005"/>
                  </a:lnTo>
                  <a:lnTo>
                    <a:pt x="129829" y="656678"/>
                  </a:lnTo>
                  <a:lnTo>
                    <a:pt x="97774" y="625697"/>
                  </a:lnTo>
                  <a:lnTo>
                    <a:pt x="69557" y="590498"/>
                  </a:lnTo>
                  <a:lnTo>
                    <a:pt x="45578" y="551518"/>
                  </a:lnTo>
                  <a:lnTo>
                    <a:pt x="26235" y="509194"/>
                  </a:lnTo>
                  <a:lnTo>
                    <a:pt x="11925" y="463962"/>
                  </a:lnTo>
                  <a:lnTo>
                    <a:pt x="3047" y="416259"/>
                  </a:lnTo>
                  <a:lnTo>
                    <a:pt x="0" y="366522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68444" y="2354072"/>
            <a:ext cx="21780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Calibri"/>
                <a:cs typeface="Calibri"/>
              </a:rPr>
              <a:t>A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55877" y="2832989"/>
            <a:ext cx="6102985" cy="1800225"/>
            <a:chOff x="1555877" y="2832989"/>
            <a:chExt cx="6102985" cy="1800225"/>
          </a:xfrm>
        </p:grpSpPr>
        <p:sp>
          <p:nvSpPr>
            <p:cNvPr id="8" name="object 8"/>
            <p:cNvSpPr/>
            <p:nvPr/>
          </p:nvSpPr>
          <p:spPr>
            <a:xfrm>
              <a:off x="1559052" y="2836164"/>
              <a:ext cx="5003800" cy="1793875"/>
            </a:xfrm>
            <a:custGeom>
              <a:avLst/>
              <a:gdLst/>
              <a:ahLst/>
              <a:cxnLst/>
              <a:rect l="l" t="t" r="r" b="b"/>
              <a:pathLst>
                <a:path w="5003800" h="1793875">
                  <a:moveTo>
                    <a:pt x="2882392" y="0"/>
                  </a:moveTo>
                  <a:lnTo>
                    <a:pt x="1333499" y="657987"/>
                  </a:lnTo>
                </a:path>
                <a:path w="5003800" h="1793875">
                  <a:moveTo>
                    <a:pt x="3352800" y="0"/>
                  </a:moveTo>
                  <a:lnTo>
                    <a:pt x="5003673" y="631825"/>
                  </a:lnTo>
                </a:path>
                <a:path w="5003800" h="1793875">
                  <a:moveTo>
                    <a:pt x="823975" y="1095756"/>
                  </a:moveTo>
                  <a:lnTo>
                    <a:pt x="0" y="1615313"/>
                  </a:lnTo>
                </a:path>
                <a:path w="5003800" h="1793875">
                  <a:moveTo>
                    <a:pt x="1295399" y="1095756"/>
                  </a:moveTo>
                  <a:lnTo>
                    <a:pt x="1814576" y="1793367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22576" y="3386328"/>
              <a:ext cx="668020" cy="733425"/>
            </a:xfrm>
            <a:custGeom>
              <a:avLst/>
              <a:gdLst/>
              <a:ahLst/>
              <a:cxnLst/>
              <a:rect l="l" t="t" r="r" b="b"/>
              <a:pathLst>
                <a:path w="668019" h="733425">
                  <a:moveTo>
                    <a:pt x="333756" y="0"/>
                  </a:moveTo>
                  <a:lnTo>
                    <a:pt x="288478" y="3345"/>
                  </a:lnTo>
                  <a:lnTo>
                    <a:pt x="245048" y="13091"/>
                  </a:lnTo>
                  <a:lnTo>
                    <a:pt x="203864" y="28801"/>
                  </a:lnTo>
                  <a:lnTo>
                    <a:pt x="165325" y="50037"/>
                  </a:lnTo>
                  <a:lnTo>
                    <a:pt x="129829" y="76365"/>
                  </a:lnTo>
                  <a:lnTo>
                    <a:pt x="97774" y="107346"/>
                  </a:lnTo>
                  <a:lnTo>
                    <a:pt x="69557" y="142545"/>
                  </a:lnTo>
                  <a:lnTo>
                    <a:pt x="45578" y="181525"/>
                  </a:lnTo>
                  <a:lnTo>
                    <a:pt x="26235" y="223849"/>
                  </a:lnTo>
                  <a:lnTo>
                    <a:pt x="11925" y="269081"/>
                  </a:lnTo>
                  <a:lnTo>
                    <a:pt x="3047" y="316784"/>
                  </a:lnTo>
                  <a:lnTo>
                    <a:pt x="0" y="366522"/>
                  </a:lnTo>
                  <a:lnTo>
                    <a:pt x="3047" y="416259"/>
                  </a:lnTo>
                  <a:lnTo>
                    <a:pt x="11925" y="463962"/>
                  </a:lnTo>
                  <a:lnTo>
                    <a:pt x="26235" y="509194"/>
                  </a:lnTo>
                  <a:lnTo>
                    <a:pt x="45578" y="551518"/>
                  </a:lnTo>
                  <a:lnTo>
                    <a:pt x="69557" y="590498"/>
                  </a:lnTo>
                  <a:lnTo>
                    <a:pt x="97774" y="625697"/>
                  </a:lnTo>
                  <a:lnTo>
                    <a:pt x="129829" y="656678"/>
                  </a:lnTo>
                  <a:lnTo>
                    <a:pt x="165325" y="683006"/>
                  </a:lnTo>
                  <a:lnTo>
                    <a:pt x="203864" y="704242"/>
                  </a:lnTo>
                  <a:lnTo>
                    <a:pt x="245048" y="719952"/>
                  </a:lnTo>
                  <a:lnTo>
                    <a:pt x="288478" y="729698"/>
                  </a:lnTo>
                  <a:lnTo>
                    <a:pt x="333756" y="733044"/>
                  </a:lnTo>
                  <a:lnTo>
                    <a:pt x="379033" y="729698"/>
                  </a:lnTo>
                  <a:lnTo>
                    <a:pt x="422463" y="719952"/>
                  </a:lnTo>
                  <a:lnTo>
                    <a:pt x="463647" y="704242"/>
                  </a:lnTo>
                  <a:lnTo>
                    <a:pt x="502186" y="683006"/>
                  </a:lnTo>
                  <a:lnTo>
                    <a:pt x="537682" y="656678"/>
                  </a:lnTo>
                  <a:lnTo>
                    <a:pt x="569737" y="625697"/>
                  </a:lnTo>
                  <a:lnTo>
                    <a:pt x="597954" y="590498"/>
                  </a:lnTo>
                  <a:lnTo>
                    <a:pt x="621933" y="551518"/>
                  </a:lnTo>
                  <a:lnTo>
                    <a:pt x="641276" y="509194"/>
                  </a:lnTo>
                  <a:lnTo>
                    <a:pt x="655586" y="463962"/>
                  </a:lnTo>
                  <a:lnTo>
                    <a:pt x="664464" y="416259"/>
                  </a:lnTo>
                  <a:lnTo>
                    <a:pt x="667512" y="366522"/>
                  </a:lnTo>
                  <a:lnTo>
                    <a:pt x="664464" y="316784"/>
                  </a:lnTo>
                  <a:lnTo>
                    <a:pt x="655586" y="269081"/>
                  </a:lnTo>
                  <a:lnTo>
                    <a:pt x="641276" y="223849"/>
                  </a:lnTo>
                  <a:lnTo>
                    <a:pt x="621933" y="181525"/>
                  </a:lnTo>
                  <a:lnTo>
                    <a:pt x="597954" y="142545"/>
                  </a:lnTo>
                  <a:lnTo>
                    <a:pt x="569737" y="107346"/>
                  </a:lnTo>
                  <a:lnTo>
                    <a:pt x="537682" y="76365"/>
                  </a:lnTo>
                  <a:lnTo>
                    <a:pt x="502186" y="50038"/>
                  </a:lnTo>
                  <a:lnTo>
                    <a:pt x="463647" y="28801"/>
                  </a:lnTo>
                  <a:lnTo>
                    <a:pt x="422463" y="13091"/>
                  </a:lnTo>
                  <a:lnTo>
                    <a:pt x="379033" y="3345"/>
                  </a:lnTo>
                  <a:lnTo>
                    <a:pt x="333756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22576" y="3386328"/>
              <a:ext cx="668020" cy="733425"/>
            </a:xfrm>
            <a:custGeom>
              <a:avLst/>
              <a:gdLst/>
              <a:ahLst/>
              <a:cxnLst/>
              <a:rect l="l" t="t" r="r" b="b"/>
              <a:pathLst>
                <a:path w="668019" h="733425">
                  <a:moveTo>
                    <a:pt x="0" y="366522"/>
                  </a:moveTo>
                  <a:lnTo>
                    <a:pt x="3047" y="316784"/>
                  </a:lnTo>
                  <a:lnTo>
                    <a:pt x="11925" y="269081"/>
                  </a:lnTo>
                  <a:lnTo>
                    <a:pt x="26235" y="223849"/>
                  </a:lnTo>
                  <a:lnTo>
                    <a:pt x="45578" y="181525"/>
                  </a:lnTo>
                  <a:lnTo>
                    <a:pt x="69557" y="142545"/>
                  </a:lnTo>
                  <a:lnTo>
                    <a:pt x="97774" y="107346"/>
                  </a:lnTo>
                  <a:lnTo>
                    <a:pt x="129829" y="76365"/>
                  </a:lnTo>
                  <a:lnTo>
                    <a:pt x="165325" y="50037"/>
                  </a:lnTo>
                  <a:lnTo>
                    <a:pt x="203864" y="28801"/>
                  </a:lnTo>
                  <a:lnTo>
                    <a:pt x="245048" y="13091"/>
                  </a:lnTo>
                  <a:lnTo>
                    <a:pt x="288478" y="3345"/>
                  </a:lnTo>
                  <a:lnTo>
                    <a:pt x="333756" y="0"/>
                  </a:lnTo>
                  <a:lnTo>
                    <a:pt x="379033" y="3345"/>
                  </a:lnTo>
                  <a:lnTo>
                    <a:pt x="422463" y="13091"/>
                  </a:lnTo>
                  <a:lnTo>
                    <a:pt x="463647" y="28801"/>
                  </a:lnTo>
                  <a:lnTo>
                    <a:pt x="502186" y="50038"/>
                  </a:lnTo>
                  <a:lnTo>
                    <a:pt x="537682" y="76365"/>
                  </a:lnTo>
                  <a:lnTo>
                    <a:pt x="569737" y="107346"/>
                  </a:lnTo>
                  <a:lnTo>
                    <a:pt x="597954" y="142545"/>
                  </a:lnTo>
                  <a:lnTo>
                    <a:pt x="621933" y="181525"/>
                  </a:lnTo>
                  <a:lnTo>
                    <a:pt x="641276" y="223849"/>
                  </a:lnTo>
                  <a:lnTo>
                    <a:pt x="655586" y="269081"/>
                  </a:lnTo>
                  <a:lnTo>
                    <a:pt x="664464" y="316784"/>
                  </a:lnTo>
                  <a:lnTo>
                    <a:pt x="667512" y="366522"/>
                  </a:lnTo>
                  <a:lnTo>
                    <a:pt x="664464" y="416259"/>
                  </a:lnTo>
                  <a:lnTo>
                    <a:pt x="655586" y="463962"/>
                  </a:lnTo>
                  <a:lnTo>
                    <a:pt x="641276" y="509194"/>
                  </a:lnTo>
                  <a:lnTo>
                    <a:pt x="621933" y="551518"/>
                  </a:lnTo>
                  <a:lnTo>
                    <a:pt x="597954" y="590498"/>
                  </a:lnTo>
                  <a:lnTo>
                    <a:pt x="569737" y="625697"/>
                  </a:lnTo>
                  <a:lnTo>
                    <a:pt x="537682" y="656678"/>
                  </a:lnTo>
                  <a:lnTo>
                    <a:pt x="502186" y="683006"/>
                  </a:lnTo>
                  <a:lnTo>
                    <a:pt x="463647" y="704242"/>
                  </a:lnTo>
                  <a:lnTo>
                    <a:pt x="422463" y="719952"/>
                  </a:lnTo>
                  <a:lnTo>
                    <a:pt x="379033" y="729698"/>
                  </a:lnTo>
                  <a:lnTo>
                    <a:pt x="333756" y="733044"/>
                  </a:lnTo>
                  <a:lnTo>
                    <a:pt x="288478" y="729698"/>
                  </a:lnTo>
                  <a:lnTo>
                    <a:pt x="245048" y="719952"/>
                  </a:lnTo>
                  <a:lnTo>
                    <a:pt x="203864" y="704242"/>
                  </a:lnTo>
                  <a:lnTo>
                    <a:pt x="165325" y="683006"/>
                  </a:lnTo>
                  <a:lnTo>
                    <a:pt x="129829" y="656678"/>
                  </a:lnTo>
                  <a:lnTo>
                    <a:pt x="97774" y="625697"/>
                  </a:lnTo>
                  <a:lnTo>
                    <a:pt x="69557" y="590498"/>
                  </a:lnTo>
                  <a:lnTo>
                    <a:pt x="45578" y="551518"/>
                  </a:lnTo>
                  <a:lnTo>
                    <a:pt x="26235" y="509194"/>
                  </a:lnTo>
                  <a:lnTo>
                    <a:pt x="11925" y="463962"/>
                  </a:lnTo>
                  <a:lnTo>
                    <a:pt x="3047" y="416259"/>
                  </a:lnTo>
                  <a:lnTo>
                    <a:pt x="0" y="366522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32348" y="3915156"/>
              <a:ext cx="1823085" cy="474345"/>
            </a:xfrm>
            <a:custGeom>
              <a:avLst/>
              <a:gdLst/>
              <a:ahLst/>
              <a:cxnLst/>
              <a:rect l="l" t="t" r="r" b="b"/>
              <a:pathLst>
                <a:path w="1823084" h="474345">
                  <a:moveTo>
                    <a:pt x="694308" y="0"/>
                  </a:moveTo>
                  <a:lnTo>
                    <a:pt x="0" y="474091"/>
                  </a:lnTo>
                </a:path>
                <a:path w="1823084" h="474345">
                  <a:moveTo>
                    <a:pt x="1299972" y="0"/>
                  </a:moveTo>
                  <a:lnTo>
                    <a:pt x="1822830" y="474091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555239" y="3530853"/>
            <a:ext cx="2032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Calibri"/>
                <a:cs typeface="Calibri"/>
              </a:rPr>
              <a:t>B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93394" y="4366005"/>
            <a:ext cx="678815" cy="746125"/>
            <a:chOff x="993394" y="4366005"/>
            <a:chExt cx="678815" cy="746125"/>
          </a:xfrm>
        </p:grpSpPr>
        <p:sp>
          <p:nvSpPr>
            <p:cNvPr id="14" name="object 14"/>
            <p:cNvSpPr/>
            <p:nvPr/>
          </p:nvSpPr>
          <p:spPr>
            <a:xfrm>
              <a:off x="999744" y="4372355"/>
              <a:ext cx="666115" cy="733425"/>
            </a:xfrm>
            <a:custGeom>
              <a:avLst/>
              <a:gdLst/>
              <a:ahLst/>
              <a:cxnLst/>
              <a:rect l="l" t="t" r="r" b="b"/>
              <a:pathLst>
                <a:path w="666114" h="733425">
                  <a:moveTo>
                    <a:pt x="332994" y="0"/>
                  </a:moveTo>
                  <a:lnTo>
                    <a:pt x="287808" y="3345"/>
                  </a:lnTo>
                  <a:lnTo>
                    <a:pt x="244470" y="13091"/>
                  </a:lnTo>
                  <a:lnTo>
                    <a:pt x="203377" y="28801"/>
                  </a:lnTo>
                  <a:lnTo>
                    <a:pt x="164925" y="50037"/>
                  </a:lnTo>
                  <a:lnTo>
                    <a:pt x="129510" y="76365"/>
                  </a:lnTo>
                  <a:lnTo>
                    <a:pt x="97531" y="107346"/>
                  </a:lnTo>
                  <a:lnTo>
                    <a:pt x="69383" y="142545"/>
                  </a:lnTo>
                  <a:lnTo>
                    <a:pt x="45463" y="181525"/>
                  </a:lnTo>
                  <a:lnTo>
                    <a:pt x="26168" y="223849"/>
                  </a:lnTo>
                  <a:lnTo>
                    <a:pt x="11894" y="269081"/>
                  </a:lnTo>
                  <a:lnTo>
                    <a:pt x="3039" y="316784"/>
                  </a:lnTo>
                  <a:lnTo>
                    <a:pt x="0" y="366522"/>
                  </a:lnTo>
                  <a:lnTo>
                    <a:pt x="3039" y="416259"/>
                  </a:lnTo>
                  <a:lnTo>
                    <a:pt x="11894" y="463962"/>
                  </a:lnTo>
                  <a:lnTo>
                    <a:pt x="26168" y="509194"/>
                  </a:lnTo>
                  <a:lnTo>
                    <a:pt x="45463" y="551518"/>
                  </a:lnTo>
                  <a:lnTo>
                    <a:pt x="69383" y="590498"/>
                  </a:lnTo>
                  <a:lnTo>
                    <a:pt x="97531" y="625697"/>
                  </a:lnTo>
                  <a:lnTo>
                    <a:pt x="129510" y="656678"/>
                  </a:lnTo>
                  <a:lnTo>
                    <a:pt x="164925" y="683006"/>
                  </a:lnTo>
                  <a:lnTo>
                    <a:pt x="203377" y="704242"/>
                  </a:lnTo>
                  <a:lnTo>
                    <a:pt x="244470" y="719952"/>
                  </a:lnTo>
                  <a:lnTo>
                    <a:pt x="287808" y="729698"/>
                  </a:lnTo>
                  <a:lnTo>
                    <a:pt x="332994" y="733044"/>
                  </a:lnTo>
                  <a:lnTo>
                    <a:pt x="378176" y="729698"/>
                  </a:lnTo>
                  <a:lnTo>
                    <a:pt x="421513" y="719952"/>
                  </a:lnTo>
                  <a:lnTo>
                    <a:pt x="462605" y="704242"/>
                  </a:lnTo>
                  <a:lnTo>
                    <a:pt x="501057" y="683006"/>
                  </a:lnTo>
                  <a:lnTo>
                    <a:pt x="536471" y="656678"/>
                  </a:lnTo>
                  <a:lnTo>
                    <a:pt x="568452" y="625697"/>
                  </a:lnTo>
                  <a:lnTo>
                    <a:pt x="596601" y="590498"/>
                  </a:lnTo>
                  <a:lnTo>
                    <a:pt x="620522" y="551518"/>
                  </a:lnTo>
                  <a:lnTo>
                    <a:pt x="639818" y="509194"/>
                  </a:lnTo>
                  <a:lnTo>
                    <a:pt x="654092" y="463962"/>
                  </a:lnTo>
                  <a:lnTo>
                    <a:pt x="662947" y="416259"/>
                  </a:lnTo>
                  <a:lnTo>
                    <a:pt x="665988" y="366522"/>
                  </a:lnTo>
                  <a:lnTo>
                    <a:pt x="662947" y="316784"/>
                  </a:lnTo>
                  <a:lnTo>
                    <a:pt x="654092" y="269081"/>
                  </a:lnTo>
                  <a:lnTo>
                    <a:pt x="639818" y="223849"/>
                  </a:lnTo>
                  <a:lnTo>
                    <a:pt x="620522" y="181525"/>
                  </a:lnTo>
                  <a:lnTo>
                    <a:pt x="596601" y="142545"/>
                  </a:lnTo>
                  <a:lnTo>
                    <a:pt x="568451" y="107346"/>
                  </a:lnTo>
                  <a:lnTo>
                    <a:pt x="536471" y="76365"/>
                  </a:lnTo>
                  <a:lnTo>
                    <a:pt x="501057" y="50038"/>
                  </a:lnTo>
                  <a:lnTo>
                    <a:pt x="462605" y="28801"/>
                  </a:lnTo>
                  <a:lnTo>
                    <a:pt x="421513" y="13091"/>
                  </a:lnTo>
                  <a:lnTo>
                    <a:pt x="378176" y="3345"/>
                  </a:lnTo>
                  <a:lnTo>
                    <a:pt x="332994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99744" y="4372355"/>
              <a:ext cx="666115" cy="733425"/>
            </a:xfrm>
            <a:custGeom>
              <a:avLst/>
              <a:gdLst/>
              <a:ahLst/>
              <a:cxnLst/>
              <a:rect l="l" t="t" r="r" b="b"/>
              <a:pathLst>
                <a:path w="666114" h="733425">
                  <a:moveTo>
                    <a:pt x="0" y="366522"/>
                  </a:moveTo>
                  <a:lnTo>
                    <a:pt x="3039" y="316784"/>
                  </a:lnTo>
                  <a:lnTo>
                    <a:pt x="11894" y="269081"/>
                  </a:lnTo>
                  <a:lnTo>
                    <a:pt x="26168" y="223849"/>
                  </a:lnTo>
                  <a:lnTo>
                    <a:pt x="45463" y="181525"/>
                  </a:lnTo>
                  <a:lnTo>
                    <a:pt x="69383" y="142545"/>
                  </a:lnTo>
                  <a:lnTo>
                    <a:pt x="97531" y="107346"/>
                  </a:lnTo>
                  <a:lnTo>
                    <a:pt x="129510" y="76365"/>
                  </a:lnTo>
                  <a:lnTo>
                    <a:pt x="164925" y="50037"/>
                  </a:lnTo>
                  <a:lnTo>
                    <a:pt x="203377" y="28801"/>
                  </a:lnTo>
                  <a:lnTo>
                    <a:pt x="244470" y="13091"/>
                  </a:lnTo>
                  <a:lnTo>
                    <a:pt x="287808" y="3345"/>
                  </a:lnTo>
                  <a:lnTo>
                    <a:pt x="332994" y="0"/>
                  </a:lnTo>
                  <a:lnTo>
                    <a:pt x="378176" y="3345"/>
                  </a:lnTo>
                  <a:lnTo>
                    <a:pt x="421513" y="13091"/>
                  </a:lnTo>
                  <a:lnTo>
                    <a:pt x="462605" y="28801"/>
                  </a:lnTo>
                  <a:lnTo>
                    <a:pt x="501057" y="50038"/>
                  </a:lnTo>
                  <a:lnTo>
                    <a:pt x="536471" y="76365"/>
                  </a:lnTo>
                  <a:lnTo>
                    <a:pt x="568451" y="107346"/>
                  </a:lnTo>
                  <a:lnTo>
                    <a:pt x="596601" y="142545"/>
                  </a:lnTo>
                  <a:lnTo>
                    <a:pt x="620522" y="181525"/>
                  </a:lnTo>
                  <a:lnTo>
                    <a:pt x="639818" y="223849"/>
                  </a:lnTo>
                  <a:lnTo>
                    <a:pt x="654092" y="269081"/>
                  </a:lnTo>
                  <a:lnTo>
                    <a:pt x="662947" y="316784"/>
                  </a:lnTo>
                  <a:lnTo>
                    <a:pt x="665988" y="366522"/>
                  </a:lnTo>
                  <a:lnTo>
                    <a:pt x="662947" y="416259"/>
                  </a:lnTo>
                  <a:lnTo>
                    <a:pt x="654092" y="463962"/>
                  </a:lnTo>
                  <a:lnTo>
                    <a:pt x="639818" y="509194"/>
                  </a:lnTo>
                  <a:lnTo>
                    <a:pt x="620522" y="551518"/>
                  </a:lnTo>
                  <a:lnTo>
                    <a:pt x="596601" y="590498"/>
                  </a:lnTo>
                  <a:lnTo>
                    <a:pt x="568452" y="625697"/>
                  </a:lnTo>
                  <a:lnTo>
                    <a:pt x="536471" y="656678"/>
                  </a:lnTo>
                  <a:lnTo>
                    <a:pt x="501057" y="683006"/>
                  </a:lnTo>
                  <a:lnTo>
                    <a:pt x="462605" y="704242"/>
                  </a:lnTo>
                  <a:lnTo>
                    <a:pt x="421513" y="719952"/>
                  </a:lnTo>
                  <a:lnTo>
                    <a:pt x="378176" y="729698"/>
                  </a:lnTo>
                  <a:lnTo>
                    <a:pt x="332994" y="733044"/>
                  </a:lnTo>
                  <a:lnTo>
                    <a:pt x="287808" y="729698"/>
                  </a:lnTo>
                  <a:lnTo>
                    <a:pt x="244470" y="719952"/>
                  </a:lnTo>
                  <a:lnTo>
                    <a:pt x="203377" y="704242"/>
                  </a:lnTo>
                  <a:lnTo>
                    <a:pt x="164925" y="683006"/>
                  </a:lnTo>
                  <a:lnTo>
                    <a:pt x="129510" y="656678"/>
                  </a:lnTo>
                  <a:lnTo>
                    <a:pt x="97531" y="625697"/>
                  </a:lnTo>
                  <a:lnTo>
                    <a:pt x="69383" y="590498"/>
                  </a:lnTo>
                  <a:lnTo>
                    <a:pt x="45463" y="551518"/>
                  </a:lnTo>
                  <a:lnTo>
                    <a:pt x="26168" y="509194"/>
                  </a:lnTo>
                  <a:lnTo>
                    <a:pt x="11894" y="463962"/>
                  </a:lnTo>
                  <a:lnTo>
                    <a:pt x="3039" y="416259"/>
                  </a:lnTo>
                  <a:lnTo>
                    <a:pt x="0" y="36652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220825" y="4516628"/>
            <a:ext cx="2254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Calibri"/>
                <a:cs typeface="Calibri"/>
              </a:rPr>
              <a:t>D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034029" y="4622038"/>
            <a:ext cx="680720" cy="747395"/>
            <a:chOff x="3034029" y="4622038"/>
            <a:chExt cx="680720" cy="747395"/>
          </a:xfrm>
        </p:grpSpPr>
        <p:sp>
          <p:nvSpPr>
            <p:cNvPr id="18" name="object 18"/>
            <p:cNvSpPr/>
            <p:nvPr/>
          </p:nvSpPr>
          <p:spPr>
            <a:xfrm>
              <a:off x="3040379" y="4628388"/>
              <a:ext cx="668020" cy="734695"/>
            </a:xfrm>
            <a:custGeom>
              <a:avLst/>
              <a:gdLst/>
              <a:ahLst/>
              <a:cxnLst/>
              <a:rect l="l" t="t" r="r" b="b"/>
              <a:pathLst>
                <a:path w="668020" h="734695">
                  <a:moveTo>
                    <a:pt x="333756" y="0"/>
                  </a:moveTo>
                  <a:lnTo>
                    <a:pt x="288478" y="3353"/>
                  </a:lnTo>
                  <a:lnTo>
                    <a:pt x="245048" y="13121"/>
                  </a:lnTo>
                  <a:lnTo>
                    <a:pt x="203864" y="28866"/>
                  </a:lnTo>
                  <a:lnTo>
                    <a:pt x="165325" y="50150"/>
                  </a:lnTo>
                  <a:lnTo>
                    <a:pt x="129829" y="76536"/>
                  </a:lnTo>
                  <a:lnTo>
                    <a:pt x="97774" y="107584"/>
                  </a:lnTo>
                  <a:lnTo>
                    <a:pt x="69557" y="142858"/>
                  </a:lnTo>
                  <a:lnTo>
                    <a:pt x="45578" y="181920"/>
                  </a:lnTo>
                  <a:lnTo>
                    <a:pt x="26235" y="224331"/>
                  </a:lnTo>
                  <a:lnTo>
                    <a:pt x="11925" y="269654"/>
                  </a:lnTo>
                  <a:lnTo>
                    <a:pt x="3047" y="317451"/>
                  </a:lnTo>
                  <a:lnTo>
                    <a:pt x="0" y="367284"/>
                  </a:lnTo>
                  <a:lnTo>
                    <a:pt x="3047" y="417116"/>
                  </a:lnTo>
                  <a:lnTo>
                    <a:pt x="11925" y="464913"/>
                  </a:lnTo>
                  <a:lnTo>
                    <a:pt x="26235" y="510236"/>
                  </a:lnTo>
                  <a:lnTo>
                    <a:pt x="45578" y="552647"/>
                  </a:lnTo>
                  <a:lnTo>
                    <a:pt x="69557" y="591709"/>
                  </a:lnTo>
                  <a:lnTo>
                    <a:pt x="97774" y="626983"/>
                  </a:lnTo>
                  <a:lnTo>
                    <a:pt x="129829" y="658031"/>
                  </a:lnTo>
                  <a:lnTo>
                    <a:pt x="165325" y="684417"/>
                  </a:lnTo>
                  <a:lnTo>
                    <a:pt x="203864" y="705701"/>
                  </a:lnTo>
                  <a:lnTo>
                    <a:pt x="245048" y="721446"/>
                  </a:lnTo>
                  <a:lnTo>
                    <a:pt x="288478" y="731214"/>
                  </a:lnTo>
                  <a:lnTo>
                    <a:pt x="333756" y="734568"/>
                  </a:lnTo>
                  <a:lnTo>
                    <a:pt x="379033" y="731214"/>
                  </a:lnTo>
                  <a:lnTo>
                    <a:pt x="422463" y="721446"/>
                  </a:lnTo>
                  <a:lnTo>
                    <a:pt x="463647" y="705701"/>
                  </a:lnTo>
                  <a:lnTo>
                    <a:pt x="502186" y="684417"/>
                  </a:lnTo>
                  <a:lnTo>
                    <a:pt x="537682" y="658031"/>
                  </a:lnTo>
                  <a:lnTo>
                    <a:pt x="569737" y="626983"/>
                  </a:lnTo>
                  <a:lnTo>
                    <a:pt x="597954" y="591709"/>
                  </a:lnTo>
                  <a:lnTo>
                    <a:pt x="621933" y="552647"/>
                  </a:lnTo>
                  <a:lnTo>
                    <a:pt x="641276" y="510236"/>
                  </a:lnTo>
                  <a:lnTo>
                    <a:pt x="655586" y="464913"/>
                  </a:lnTo>
                  <a:lnTo>
                    <a:pt x="664464" y="417116"/>
                  </a:lnTo>
                  <a:lnTo>
                    <a:pt x="667511" y="367284"/>
                  </a:lnTo>
                  <a:lnTo>
                    <a:pt x="664464" y="317451"/>
                  </a:lnTo>
                  <a:lnTo>
                    <a:pt x="655586" y="269654"/>
                  </a:lnTo>
                  <a:lnTo>
                    <a:pt x="641276" y="224331"/>
                  </a:lnTo>
                  <a:lnTo>
                    <a:pt x="621933" y="181920"/>
                  </a:lnTo>
                  <a:lnTo>
                    <a:pt x="597954" y="142858"/>
                  </a:lnTo>
                  <a:lnTo>
                    <a:pt x="569737" y="107584"/>
                  </a:lnTo>
                  <a:lnTo>
                    <a:pt x="537682" y="76536"/>
                  </a:lnTo>
                  <a:lnTo>
                    <a:pt x="502186" y="50150"/>
                  </a:lnTo>
                  <a:lnTo>
                    <a:pt x="463647" y="28866"/>
                  </a:lnTo>
                  <a:lnTo>
                    <a:pt x="422463" y="13121"/>
                  </a:lnTo>
                  <a:lnTo>
                    <a:pt x="379033" y="3353"/>
                  </a:lnTo>
                  <a:lnTo>
                    <a:pt x="333756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40379" y="4628388"/>
              <a:ext cx="668020" cy="734695"/>
            </a:xfrm>
            <a:custGeom>
              <a:avLst/>
              <a:gdLst/>
              <a:ahLst/>
              <a:cxnLst/>
              <a:rect l="l" t="t" r="r" b="b"/>
              <a:pathLst>
                <a:path w="668020" h="734695">
                  <a:moveTo>
                    <a:pt x="0" y="367284"/>
                  </a:moveTo>
                  <a:lnTo>
                    <a:pt x="3047" y="317451"/>
                  </a:lnTo>
                  <a:lnTo>
                    <a:pt x="11925" y="269654"/>
                  </a:lnTo>
                  <a:lnTo>
                    <a:pt x="26235" y="224331"/>
                  </a:lnTo>
                  <a:lnTo>
                    <a:pt x="45578" y="181920"/>
                  </a:lnTo>
                  <a:lnTo>
                    <a:pt x="69557" y="142858"/>
                  </a:lnTo>
                  <a:lnTo>
                    <a:pt x="97774" y="107584"/>
                  </a:lnTo>
                  <a:lnTo>
                    <a:pt x="129829" y="76536"/>
                  </a:lnTo>
                  <a:lnTo>
                    <a:pt x="165325" y="50150"/>
                  </a:lnTo>
                  <a:lnTo>
                    <a:pt x="203864" y="28866"/>
                  </a:lnTo>
                  <a:lnTo>
                    <a:pt x="245048" y="13121"/>
                  </a:lnTo>
                  <a:lnTo>
                    <a:pt x="288478" y="3353"/>
                  </a:lnTo>
                  <a:lnTo>
                    <a:pt x="333756" y="0"/>
                  </a:lnTo>
                  <a:lnTo>
                    <a:pt x="379033" y="3353"/>
                  </a:lnTo>
                  <a:lnTo>
                    <a:pt x="422463" y="13121"/>
                  </a:lnTo>
                  <a:lnTo>
                    <a:pt x="463647" y="28866"/>
                  </a:lnTo>
                  <a:lnTo>
                    <a:pt x="502186" y="50150"/>
                  </a:lnTo>
                  <a:lnTo>
                    <a:pt x="537682" y="76536"/>
                  </a:lnTo>
                  <a:lnTo>
                    <a:pt x="569737" y="107584"/>
                  </a:lnTo>
                  <a:lnTo>
                    <a:pt x="597954" y="142858"/>
                  </a:lnTo>
                  <a:lnTo>
                    <a:pt x="621933" y="181920"/>
                  </a:lnTo>
                  <a:lnTo>
                    <a:pt x="641276" y="224331"/>
                  </a:lnTo>
                  <a:lnTo>
                    <a:pt x="655586" y="269654"/>
                  </a:lnTo>
                  <a:lnTo>
                    <a:pt x="664464" y="317451"/>
                  </a:lnTo>
                  <a:lnTo>
                    <a:pt x="667511" y="367284"/>
                  </a:lnTo>
                  <a:lnTo>
                    <a:pt x="664464" y="417116"/>
                  </a:lnTo>
                  <a:lnTo>
                    <a:pt x="655586" y="464913"/>
                  </a:lnTo>
                  <a:lnTo>
                    <a:pt x="641276" y="510236"/>
                  </a:lnTo>
                  <a:lnTo>
                    <a:pt x="621933" y="552647"/>
                  </a:lnTo>
                  <a:lnTo>
                    <a:pt x="597954" y="591709"/>
                  </a:lnTo>
                  <a:lnTo>
                    <a:pt x="569737" y="626983"/>
                  </a:lnTo>
                  <a:lnTo>
                    <a:pt x="537682" y="658031"/>
                  </a:lnTo>
                  <a:lnTo>
                    <a:pt x="502186" y="684417"/>
                  </a:lnTo>
                  <a:lnTo>
                    <a:pt x="463647" y="705701"/>
                  </a:lnTo>
                  <a:lnTo>
                    <a:pt x="422463" y="721446"/>
                  </a:lnTo>
                  <a:lnTo>
                    <a:pt x="379033" y="731214"/>
                  </a:lnTo>
                  <a:lnTo>
                    <a:pt x="333756" y="734568"/>
                  </a:lnTo>
                  <a:lnTo>
                    <a:pt x="288478" y="731214"/>
                  </a:lnTo>
                  <a:lnTo>
                    <a:pt x="245048" y="721446"/>
                  </a:lnTo>
                  <a:lnTo>
                    <a:pt x="203864" y="705701"/>
                  </a:lnTo>
                  <a:lnTo>
                    <a:pt x="165325" y="684417"/>
                  </a:lnTo>
                  <a:lnTo>
                    <a:pt x="129829" y="658031"/>
                  </a:lnTo>
                  <a:lnTo>
                    <a:pt x="97774" y="626983"/>
                  </a:lnTo>
                  <a:lnTo>
                    <a:pt x="69557" y="591709"/>
                  </a:lnTo>
                  <a:lnTo>
                    <a:pt x="45578" y="552647"/>
                  </a:lnTo>
                  <a:lnTo>
                    <a:pt x="26235" y="510236"/>
                  </a:lnTo>
                  <a:lnTo>
                    <a:pt x="11925" y="464913"/>
                  </a:lnTo>
                  <a:lnTo>
                    <a:pt x="3047" y="417116"/>
                  </a:lnTo>
                  <a:lnTo>
                    <a:pt x="0" y="36728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285490" y="4773548"/>
            <a:ext cx="1803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Calibri"/>
                <a:cs typeface="Calibri"/>
              </a:rPr>
              <a:t>E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459982" y="3354070"/>
            <a:ext cx="678815" cy="746125"/>
            <a:chOff x="6459982" y="3354070"/>
            <a:chExt cx="678815" cy="746125"/>
          </a:xfrm>
        </p:grpSpPr>
        <p:sp>
          <p:nvSpPr>
            <p:cNvPr id="22" name="object 22"/>
            <p:cNvSpPr/>
            <p:nvPr/>
          </p:nvSpPr>
          <p:spPr>
            <a:xfrm>
              <a:off x="6466332" y="3360420"/>
              <a:ext cx="666115" cy="733425"/>
            </a:xfrm>
            <a:custGeom>
              <a:avLst/>
              <a:gdLst/>
              <a:ahLst/>
              <a:cxnLst/>
              <a:rect l="l" t="t" r="r" b="b"/>
              <a:pathLst>
                <a:path w="666115" h="733425">
                  <a:moveTo>
                    <a:pt x="332993" y="0"/>
                  </a:moveTo>
                  <a:lnTo>
                    <a:pt x="287811" y="3345"/>
                  </a:lnTo>
                  <a:lnTo>
                    <a:pt x="244474" y="13091"/>
                  </a:lnTo>
                  <a:lnTo>
                    <a:pt x="203382" y="28801"/>
                  </a:lnTo>
                  <a:lnTo>
                    <a:pt x="164930" y="50037"/>
                  </a:lnTo>
                  <a:lnTo>
                    <a:pt x="129516" y="76365"/>
                  </a:lnTo>
                  <a:lnTo>
                    <a:pt x="97536" y="107346"/>
                  </a:lnTo>
                  <a:lnTo>
                    <a:pt x="69386" y="142545"/>
                  </a:lnTo>
                  <a:lnTo>
                    <a:pt x="45465" y="181525"/>
                  </a:lnTo>
                  <a:lnTo>
                    <a:pt x="26169" y="223849"/>
                  </a:lnTo>
                  <a:lnTo>
                    <a:pt x="11895" y="269081"/>
                  </a:lnTo>
                  <a:lnTo>
                    <a:pt x="3040" y="316784"/>
                  </a:lnTo>
                  <a:lnTo>
                    <a:pt x="0" y="366521"/>
                  </a:lnTo>
                  <a:lnTo>
                    <a:pt x="3040" y="416259"/>
                  </a:lnTo>
                  <a:lnTo>
                    <a:pt x="11895" y="463962"/>
                  </a:lnTo>
                  <a:lnTo>
                    <a:pt x="26169" y="509194"/>
                  </a:lnTo>
                  <a:lnTo>
                    <a:pt x="45465" y="551518"/>
                  </a:lnTo>
                  <a:lnTo>
                    <a:pt x="69386" y="590498"/>
                  </a:lnTo>
                  <a:lnTo>
                    <a:pt x="97536" y="625697"/>
                  </a:lnTo>
                  <a:lnTo>
                    <a:pt x="129516" y="656678"/>
                  </a:lnTo>
                  <a:lnTo>
                    <a:pt x="164930" y="683005"/>
                  </a:lnTo>
                  <a:lnTo>
                    <a:pt x="203382" y="704242"/>
                  </a:lnTo>
                  <a:lnTo>
                    <a:pt x="244474" y="719952"/>
                  </a:lnTo>
                  <a:lnTo>
                    <a:pt x="287811" y="729698"/>
                  </a:lnTo>
                  <a:lnTo>
                    <a:pt x="332993" y="733043"/>
                  </a:lnTo>
                  <a:lnTo>
                    <a:pt x="378176" y="729698"/>
                  </a:lnTo>
                  <a:lnTo>
                    <a:pt x="421513" y="719952"/>
                  </a:lnTo>
                  <a:lnTo>
                    <a:pt x="462605" y="704242"/>
                  </a:lnTo>
                  <a:lnTo>
                    <a:pt x="501057" y="683006"/>
                  </a:lnTo>
                  <a:lnTo>
                    <a:pt x="536471" y="656678"/>
                  </a:lnTo>
                  <a:lnTo>
                    <a:pt x="568452" y="625697"/>
                  </a:lnTo>
                  <a:lnTo>
                    <a:pt x="596601" y="590498"/>
                  </a:lnTo>
                  <a:lnTo>
                    <a:pt x="620522" y="551518"/>
                  </a:lnTo>
                  <a:lnTo>
                    <a:pt x="639818" y="509194"/>
                  </a:lnTo>
                  <a:lnTo>
                    <a:pt x="654092" y="463962"/>
                  </a:lnTo>
                  <a:lnTo>
                    <a:pt x="662947" y="416259"/>
                  </a:lnTo>
                  <a:lnTo>
                    <a:pt x="665988" y="366521"/>
                  </a:lnTo>
                  <a:lnTo>
                    <a:pt x="662947" y="316784"/>
                  </a:lnTo>
                  <a:lnTo>
                    <a:pt x="654092" y="269081"/>
                  </a:lnTo>
                  <a:lnTo>
                    <a:pt x="639818" y="223849"/>
                  </a:lnTo>
                  <a:lnTo>
                    <a:pt x="620522" y="181525"/>
                  </a:lnTo>
                  <a:lnTo>
                    <a:pt x="596601" y="142545"/>
                  </a:lnTo>
                  <a:lnTo>
                    <a:pt x="568452" y="107346"/>
                  </a:lnTo>
                  <a:lnTo>
                    <a:pt x="536471" y="76365"/>
                  </a:lnTo>
                  <a:lnTo>
                    <a:pt x="501057" y="50038"/>
                  </a:lnTo>
                  <a:lnTo>
                    <a:pt x="462605" y="28801"/>
                  </a:lnTo>
                  <a:lnTo>
                    <a:pt x="421513" y="13091"/>
                  </a:lnTo>
                  <a:lnTo>
                    <a:pt x="378176" y="3345"/>
                  </a:lnTo>
                  <a:lnTo>
                    <a:pt x="332993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66332" y="3360420"/>
              <a:ext cx="666115" cy="733425"/>
            </a:xfrm>
            <a:custGeom>
              <a:avLst/>
              <a:gdLst/>
              <a:ahLst/>
              <a:cxnLst/>
              <a:rect l="l" t="t" r="r" b="b"/>
              <a:pathLst>
                <a:path w="666115" h="733425">
                  <a:moveTo>
                    <a:pt x="0" y="366521"/>
                  </a:moveTo>
                  <a:lnTo>
                    <a:pt x="3040" y="316784"/>
                  </a:lnTo>
                  <a:lnTo>
                    <a:pt x="11895" y="269081"/>
                  </a:lnTo>
                  <a:lnTo>
                    <a:pt x="26169" y="223849"/>
                  </a:lnTo>
                  <a:lnTo>
                    <a:pt x="45465" y="181525"/>
                  </a:lnTo>
                  <a:lnTo>
                    <a:pt x="69386" y="142545"/>
                  </a:lnTo>
                  <a:lnTo>
                    <a:pt x="97536" y="107346"/>
                  </a:lnTo>
                  <a:lnTo>
                    <a:pt x="129516" y="76365"/>
                  </a:lnTo>
                  <a:lnTo>
                    <a:pt x="164930" y="50037"/>
                  </a:lnTo>
                  <a:lnTo>
                    <a:pt x="203382" y="28801"/>
                  </a:lnTo>
                  <a:lnTo>
                    <a:pt x="244474" y="13091"/>
                  </a:lnTo>
                  <a:lnTo>
                    <a:pt x="287811" y="3345"/>
                  </a:lnTo>
                  <a:lnTo>
                    <a:pt x="332993" y="0"/>
                  </a:lnTo>
                  <a:lnTo>
                    <a:pt x="378176" y="3345"/>
                  </a:lnTo>
                  <a:lnTo>
                    <a:pt x="421513" y="13091"/>
                  </a:lnTo>
                  <a:lnTo>
                    <a:pt x="462605" y="28801"/>
                  </a:lnTo>
                  <a:lnTo>
                    <a:pt x="501057" y="50038"/>
                  </a:lnTo>
                  <a:lnTo>
                    <a:pt x="536471" y="76365"/>
                  </a:lnTo>
                  <a:lnTo>
                    <a:pt x="568452" y="107346"/>
                  </a:lnTo>
                  <a:lnTo>
                    <a:pt x="596601" y="142545"/>
                  </a:lnTo>
                  <a:lnTo>
                    <a:pt x="620522" y="181525"/>
                  </a:lnTo>
                  <a:lnTo>
                    <a:pt x="639818" y="223849"/>
                  </a:lnTo>
                  <a:lnTo>
                    <a:pt x="654092" y="269081"/>
                  </a:lnTo>
                  <a:lnTo>
                    <a:pt x="662947" y="316784"/>
                  </a:lnTo>
                  <a:lnTo>
                    <a:pt x="665988" y="366521"/>
                  </a:lnTo>
                  <a:lnTo>
                    <a:pt x="662947" y="416259"/>
                  </a:lnTo>
                  <a:lnTo>
                    <a:pt x="654092" y="463962"/>
                  </a:lnTo>
                  <a:lnTo>
                    <a:pt x="639818" y="509194"/>
                  </a:lnTo>
                  <a:lnTo>
                    <a:pt x="620522" y="551518"/>
                  </a:lnTo>
                  <a:lnTo>
                    <a:pt x="596601" y="590498"/>
                  </a:lnTo>
                  <a:lnTo>
                    <a:pt x="568452" y="625697"/>
                  </a:lnTo>
                  <a:lnTo>
                    <a:pt x="536471" y="656678"/>
                  </a:lnTo>
                  <a:lnTo>
                    <a:pt x="501057" y="683006"/>
                  </a:lnTo>
                  <a:lnTo>
                    <a:pt x="462605" y="704242"/>
                  </a:lnTo>
                  <a:lnTo>
                    <a:pt x="421513" y="719952"/>
                  </a:lnTo>
                  <a:lnTo>
                    <a:pt x="378176" y="729698"/>
                  </a:lnTo>
                  <a:lnTo>
                    <a:pt x="332993" y="733043"/>
                  </a:lnTo>
                  <a:lnTo>
                    <a:pt x="287811" y="729698"/>
                  </a:lnTo>
                  <a:lnTo>
                    <a:pt x="244474" y="719952"/>
                  </a:lnTo>
                  <a:lnTo>
                    <a:pt x="203382" y="704242"/>
                  </a:lnTo>
                  <a:lnTo>
                    <a:pt x="164930" y="683005"/>
                  </a:lnTo>
                  <a:lnTo>
                    <a:pt x="129516" y="656678"/>
                  </a:lnTo>
                  <a:lnTo>
                    <a:pt x="97536" y="625697"/>
                  </a:lnTo>
                  <a:lnTo>
                    <a:pt x="69386" y="590498"/>
                  </a:lnTo>
                  <a:lnTo>
                    <a:pt x="45465" y="551518"/>
                  </a:lnTo>
                  <a:lnTo>
                    <a:pt x="26169" y="509194"/>
                  </a:lnTo>
                  <a:lnTo>
                    <a:pt x="11895" y="463962"/>
                  </a:lnTo>
                  <a:lnTo>
                    <a:pt x="3040" y="416259"/>
                  </a:lnTo>
                  <a:lnTo>
                    <a:pt x="0" y="36652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703314" y="3504691"/>
            <a:ext cx="19367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Calibri"/>
                <a:cs typeface="Calibri"/>
              </a:rPr>
              <a:t>C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429245" y="4382770"/>
            <a:ext cx="678815" cy="746125"/>
            <a:chOff x="7429245" y="4382770"/>
            <a:chExt cx="678815" cy="746125"/>
          </a:xfrm>
        </p:grpSpPr>
        <p:sp>
          <p:nvSpPr>
            <p:cNvPr id="26" name="object 26"/>
            <p:cNvSpPr/>
            <p:nvPr/>
          </p:nvSpPr>
          <p:spPr>
            <a:xfrm>
              <a:off x="7435595" y="4389120"/>
              <a:ext cx="666115" cy="733425"/>
            </a:xfrm>
            <a:custGeom>
              <a:avLst/>
              <a:gdLst/>
              <a:ahLst/>
              <a:cxnLst/>
              <a:rect l="l" t="t" r="r" b="b"/>
              <a:pathLst>
                <a:path w="666115" h="733425">
                  <a:moveTo>
                    <a:pt x="332994" y="0"/>
                  </a:moveTo>
                  <a:lnTo>
                    <a:pt x="287811" y="3345"/>
                  </a:lnTo>
                  <a:lnTo>
                    <a:pt x="244475" y="13091"/>
                  </a:lnTo>
                  <a:lnTo>
                    <a:pt x="203382" y="28801"/>
                  </a:lnTo>
                  <a:lnTo>
                    <a:pt x="164930" y="50037"/>
                  </a:lnTo>
                  <a:lnTo>
                    <a:pt x="129516" y="76365"/>
                  </a:lnTo>
                  <a:lnTo>
                    <a:pt x="97535" y="107346"/>
                  </a:lnTo>
                  <a:lnTo>
                    <a:pt x="69386" y="142545"/>
                  </a:lnTo>
                  <a:lnTo>
                    <a:pt x="45465" y="181525"/>
                  </a:lnTo>
                  <a:lnTo>
                    <a:pt x="26169" y="223849"/>
                  </a:lnTo>
                  <a:lnTo>
                    <a:pt x="11895" y="269081"/>
                  </a:lnTo>
                  <a:lnTo>
                    <a:pt x="3040" y="316784"/>
                  </a:lnTo>
                  <a:lnTo>
                    <a:pt x="0" y="366521"/>
                  </a:lnTo>
                  <a:lnTo>
                    <a:pt x="3040" y="416259"/>
                  </a:lnTo>
                  <a:lnTo>
                    <a:pt x="11895" y="463962"/>
                  </a:lnTo>
                  <a:lnTo>
                    <a:pt x="26169" y="509194"/>
                  </a:lnTo>
                  <a:lnTo>
                    <a:pt x="45465" y="551518"/>
                  </a:lnTo>
                  <a:lnTo>
                    <a:pt x="69386" y="590498"/>
                  </a:lnTo>
                  <a:lnTo>
                    <a:pt x="97535" y="625697"/>
                  </a:lnTo>
                  <a:lnTo>
                    <a:pt x="129516" y="656678"/>
                  </a:lnTo>
                  <a:lnTo>
                    <a:pt x="164930" y="683005"/>
                  </a:lnTo>
                  <a:lnTo>
                    <a:pt x="203382" y="704242"/>
                  </a:lnTo>
                  <a:lnTo>
                    <a:pt x="244475" y="719952"/>
                  </a:lnTo>
                  <a:lnTo>
                    <a:pt x="287811" y="729698"/>
                  </a:lnTo>
                  <a:lnTo>
                    <a:pt x="332994" y="733043"/>
                  </a:lnTo>
                  <a:lnTo>
                    <a:pt x="378176" y="729698"/>
                  </a:lnTo>
                  <a:lnTo>
                    <a:pt x="421513" y="719952"/>
                  </a:lnTo>
                  <a:lnTo>
                    <a:pt x="462605" y="704242"/>
                  </a:lnTo>
                  <a:lnTo>
                    <a:pt x="501057" y="683006"/>
                  </a:lnTo>
                  <a:lnTo>
                    <a:pt x="536471" y="656678"/>
                  </a:lnTo>
                  <a:lnTo>
                    <a:pt x="568451" y="625697"/>
                  </a:lnTo>
                  <a:lnTo>
                    <a:pt x="596601" y="590498"/>
                  </a:lnTo>
                  <a:lnTo>
                    <a:pt x="620522" y="551518"/>
                  </a:lnTo>
                  <a:lnTo>
                    <a:pt x="639818" y="509194"/>
                  </a:lnTo>
                  <a:lnTo>
                    <a:pt x="654092" y="463962"/>
                  </a:lnTo>
                  <a:lnTo>
                    <a:pt x="662947" y="416259"/>
                  </a:lnTo>
                  <a:lnTo>
                    <a:pt x="665987" y="366521"/>
                  </a:lnTo>
                  <a:lnTo>
                    <a:pt x="662947" y="316784"/>
                  </a:lnTo>
                  <a:lnTo>
                    <a:pt x="654092" y="269081"/>
                  </a:lnTo>
                  <a:lnTo>
                    <a:pt x="639818" y="223849"/>
                  </a:lnTo>
                  <a:lnTo>
                    <a:pt x="620521" y="181525"/>
                  </a:lnTo>
                  <a:lnTo>
                    <a:pt x="596601" y="142545"/>
                  </a:lnTo>
                  <a:lnTo>
                    <a:pt x="568451" y="107346"/>
                  </a:lnTo>
                  <a:lnTo>
                    <a:pt x="536471" y="76365"/>
                  </a:lnTo>
                  <a:lnTo>
                    <a:pt x="501057" y="50037"/>
                  </a:lnTo>
                  <a:lnTo>
                    <a:pt x="462605" y="28801"/>
                  </a:lnTo>
                  <a:lnTo>
                    <a:pt x="421512" y="13091"/>
                  </a:lnTo>
                  <a:lnTo>
                    <a:pt x="378176" y="3345"/>
                  </a:lnTo>
                  <a:lnTo>
                    <a:pt x="332994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35595" y="4389120"/>
              <a:ext cx="666115" cy="733425"/>
            </a:xfrm>
            <a:custGeom>
              <a:avLst/>
              <a:gdLst/>
              <a:ahLst/>
              <a:cxnLst/>
              <a:rect l="l" t="t" r="r" b="b"/>
              <a:pathLst>
                <a:path w="666115" h="733425">
                  <a:moveTo>
                    <a:pt x="0" y="366521"/>
                  </a:moveTo>
                  <a:lnTo>
                    <a:pt x="3040" y="316784"/>
                  </a:lnTo>
                  <a:lnTo>
                    <a:pt x="11895" y="269081"/>
                  </a:lnTo>
                  <a:lnTo>
                    <a:pt x="26169" y="223849"/>
                  </a:lnTo>
                  <a:lnTo>
                    <a:pt x="45465" y="181525"/>
                  </a:lnTo>
                  <a:lnTo>
                    <a:pt x="69386" y="142545"/>
                  </a:lnTo>
                  <a:lnTo>
                    <a:pt x="97535" y="107346"/>
                  </a:lnTo>
                  <a:lnTo>
                    <a:pt x="129516" y="76365"/>
                  </a:lnTo>
                  <a:lnTo>
                    <a:pt x="164930" y="50037"/>
                  </a:lnTo>
                  <a:lnTo>
                    <a:pt x="203382" y="28801"/>
                  </a:lnTo>
                  <a:lnTo>
                    <a:pt x="244475" y="13091"/>
                  </a:lnTo>
                  <a:lnTo>
                    <a:pt x="287811" y="3345"/>
                  </a:lnTo>
                  <a:lnTo>
                    <a:pt x="332994" y="0"/>
                  </a:lnTo>
                  <a:lnTo>
                    <a:pt x="378176" y="3345"/>
                  </a:lnTo>
                  <a:lnTo>
                    <a:pt x="421512" y="13091"/>
                  </a:lnTo>
                  <a:lnTo>
                    <a:pt x="462605" y="28801"/>
                  </a:lnTo>
                  <a:lnTo>
                    <a:pt x="501057" y="50037"/>
                  </a:lnTo>
                  <a:lnTo>
                    <a:pt x="536471" y="76365"/>
                  </a:lnTo>
                  <a:lnTo>
                    <a:pt x="568451" y="107346"/>
                  </a:lnTo>
                  <a:lnTo>
                    <a:pt x="596601" y="142545"/>
                  </a:lnTo>
                  <a:lnTo>
                    <a:pt x="620521" y="181525"/>
                  </a:lnTo>
                  <a:lnTo>
                    <a:pt x="639818" y="223849"/>
                  </a:lnTo>
                  <a:lnTo>
                    <a:pt x="654092" y="269081"/>
                  </a:lnTo>
                  <a:lnTo>
                    <a:pt x="662947" y="316784"/>
                  </a:lnTo>
                  <a:lnTo>
                    <a:pt x="665987" y="366521"/>
                  </a:lnTo>
                  <a:lnTo>
                    <a:pt x="662947" y="416259"/>
                  </a:lnTo>
                  <a:lnTo>
                    <a:pt x="654092" y="463962"/>
                  </a:lnTo>
                  <a:lnTo>
                    <a:pt x="639818" y="509194"/>
                  </a:lnTo>
                  <a:lnTo>
                    <a:pt x="620522" y="551518"/>
                  </a:lnTo>
                  <a:lnTo>
                    <a:pt x="596601" y="590498"/>
                  </a:lnTo>
                  <a:lnTo>
                    <a:pt x="568451" y="625697"/>
                  </a:lnTo>
                  <a:lnTo>
                    <a:pt x="536471" y="656678"/>
                  </a:lnTo>
                  <a:lnTo>
                    <a:pt x="501057" y="683006"/>
                  </a:lnTo>
                  <a:lnTo>
                    <a:pt x="462605" y="704242"/>
                  </a:lnTo>
                  <a:lnTo>
                    <a:pt x="421513" y="719952"/>
                  </a:lnTo>
                  <a:lnTo>
                    <a:pt x="378176" y="729698"/>
                  </a:lnTo>
                  <a:lnTo>
                    <a:pt x="332994" y="733043"/>
                  </a:lnTo>
                  <a:lnTo>
                    <a:pt x="287811" y="729698"/>
                  </a:lnTo>
                  <a:lnTo>
                    <a:pt x="244475" y="719952"/>
                  </a:lnTo>
                  <a:lnTo>
                    <a:pt x="203382" y="704242"/>
                  </a:lnTo>
                  <a:lnTo>
                    <a:pt x="164930" y="683005"/>
                  </a:lnTo>
                  <a:lnTo>
                    <a:pt x="129516" y="656678"/>
                  </a:lnTo>
                  <a:lnTo>
                    <a:pt x="97535" y="625697"/>
                  </a:lnTo>
                  <a:lnTo>
                    <a:pt x="69386" y="590498"/>
                  </a:lnTo>
                  <a:lnTo>
                    <a:pt x="45465" y="551518"/>
                  </a:lnTo>
                  <a:lnTo>
                    <a:pt x="26169" y="509194"/>
                  </a:lnTo>
                  <a:lnTo>
                    <a:pt x="11895" y="463962"/>
                  </a:lnTo>
                  <a:lnTo>
                    <a:pt x="3040" y="416259"/>
                  </a:lnTo>
                  <a:lnTo>
                    <a:pt x="0" y="366521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655814" y="4534027"/>
            <a:ext cx="2279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Calibri"/>
                <a:cs typeface="Calibri"/>
              </a:rPr>
              <a:t>G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398008" y="4384547"/>
            <a:ext cx="680085" cy="745490"/>
            <a:chOff x="5398008" y="4384547"/>
            <a:chExt cx="680085" cy="745490"/>
          </a:xfrm>
        </p:grpSpPr>
        <p:sp>
          <p:nvSpPr>
            <p:cNvPr id="30" name="object 30"/>
            <p:cNvSpPr/>
            <p:nvPr/>
          </p:nvSpPr>
          <p:spPr>
            <a:xfrm>
              <a:off x="5404104" y="4390643"/>
              <a:ext cx="668020" cy="733425"/>
            </a:xfrm>
            <a:custGeom>
              <a:avLst/>
              <a:gdLst/>
              <a:ahLst/>
              <a:cxnLst/>
              <a:rect l="l" t="t" r="r" b="b"/>
              <a:pathLst>
                <a:path w="668020" h="733425">
                  <a:moveTo>
                    <a:pt x="333756" y="0"/>
                  </a:moveTo>
                  <a:lnTo>
                    <a:pt x="288478" y="3345"/>
                  </a:lnTo>
                  <a:lnTo>
                    <a:pt x="245048" y="13091"/>
                  </a:lnTo>
                  <a:lnTo>
                    <a:pt x="203864" y="28801"/>
                  </a:lnTo>
                  <a:lnTo>
                    <a:pt x="165325" y="50037"/>
                  </a:lnTo>
                  <a:lnTo>
                    <a:pt x="129829" y="76365"/>
                  </a:lnTo>
                  <a:lnTo>
                    <a:pt x="97774" y="107346"/>
                  </a:lnTo>
                  <a:lnTo>
                    <a:pt x="69557" y="142545"/>
                  </a:lnTo>
                  <a:lnTo>
                    <a:pt x="45578" y="181525"/>
                  </a:lnTo>
                  <a:lnTo>
                    <a:pt x="26235" y="223849"/>
                  </a:lnTo>
                  <a:lnTo>
                    <a:pt x="11925" y="269081"/>
                  </a:lnTo>
                  <a:lnTo>
                    <a:pt x="3047" y="316784"/>
                  </a:lnTo>
                  <a:lnTo>
                    <a:pt x="0" y="366521"/>
                  </a:lnTo>
                  <a:lnTo>
                    <a:pt x="3047" y="416259"/>
                  </a:lnTo>
                  <a:lnTo>
                    <a:pt x="11925" y="463962"/>
                  </a:lnTo>
                  <a:lnTo>
                    <a:pt x="26235" y="509194"/>
                  </a:lnTo>
                  <a:lnTo>
                    <a:pt x="45578" y="551518"/>
                  </a:lnTo>
                  <a:lnTo>
                    <a:pt x="69557" y="590498"/>
                  </a:lnTo>
                  <a:lnTo>
                    <a:pt x="97774" y="625697"/>
                  </a:lnTo>
                  <a:lnTo>
                    <a:pt x="129829" y="656678"/>
                  </a:lnTo>
                  <a:lnTo>
                    <a:pt x="165325" y="683005"/>
                  </a:lnTo>
                  <a:lnTo>
                    <a:pt x="203864" y="704242"/>
                  </a:lnTo>
                  <a:lnTo>
                    <a:pt x="245048" y="719952"/>
                  </a:lnTo>
                  <a:lnTo>
                    <a:pt x="288478" y="729698"/>
                  </a:lnTo>
                  <a:lnTo>
                    <a:pt x="333756" y="733043"/>
                  </a:lnTo>
                  <a:lnTo>
                    <a:pt x="379033" y="729698"/>
                  </a:lnTo>
                  <a:lnTo>
                    <a:pt x="422463" y="719952"/>
                  </a:lnTo>
                  <a:lnTo>
                    <a:pt x="463647" y="704242"/>
                  </a:lnTo>
                  <a:lnTo>
                    <a:pt x="502186" y="683006"/>
                  </a:lnTo>
                  <a:lnTo>
                    <a:pt x="537682" y="656678"/>
                  </a:lnTo>
                  <a:lnTo>
                    <a:pt x="569737" y="625697"/>
                  </a:lnTo>
                  <a:lnTo>
                    <a:pt x="597954" y="590498"/>
                  </a:lnTo>
                  <a:lnTo>
                    <a:pt x="621933" y="551518"/>
                  </a:lnTo>
                  <a:lnTo>
                    <a:pt x="641276" y="509194"/>
                  </a:lnTo>
                  <a:lnTo>
                    <a:pt x="655586" y="463962"/>
                  </a:lnTo>
                  <a:lnTo>
                    <a:pt x="664464" y="416259"/>
                  </a:lnTo>
                  <a:lnTo>
                    <a:pt x="667512" y="366521"/>
                  </a:lnTo>
                  <a:lnTo>
                    <a:pt x="664464" y="316784"/>
                  </a:lnTo>
                  <a:lnTo>
                    <a:pt x="655586" y="269081"/>
                  </a:lnTo>
                  <a:lnTo>
                    <a:pt x="641276" y="223849"/>
                  </a:lnTo>
                  <a:lnTo>
                    <a:pt x="621933" y="181525"/>
                  </a:lnTo>
                  <a:lnTo>
                    <a:pt x="597954" y="142545"/>
                  </a:lnTo>
                  <a:lnTo>
                    <a:pt x="569737" y="107346"/>
                  </a:lnTo>
                  <a:lnTo>
                    <a:pt x="537682" y="76365"/>
                  </a:lnTo>
                  <a:lnTo>
                    <a:pt x="502186" y="50037"/>
                  </a:lnTo>
                  <a:lnTo>
                    <a:pt x="463647" y="28801"/>
                  </a:lnTo>
                  <a:lnTo>
                    <a:pt x="422463" y="13091"/>
                  </a:lnTo>
                  <a:lnTo>
                    <a:pt x="379033" y="3345"/>
                  </a:lnTo>
                  <a:lnTo>
                    <a:pt x="333756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04104" y="4390643"/>
              <a:ext cx="668020" cy="733425"/>
            </a:xfrm>
            <a:custGeom>
              <a:avLst/>
              <a:gdLst/>
              <a:ahLst/>
              <a:cxnLst/>
              <a:rect l="l" t="t" r="r" b="b"/>
              <a:pathLst>
                <a:path w="668020" h="733425">
                  <a:moveTo>
                    <a:pt x="0" y="366521"/>
                  </a:moveTo>
                  <a:lnTo>
                    <a:pt x="3047" y="316784"/>
                  </a:lnTo>
                  <a:lnTo>
                    <a:pt x="11925" y="269081"/>
                  </a:lnTo>
                  <a:lnTo>
                    <a:pt x="26235" y="223849"/>
                  </a:lnTo>
                  <a:lnTo>
                    <a:pt x="45578" y="181525"/>
                  </a:lnTo>
                  <a:lnTo>
                    <a:pt x="69557" y="142545"/>
                  </a:lnTo>
                  <a:lnTo>
                    <a:pt x="97774" y="107346"/>
                  </a:lnTo>
                  <a:lnTo>
                    <a:pt x="129829" y="76365"/>
                  </a:lnTo>
                  <a:lnTo>
                    <a:pt x="165325" y="50037"/>
                  </a:lnTo>
                  <a:lnTo>
                    <a:pt x="203864" y="28801"/>
                  </a:lnTo>
                  <a:lnTo>
                    <a:pt x="245048" y="13091"/>
                  </a:lnTo>
                  <a:lnTo>
                    <a:pt x="288478" y="3345"/>
                  </a:lnTo>
                  <a:lnTo>
                    <a:pt x="333756" y="0"/>
                  </a:lnTo>
                  <a:lnTo>
                    <a:pt x="379033" y="3345"/>
                  </a:lnTo>
                  <a:lnTo>
                    <a:pt x="422463" y="13091"/>
                  </a:lnTo>
                  <a:lnTo>
                    <a:pt x="463647" y="28801"/>
                  </a:lnTo>
                  <a:lnTo>
                    <a:pt x="502186" y="50037"/>
                  </a:lnTo>
                  <a:lnTo>
                    <a:pt x="537682" y="76365"/>
                  </a:lnTo>
                  <a:lnTo>
                    <a:pt x="569737" y="107346"/>
                  </a:lnTo>
                  <a:lnTo>
                    <a:pt x="597954" y="142545"/>
                  </a:lnTo>
                  <a:lnTo>
                    <a:pt x="621933" y="181525"/>
                  </a:lnTo>
                  <a:lnTo>
                    <a:pt x="641276" y="223849"/>
                  </a:lnTo>
                  <a:lnTo>
                    <a:pt x="655586" y="269081"/>
                  </a:lnTo>
                  <a:lnTo>
                    <a:pt x="664464" y="316784"/>
                  </a:lnTo>
                  <a:lnTo>
                    <a:pt x="667512" y="366521"/>
                  </a:lnTo>
                  <a:lnTo>
                    <a:pt x="664464" y="416259"/>
                  </a:lnTo>
                  <a:lnTo>
                    <a:pt x="655586" y="463962"/>
                  </a:lnTo>
                  <a:lnTo>
                    <a:pt x="641276" y="509194"/>
                  </a:lnTo>
                  <a:lnTo>
                    <a:pt x="621933" y="551518"/>
                  </a:lnTo>
                  <a:lnTo>
                    <a:pt x="597954" y="590498"/>
                  </a:lnTo>
                  <a:lnTo>
                    <a:pt x="569737" y="625697"/>
                  </a:lnTo>
                  <a:lnTo>
                    <a:pt x="537682" y="656678"/>
                  </a:lnTo>
                  <a:lnTo>
                    <a:pt x="502186" y="683006"/>
                  </a:lnTo>
                  <a:lnTo>
                    <a:pt x="463647" y="704242"/>
                  </a:lnTo>
                  <a:lnTo>
                    <a:pt x="422463" y="719952"/>
                  </a:lnTo>
                  <a:lnTo>
                    <a:pt x="379033" y="729698"/>
                  </a:lnTo>
                  <a:lnTo>
                    <a:pt x="333756" y="733043"/>
                  </a:lnTo>
                  <a:lnTo>
                    <a:pt x="288478" y="729698"/>
                  </a:lnTo>
                  <a:lnTo>
                    <a:pt x="245048" y="719952"/>
                  </a:lnTo>
                  <a:lnTo>
                    <a:pt x="203864" y="704242"/>
                  </a:lnTo>
                  <a:lnTo>
                    <a:pt x="165325" y="683005"/>
                  </a:lnTo>
                  <a:lnTo>
                    <a:pt x="129829" y="656678"/>
                  </a:lnTo>
                  <a:lnTo>
                    <a:pt x="97774" y="625697"/>
                  </a:lnTo>
                  <a:lnTo>
                    <a:pt x="69557" y="590498"/>
                  </a:lnTo>
                  <a:lnTo>
                    <a:pt x="45578" y="551518"/>
                  </a:lnTo>
                  <a:lnTo>
                    <a:pt x="26235" y="509194"/>
                  </a:lnTo>
                  <a:lnTo>
                    <a:pt x="11925" y="463962"/>
                  </a:lnTo>
                  <a:lnTo>
                    <a:pt x="3047" y="416259"/>
                  </a:lnTo>
                  <a:lnTo>
                    <a:pt x="0" y="36652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654166" y="4534661"/>
            <a:ext cx="1714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Calibri"/>
                <a:cs typeface="Calibri"/>
              </a:rPr>
              <a:t>F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04809" y="6324549"/>
            <a:ext cx="6629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93008" y="838200"/>
            <a:ext cx="1600200" cy="588645"/>
          </a:xfrm>
          <a:custGeom>
            <a:avLst/>
            <a:gdLst/>
            <a:ahLst/>
            <a:cxnLst/>
            <a:rect l="l" t="t" r="r" b="b"/>
            <a:pathLst>
              <a:path w="1600200" h="588644">
                <a:moveTo>
                  <a:pt x="0" y="588263"/>
                </a:moveTo>
                <a:lnTo>
                  <a:pt x="1600200" y="588263"/>
                </a:lnTo>
                <a:lnTo>
                  <a:pt x="1600200" y="0"/>
                </a:lnTo>
                <a:lnTo>
                  <a:pt x="0" y="0"/>
                </a:lnTo>
                <a:lnTo>
                  <a:pt x="0" y="58826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493008" y="838200"/>
          <a:ext cx="1600200" cy="588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82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130808" y="2362200"/>
            <a:ext cx="1752600" cy="609600"/>
          </a:xfrm>
          <a:custGeom>
            <a:avLst/>
            <a:gdLst/>
            <a:ahLst/>
            <a:cxnLst/>
            <a:rect l="l" t="t" r="r" b="b"/>
            <a:pathLst>
              <a:path w="1752600" h="609600">
                <a:moveTo>
                  <a:pt x="0" y="609600"/>
                </a:moveTo>
                <a:lnTo>
                  <a:pt x="1752600" y="609600"/>
                </a:lnTo>
                <a:lnTo>
                  <a:pt x="17526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30808" y="2362200"/>
          <a:ext cx="17526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B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961888" y="2354579"/>
            <a:ext cx="1752600" cy="609600"/>
          </a:xfrm>
          <a:custGeom>
            <a:avLst/>
            <a:gdLst/>
            <a:ahLst/>
            <a:cxnLst/>
            <a:rect l="l" t="t" r="r" b="b"/>
            <a:pathLst>
              <a:path w="1752600" h="609600">
                <a:moveTo>
                  <a:pt x="0" y="609600"/>
                </a:moveTo>
                <a:lnTo>
                  <a:pt x="1752600" y="609600"/>
                </a:lnTo>
                <a:lnTo>
                  <a:pt x="17526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961888" y="2354579"/>
          <a:ext cx="1752599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7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C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35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15240" y="3931920"/>
            <a:ext cx="1877695" cy="609600"/>
          </a:xfrm>
          <a:custGeom>
            <a:avLst/>
            <a:gdLst/>
            <a:ahLst/>
            <a:cxnLst/>
            <a:rect l="l" t="t" r="r" b="b"/>
            <a:pathLst>
              <a:path w="1877695" h="609600">
                <a:moveTo>
                  <a:pt x="0" y="609599"/>
                </a:moveTo>
                <a:lnTo>
                  <a:pt x="1877568" y="609599"/>
                </a:lnTo>
                <a:lnTo>
                  <a:pt x="1877568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5240" y="3931920"/>
          <a:ext cx="1877694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2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7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2350007" y="3931920"/>
            <a:ext cx="1877695" cy="609600"/>
          </a:xfrm>
          <a:custGeom>
            <a:avLst/>
            <a:gdLst/>
            <a:ahLst/>
            <a:cxnLst/>
            <a:rect l="l" t="t" r="r" b="b"/>
            <a:pathLst>
              <a:path w="1877695" h="609600">
                <a:moveTo>
                  <a:pt x="0" y="609599"/>
                </a:moveTo>
                <a:lnTo>
                  <a:pt x="1877568" y="609599"/>
                </a:lnTo>
                <a:lnTo>
                  <a:pt x="1877568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350007" y="3931920"/>
          <a:ext cx="1877694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2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7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7074407" y="3899915"/>
            <a:ext cx="1877695" cy="609600"/>
          </a:xfrm>
          <a:custGeom>
            <a:avLst/>
            <a:gdLst/>
            <a:ahLst/>
            <a:cxnLst/>
            <a:rect l="l" t="t" r="r" b="b"/>
            <a:pathLst>
              <a:path w="1877695" h="609600">
                <a:moveTo>
                  <a:pt x="0" y="609599"/>
                </a:moveTo>
                <a:lnTo>
                  <a:pt x="1877568" y="609599"/>
                </a:lnTo>
                <a:lnTo>
                  <a:pt x="1877568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7074407" y="3899915"/>
          <a:ext cx="1877694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2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4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4712208" y="3910584"/>
            <a:ext cx="1877695" cy="609600"/>
          </a:xfrm>
          <a:custGeom>
            <a:avLst/>
            <a:gdLst/>
            <a:ahLst/>
            <a:cxnLst/>
            <a:rect l="l" t="t" r="r" b="b"/>
            <a:pathLst>
              <a:path w="1877695" h="609600">
                <a:moveTo>
                  <a:pt x="0" y="609600"/>
                </a:moveTo>
                <a:lnTo>
                  <a:pt x="1877567" y="609600"/>
                </a:lnTo>
                <a:lnTo>
                  <a:pt x="1877567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712208" y="3910584"/>
          <a:ext cx="1877694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2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7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F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950036" y="1434591"/>
            <a:ext cx="7063105" cy="2496820"/>
          </a:xfrm>
          <a:custGeom>
            <a:avLst/>
            <a:gdLst/>
            <a:ahLst/>
            <a:cxnLst/>
            <a:rect l="l" t="t" r="r" b="b"/>
            <a:pathLst>
              <a:path w="7063105" h="2496820">
                <a:moveTo>
                  <a:pt x="491032" y="1561465"/>
                </a:moveTo>
                <a:lnTo>
                  <a:pt x="479856" y="1555496"/>
                </a:lnTo>
                <a:lnTo>
                  <a:pt x="15328" y="2427719"/>
                </a:lnTo>
                <a:lnTo>
                  <a:pt x="12687" y="2359533"/>
                </a:lnTo>
                <a:lnTo>
                  <a:pt x="9740" y="2356866"/>
                </a:lnTo>
                <a:lnTo>
                  <a:pt x="2730" y="2357120"/>
                </a:lnTo>
                <a:lnTo>
                  <a:pt x="0" y="2360041"/>
                </a:lnTo>
                <a:lnTo>
                  <a:pt x="3975" y="2462530"/>
                </a:lnTo>
                <a:lnTo>
                  <a:pt x="17132" y="2454402"/>
                </a:lnTo>
                <a:lnTo>
                  <a:pt x="88290" y="2410460"/>
                </a:lnTo>
                <a:lnTo>
                  <a:pt x="91274" y="2408682"/>
                </a:lnTo>
                <a:lnTo>
                  <a:pt x="92189" y="2404745"/>
                </a:lnTo>
                <a:lnTo>
                  <a:pt x="90347" y="2401697"/>
                </a:lnTo>
                <a:lnTo>
                  <a:pt x="88506" y="2398776"/>
                </a:lnTo>
                <a:lnTo>
                  <a:pt x="84594" y="2397887"/>
                </a:lnTo>
                <a:lnTo>
                  <a:pt x="81610" y="2399665"/>
                </a:lnTo>
                <a:lnTo>
                  <a:pt x="26530" y="2433688"/>
                </a:lnTo>
                <a:lnTo>
                  <a:pt x="491032" y="1561465"/>
                </a:lnTo>
                <a:close/>
              </a:path>
              <a:path w="7063105" h="2496820">
                <a:moveTo>
                  <a:pt x="2338628" y="2496693"/>
                </a:moveTo>
                <a:lnTo>
                  <a:pt x="2338235" y="2489708"/>
                </a:lnTo>
                <a:lnTo>
                  <a:pt x="2333155" y="2397760"/>
                </a:lnTo>
                <a:lnTo>
                  <a:pt x="2332913" y="2394204"/>
                </a:lnTo>
                <a:lnTo>
                  <a:pt x="2329865" y="2391537"/>
                </a:lnTo>
                <a:lnTo>
                  <a:pt x="2326436" y="2391664"/>
                </a:lnTo>
                <a:lnTo>
                  <a:pt x="2322868" y="2391918"/>
                </a:lnTo>
                <a:lnTo>
                  <a:pt x="2320213" y="2394966"/>
                </a:lnTo>
                <a:lnTo>
                  <a:pt x="2320455" y="2398395"/>
                </a:lnTo>
                <a:lnTo>
                  <a:pt x="2323998" y="2462961"/>
                </a:lnTo>
                <a:lnTo>
                  <a:pt x="1710105" y="1533652"/>
                </a:lnTo>
                <a:lnTo>
                  <a:pt x="1699437" y="1540764"/>
                </a:lnTo>
                <a:lnTo>
                  <a:pt x="2313432" y="2470048"/>
                </a:lnTo>
                <a:lnTo>
                  <a:pt x="2255443" y="2441321"/>
                </a:lnTo>
                <a:lnTo>
                  <a:pt x="2252268" y="2439797"/>
                </a:lnTo>
                <a:lnTo>
                  <a:pt x="2248458" y="2441067"/>
                </a:lnTo>
                <a:lnTo>
                  <a:pt x="2245410" y="2447417"/>
                </a:lnTo>
                <a:lnTo>
                  <a:pt x="2246680" y="2451227"/>
                </a:lnTo>
                <a:lnTo>
                  <a:pt x="2338628" y="2496693"/>
                </a:lnTo>
                <a:close/>
              </a:path>
              <a:path w="7063105" h="2496820">
                <a:moveTo>
                  <a:pt x="2670987" y="11049"/>
                </a:moveTo>
                <a:lnTo>
                  <a:pt x="2664383" y="127"/>
                </a:lnTo>
                <a:lnTo>
                  <a:pt x="1198994" y="888860"/>
                </a:lnTo>
                <a:lnTo>
                  <a:pt x="1229791" y="832104"/>
                </a:lnTo>
                <a:lnTo>
                  <a:pt x="1231442" y="828929"/>
                </a:lnTo>
                <a:lnTo>
                  <a:pt x="1230299" y="825119"/>
                </a:lnTo>
                <a:lnTo>
                  <a:pt x="1224203" y="821817"/>
                </a:lnTo>
                <a:lnTo>
                  <a:pt x="1220266" y="822960"/>
                </a:lnTo>
                <a:lnTo>
                  <a:pt x="1171371" y="913130"/>
                </a:lnTo>
                <a:lnTo>
                  <a:pt x="1235049" y="911987"/>
                </a:lnTo>
                <a:lnTo>
                  <a:pt x="1270431" y="911352"/>
                </a:lnTo>
                <a:lnTo>
                  <a:pt x="1273987" y="911352"/>
                </a:lnTo>
                <a:lnTo>
                  <a:pt x="1276781" y="908431"/>
                </a:lnTo>
                <a:lnTo>
                  <a:pt x="1276654" y="901446"/>
                </a:lnTo>
                <a:lnTo>
                  <a:pt x="1273733" y="898652"/>
                </a:lnTo>
                <a:lnTo>
                  <a:pt x="1270177" y="898652"/>
                </a:lnTo>
                <a:lnTo>
                  <a:pt x="1205484" y="899782"/>
                </a:lnTo>
                <a:lnTo>
                  <a:pt x="2670987" y="11049"/>
                </a:lnTo>
                <a:close/>
              </a:path>
              <a:path w="7063105" h="2496820">
                <a:moveTo>
                  <a:pt x="5215306" y="1562100"/>
                </a:moveTo>
                <a:lnTo>
                  <a:pt x="5204638" y="1554988"/>
                </a:lnTo>
                <a:lnTo>
                  <a:pt x="4615180" y="2432583"/>
                </a:lnTo>
                <a:lnTo>
                  <a:pt x="4619345" y="2367153"/>
                </a:lnTo>
                <a:lnTo>
                  <a:pt x="4619549" y="2364486"/>
                </a:lnTo>
                <a:lnTo>
                  <a:pt x="4616882" y="2361438"/>
                </a:lnTo>
                <a:lnTo>
                  <a:pt x="4609897" y="2360930"/>
                </a:lnTo>
                <a:lnTo>
                  <a:pt x="4606849" y="2363597"/>
                </a:lnTo>
                <a:lnTo>
                  <a:pt x="4606544" y="2367915"/>
                </a:lnTo>
                <a:lnTo>
                  <a:pt x="4600372" y="2466086"/>
                </a:lnTo>
                <a:lnTo>
                  <a:pt x="4614748" y="2459101"/>
                </a:lnTo>
                <a:lnTo>
                  <a:pt x="4692701" y="2421255"/>
                </a:lnTo>
                <a:lnTo>
                  <a:pt x="4693971" y="2417445"/>
                </a:lnTo>
                <a:lnTo>
                  <a:pt x="4692447" y="2414397"/>
                </a:lnTo>
                <a:lnTo>
                  <a:pt x="4690923" y="2411222"/>
                </a:lnTo>
                <a:lnTo>
                  <a:pt x="4687113" y="2409825"/>
                </a:lnTo>
                <a:lnTo>
                  <a:pt x="4684065" y="2411349"/>
                </a:lnTo>
                <a:lnTo>
                  <a:pt x="4625835" y="2439543"/>
                </a:lnTo>
                <a:lnTo>
                  <a:pt x="4612691" y="2459101"/>
                </a:lnTo>
                <a:lnTo>
                  <a:pt x="4614811" y="2455926"/>
                </a:lnTo>
                <a:lnTo>
                  <a:pt x="4625835" y="2439543"/>
                </a:lnTo>
                <a:lnTo>
                  <a:pt x="5215306" y="1562100"/>
                </a:lnTo>
                <a:close/>
              </a:path>
              <a:path w="7063105" h="2496820">
                <a:moveTo>
                  <a:pt x="5819572" y="913130"/>
                </a:moveTo>
                <a:lnTo>
                  <a:pt x="5819254" y="912622"/>
                </a:lnTo>
                <a:lnTo>
                  <a:pt x="5768137" y="828421"/>
                </a:lnTo>
                <a:lnTo>
                  <a:pt x="5766232" y="825373"/>
                </a:lnTo>
                <a:lnTo>
                  <a:pt x="5762295" y="824484"/>
                </a:lnTo>
                <a:lnTo>
                  <a:pt x="5759374" y="826262"/>
                </a:lnTo>
                <a:lnTo>
                  <a:pt x="5756326" y="828167"/>
                </a:lnTo>
                <a:lnTo>
                  <a:pt x="5755437" y="831977"/>
                </a:lnTo>
                <a:lnTo>
                  <a:pt x="5757215" y="835025"/>
                </a:lnTo>
                <a:lnTo>
                  <a:pt x="5790806" y="890219"/>
                </a:lnTo>
                <a:lnTo>
                  <a:pt x="4146219" y="0"/>
                </a:lnTo>
                <a:lnTo>
                  <a:pt x="4140123" y="11176"/>
                </a:lnTo>
                <a:lnTo>
                  <a:pt x="5784850" y="901471"/>
                </a:lnTo>
                <a:lnTo>
                  <a:pt x="5720131" y="903605"/>
                </a:lnTo>
                <a:lnTo>
                  <a:pt x="5716575" y="903605"/>
                </a:lnTo>
                <a:lnTo>
                  <a:pt x="5713908" y="906526"/>
                </a:lnTo>
                <a:lnTo>
                  <a:pt x="5714162" y="913638"/>
                </a:lnTo>
                <a:lnTo>
                  <a:pt x="5717083" y="916305"/>
                </a:lnTo>
                <a:lnTo>
                  <a:pt x="5819572" y="913130"/>
                </a:lnTo>
                <a:close/>
              </a:path>
              <a:path w="7063105" h="2496820">
                <a:moveTo>
                  <a:pt x="7063029" y="2466086"/>
                </a:moveTo>
                <a:lnTo>
                  <a:pt x="7062851" y="2458593"/>
                </a:lnTo>
                <a:lnTo>
                  <a:pt x="7060743" y="2367280"/>
                </a:lnTo>
                <a:lnTo>
                  <a:pt x="7060616" y="2363470"/>
                </a:lnTo>
                <a:lnTo>
                  <a:pt x="7057822" y="2360676"/>
                </a:lnTo>
                <a:lnTo>
                  <a:pt x="7054266" y="2360803"/>
                </a:lnTo>
                <a:lnTo>
                  <a:pt x="7050710" y="2360803"/>
                </a:lnTo>
                <a:lnTo>
                  <a:pt x="7048043" y="2363724"/>
                </a:lnTo>
                <a:lnTo>
                  <a:pt x="7048043" y="2367280"/>
                </a:lnTo>
                <a:lnTo>
                  <a:pt x="7049529" y="2431897"/>
                </a:lnTo>
                <a:lnTo>
                  <a:pt x="6510833" y="1555242"/>
                </a:lnTo>
                <a:lnTo>
                  <a:pt x="6499911" y="1561846"/>
                </a:lnTo>
                <a:lnTo>
                  <a:pt x="7038645" y="2438565"/>
                </a:lnTo>
                <a:lnTo>
                  <a:pt x="6978574" y="2406396"/>
                </a:lnTo>
                <a:lnTo>
                  <a:pt x="6974764" y="2407539"/>
                </a:lnTo>
                <a:lnTo>
                  <a:pt x="6973113" y="2410714"/>
                </a:lnTo>
                <a:lnTo>
                  <a:pt x="6971462" y="2413762"/>
                </a:lnTo>
                <a:lnTo>
                  <a:pt x="6972605" y="2417572"/>
                </a:lnTo>
                <a:lnTo>
                  <a:pt x="7063029" y="24660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19347" y="137540"/>
            <a:ext cx="2019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Threaded </a:t>
            </a:r>
            <a:r>
              <a:rPr sz="1800" b="1" dirty="0">
                <a:latin typeface="Calibri"/>
                <a:cs typeface="Calibri"/>
              </a:rPr>
              <a:t>binary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tree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92236" y="6553148"/>
            <a:ext cx="6375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4003" y="838022"/>
            <a:ext cx="58127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0" dirty="0">
                <a:solidFill>
                  <a:srgbClr val="44536A"/>
                </a:solidFill>
                <a:latin typeface="Times New Roman"/>
                <a:cs typeface="Times New Roman"/>
              </a:rPr>
              <a:t>Threaded </a:t>
            </a:r>
            <a:r>
              <a:rPr sz="4800" b="1" dirty="0">
                <a:solidFill>
                  <a:srgbClr val="44536A"/>
                </a:solidFill>
                <a:latin typeface="Times New Roman"/>
                <a:cs typeface="Times New Roman"/>
              </a:rPr>
              <a:t>Binary</a:t>
            </a:r>
            <a:r>
              <a:rPr sz="4800" b="1" spc="-15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4800" b="1" spc="-110" dirty="0">
                <a:solidFill>
                  <a:srgbClr val="44536A"/>
                </a:solidFill>
                <a:latin typeface="Times New Roman"/>
                <a:cs typeface="Times New Roman"/>
              </a:rPr>
              <a:t>Tree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928" y="1766442"/>
            <a:ext cx="8520430" cy="42926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marR="189230" indent="-342900">
              <a:lnSpc>
                <a:spcPts val="2690"/>
              </a:lnSpc>
              <a:spcBef>
                <a:spcPts val="740"/>
              </a:spcBef>
              <a:buClr>
                <a:srgbClr val="944F71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In above binary tree, there are 8 null pointers &amp; actual 6  pointers.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Clr>
                <a:srgbClr val="944F71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In all there are 14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pointers.</a:t>
            </a:r>
            <a:endParaRPr sz="2800">
              <a:latin typeface="Times New Roman"/>
              <a:cs typeface="Times New Roman"/>
            </a:endParaRPr>
          </a:p>
          <a:p>
            <a:pPr marL="355600" marR="29845" indent="-342900">
              <a:lnSpc>
                <a:spcPts val="2690"/>
              </a:lnSpc>
              <a:spcBef>
                <a:spcPts val="645"/>
              </a:spcBef>
              <a:buClr>
                <a:srgbClr val="944F71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20" dirty="0">
                <a:latin typeface="Times New Roman"/>
                <a:cs typeface="Times New Roman"/>
              </a:rPr>
              <a:t>We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generalize it that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any </a:t>
            </a:r>
            <a:r>
              <a:rPr sz="2800" dirty="0">
                <a:latin typeface="Times New Roman"/>
                <a:cs typeface="Times New Roman"/>
              </a:rPr>
              <a:t>binary </a:t>
            </a:r>
            <a:r>
              <a:rPr sz="2800" spc="-5" dirty="0">
                <a:latin typeface="Times New Roman"/>
                <a:cs typeface="Times New Roman"/>
              </a:rPr>
              <a:t>tree with n </a:t>
            </a:r>
            <a:r>
              <a:rPr sz="2800" dirty="0">
                <a:latin typeface="Times New Roman"/>
                <a:cs typeface="Times New Roman"/>
              </a:rPr>
              <a:t>nodes  </a:t>
            </a:r>
            <a:r>
              <a:rPr sz="2800" spc="-5" dirty="0">
                <a:latin typeface="Times New Roman"/>
                <a:cs typeface="Times New Roman"/>
              </a:rPr>
              <a:t>there will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(n+1) </a:t>
            </a:r>
            <a:r>
              <a:rPr sz="2800" dirty="0">
                <a:latin typeface="Times New Roman"/>
                <a:cs typeface="Times New Roman"/>
              </a:rPr>
              <a:t>null </a:t>
            </a:r>
            <a:r>
              <a:rPr sz="2800" spc="-5" dirty="0">
                <a:latin typeface="Times New Roman"/>
                <a:cs typeface="Times New Roman"/>
              </a:rPr>
              <a:t>pointers and </a:t>
            </a:r>
            <a:r>
              <a:rPr sz="2800" dirty="0">
                <a:latin typeface="Times New Roman"/>
                <a:cs typeface="Times New Roman"/>
              </a:rPr>
              <a:t>2n </a:t>
            </a:r>
            <a:r>
              <a:rPr sz="2800" spc="-5" dirty="0">
                <a:latin typeface="Times New Roman"/>
                <a:cs typeface="Times New Roman"/>
              </a:rPr>
              <a:t>total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pointers.</a:t>
            </a:r>
            <a:endParaRPr sz="2800">
              <a:latin typeface="Times New Roman"/>
              <a:cs typeface="Times New Roman"/>
            </a:endParaRPr>
          </a:p>
          <a:p>
            <a:pPr marL="355600" marR="563245" indent="-342900">
              <a:lnSpc>
                <a:spcPct val="80000"/>
              </a:lnSpc>
              <a:spcBef>
                <a:spcPts val="695"/>
              </a:spcBef>
              <a:buClr>
                <a:srgbClr val="944F71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objective here to </a:t>
            </a:r>
            <a:r>
              <a:rPr sz="2800" spc="-10" dirty="0">
                <a:latin typeface="Times New Roman"/>
                <a:cs typeface="Times New Roman"/>
              </a:rPr>
              <a:t>make effective </a:t>
            </a:r>
            <a:r>
              <a:rPr sz="2800" spc="-5" dirty="0">
                <a:latin typeface="Times New Roman"/>
                <a:cs typeface="Times New Roman"/>
              </a:rPr>
              <a:t>use of these null  pointers.</a:t>
            </a:r>
            <a:endParaRPr sz="2800">
              <a:latin typeface="Times New Roman"/>
              <a:cs typeface="Times New Roman"/>
            </a:endParaRPr>
          </a:p>
          <a:p>
            <a:pPr marL="355600" marR="124460" indent="-342900">
              <a:lnSpc>
                <a:spcPts val="2690"/>
              </a:lnSpc>
              <a:spcBef>
                <a:spcPts val="650"/>
              </a:spcBef>
              <a:buClr>
                <a:srgbClr val="944F71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A. J. perils &amp; C. </a:t>
            </a:r>
            <a:r>
              <a:rPr sz="2800" dirty="0">
                <a:latin typeface="Times New Roman"/>
                <a:cs typeface="Times New Roman"/>
              </a:rPr>
              <a:t>Thornton jointly proposed </a:t>
            </a:r>
            <a:r>
              <a:rPr sz="2800" spc="-5" dirty="0">
                <a:latin typeface="Times New Roman"/>
                <a:cs typeface="Times New Roman"/>
              </a:rPr>
              <a:t>idea to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make  </a:t>
            </a:r>
            <a:r>
              <a:rPr sz="2800" spc="-10" dirty="0">
                <a:latin typeface="Times New Roman"/>
                <a:cs typeface="Times New Roman"/>
              </a:rPr>
              <a:t>effective </a:t>
            </a:r>
            <a:r>
              <a:rPr sz="2800" spc="-5" dirty="0">
                <a:latin typeface="Times New Roman"/>
                <a:cs typeface="Times New Roman"/>
              </a:rPr>
              <a:t>use of these null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pointers.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690"/>
              </a:lnSpc>
              <a:spcBef>
                <a:spcPts val="670"/>
              </a:spcBef>
              <a:buClr>
                <a:srgbClr val="944F71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According to this idea we are </a:t>
            </a:r>
            <a:r>
              <a:rPr sz="2800" dirty="0">
                <a:latin typeface="Times New Roman"/>
                <a:cs typeface="Times New Roman"/>
              </a:rPr>
              <a:t>going </a:t>
            </a:r>
            <a:r>
              <a:rPr sz="2800" spc="-5" dirty="0">
                <a:latin typeface="Times New Roman"/>
                <a:cs typeface="Times New Roman"/>
              </a:rPr>
              <a:t>to replace all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null  pointers by the appropriate pointer values called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threads.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2723" y="1750116"/>
            <a:ext cx="7659370" cy="109537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655"/>
              </a:spcBef>
              <a:buClr>
                <a:srgbClr val="7E5F00"/>
              </a:buClr>
              <a:buFont typeface="Wingdings"/>
              <a:buChar char=""/>
              <a:tabLst>
                <a:tab pos="185420" algn="l"/>
              </a:tabLst>
            </a:pPr>
            <a:r>
              <a:rPr sz="2100" dirty="0">
                <a:latin typeface="Times New Roman"/>
                <a:cs typeface="Times New Roman"/>
              </a:rPr>
              <a:t>And binary tree with such pointers are called threaded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tree.</a:t>
            </a:r>
            <a:endParaRPr sz="2100">
              <a:latin typeface="Times New Roman"/>
              <a:cs typeface="Times New Roman"/>
            </a:endParaRPr>
          </a:p>
          <a:p>
            <a:pPr marL="184785" marR="5080" indent="-172720">
              <a:lnSpc>
                <a:spcPts val="2270"/>
              </a:lnSpc>
              <a:spcBef>
                <a:spcPts val="840"/>
              </a:spcBef>
              <a:buClr>
                <a:srgbClr val="7E5F00"/>
              </a:buClr>
              <a:buFont typeface="Wingdings"/>
              <a:buChar char=""/>
              <a:tabLst>
                <a:tab pos="185420" algn="l"/>
              </a:tabLst>
            </a:pPr>
            <a:r>
              <a:rPr sz="2100" dirty="0">
                <a:latin typeface="Times New Roman"/>
                <a:cs typeface="Times New Roman"/>
              </a:rPr>
              <a:t>In the </a:t>
            </a:r>
            <a:r>
              <a:rPr sz="2100" spc="-10" dirty="0">
                <a:latin typeface="Times New Roman"/>
                <a:cs typeface="Times New Roman"/>
              </a:rPr>
              <a:t>memory </a:t>
            </a:r>
            <a:r>
              <a:rPr sz="2100" dirty="0">
                <a:latin typeface="Times New Roman"/>
                <a:cs typeface="Times New Roman"/>
              </a:rPr>
              <a:t>representation of a threaded binary tree, it </a:t>
            </a:r>
            <a:r>
              <a:rPr sz="2100" spc="-5" dirty="0">
                <a:latin typeface="Times New Roman"/>
                <a:cs typeface="Times New Roman"/>
              </a:rPr>
              <a:t>is </a:t>
            </a:r>
            <a:r>
              <a:rPr sz="2100" dirty="0">
                <a:latin typeface="Times New Roman"/>
                <a:cs typeface="Times New Roman"/>
              </a:rPr>
              <a:t>necessary  to distinguish between a </a:t>
            </a:r>
            <a:r>
              <a:rPr sz="2100" spc="-5" dirty="0">
                <a:latin typeface="Times New Roman"/>
                <a:cs typeface="Times New Roman"/>
              </a:rPr>
              <a:t>normal </a:t>
            </a:r>
            <a:r>
              <a:rPr sz="2100" dirty="0">
                <a:latin typeface="Times New Roman"/>
                <a:cs typeface="Times New Roman"/>
              </a:rPr>
              <a:t>pointer and a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thread.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5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2723" y="545084"/>
            <a:ext cx="3766185" cy="89471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06680" marR="5080" indent="-94615">
              <a:lnSpc>
                <a:spcPts val="3240"/>
              </a:lnSpc>
              <a:spcBef>
                <a:spcPts val="505"/>
              </a:spcBef>
            </a:pPr>
            <a:r>
              <a:rPr sz="3000" b="1" spc="-10" dirty="0">
                <a:latin typeface="Times New Roman"/>
                <a:cs typeface="Times New Roman"/>
              </a:rPr>
              <a:t>Threaded </a:t>
            </a:r>
            <a:r>
              <a:rPr sz="3000" b="1" spc="-5" dirty="0">
                <a:latin typeface="Times New Roman"/>
                <a:cs typeface="Times New Roman"/>
              </a:rPr>
              <a:t>Binary</a:t>
            </a:r>
            <a:r>
              <a:rPr sz="3000" b="1" spc="-70" dirty="0">
                <a:latin typeface="Times New Roman"/>
                <a:cs typeface="Times New Roman"/>
              </a:rPr>
              <a:t> </a:t>
            </a:r>
            <a:r>
              <a:rPr sz="3000" b="1" spc="-60" dirty="0">
                <a:latin typeface="Times New Roman"/>
                <a:cs typeface="Times New Roman"/>
              </a:rPr>
              <a:t>Tree:  </a:t>
            </a:r>
            <a:r>
              <a:rPr sz="3000" b="1" spc="-30" dirty="0">
                <a:latin typeface="Times New Roman"/>
                <a:cs typeface="Times New Roman"/>
              </a:rPr>
              <a:t>One-Way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2723" y="1813001"/>
            <a:ext cx="7605395" cy="1125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spc="-40" dirty="0">
                <a:latin typeface="Calibri"/>
                <a:cs typeface="Calibri"/>
              </a:rPr>
              <a:t>We </a:t>
            </a:r>
            <a:r>
              <a:rPr sz="2100" spc="-5" dirty="0">
                <a:latin typeface="Calibri"/>
                <a:cs typeface="Calibri"/>
              </a:rPr>
              <a:t>will use </a:t>
            </a:r>
            <a:r>
              <a:rPr sz="2100" dirty="0">
                <a:latin typeface="Calibri"/>
                <a:cs typeface="Calibri"/>
              </a:rPr>
              <a:t>the </a:t>
            </a:r>
            <a:r>
              <a:rPr sz="2100" spc="-10" dirty="0">
                <a:latin typeface="Calibri"/>
                <a:cs typeface="Calibri"/>
              </a:rPr>
              <a:t>right </a:t>
            </a:r>
            <a:r>
              <a:rPr sz="2100" spc="-5" dirty="0">
                <a:latin typeface="Calibri"/>
                <a:cs typeface="Calibri"/>
              </a:rPr>
              <a:t>thread only </a:t>
            </a:r>
            <a:r>
              <a:rPr sz="2100" dirty="0">
                <a:latin typeface="Calibri"/>
                <a:cs typeface="Calibri"/>
              </a:rPr>
              <a:t>in this</a:t>
            </a:r>
            <a:r>
              <a:rPr sz="2100" spc="5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case.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 2"/>
              <a:buChar char=""/>
            </a:pPr>
            <a:endParaRPr sz="2950">
              <a:latin typeface="Calibri"/>
              <a:cs typeface="Calibri"/>
            </a:endParaRPr>
          </a:p>
          <a:p>
            <a:pPr marL="245745" indent="-233679">
              <a:lnSpc>
                <a:spcPct val="100000"/>
              </a:lnSpc>
              <a:buFont typeface="Wingdings 2"/>
              <a:buChar char=""/>
              <a:tabLst>
                <a:tab pos="245745" algn="l"/>
                <a:tab pos="246379" algn="l"/>
              </a:tabLst>
            </a:pPr>
            <a:r>
              <a:rPr sz="2100" spc="-100" dirty="0">
                <a:latin typeface="Calibri"/>
                <a:cs typeface="Calibri"/>
              </a:rPr>
              <a:t>To </a:t>
            </a:r>
            <a:r>
              <a:rPr sz="2100" spc="-5" dirty="0">
                <a:latin typeface="Calibri"/>
                <a:cs typeface="Calibri"/>
              </a:rPr>
              <a:t>implement threads </a:t>
            </a:r>
            <a:r>
              <a:rPr sz="2100" spc="-15" dirty="0">
                <a:latin typeface="Calibri"/>
                <a:cs typeface="Calibri"/>
              </a:rPr>
              <a:t>we </a:t>
            </a:r>
            <a:r>
              <a:rPr sz="2100" spc="-5" dirty="0">
                <a:latin typeface="Calibri"/>
                <a:cs typeface="Calibri"/>
              </a:rPr>
              <a:t>need </a:t>
            </a:r>
            <a:r>
              <a:rPr sz="2100" spc="-10" dirty="0">
                <a:latin typeface="Calibri"/>
                <a:cs typeface="Calibri"/>
              </a:rPr>
              <a:t>to </a:t>
            </a:r>
            <a:r>
              <a:rPr sz="2100" spc="-5" dirty="0">
                <a:latin typeface="Calibri"/>
                <a:cs typeface="Calibri"/>
              </a:rPr>
              <a:t>use in-order </a:t>
            </a:r>
            <a:r>
              <a:rPr sz="2100" spc="-10" dirty="0">
                <a:latin typeface="Calibri"/>
                <a:cs typeface="Calibri"/>
              </a:rPr>
              <a:t>successor </a:t>
            </a:r>
            <a:r>
              <a:rPr sz="2100" spc="-5" dirty="0">
                <a:latin typeface="Calibri"/>
                <a:cs typeface="Calibri"/>
              </a:rPr>
              <a:t>of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2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tree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0"/>
            <a:ext cx="551180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solidFill>
                  <a:srgbClr val="44536A"/>
                </a:solidFill>
                <a:latin typeface="Times New Roman"/>
                <a:cs typeface="Times New Roman"/>
              </a:rPr>
              <a:t>Threaded </a:t>
            </a:r>
            <a:r>
              <a:rPr sz="4400" b="1" dirty="0">
                <a:solidFill>
                  <a:srgbClr val="44536A"/>
                </a:solidFill>
                <a:latin typeface="Times New Roman"/>
                <a:cs typeface="Times New Roman"/>
              </a:rPr>
              <a:t>Binary</a:t>
            </a:r>
            <a:r>
              <a:rPr sz="4400" b="1" spc="-15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4400" b="1" spc="-85" dirty="0">
                <a:solidFill>
                  <a:srgbClr val="44536A"/>
                </a:solidFill>
                <a:latin typeface="Times New Roman"/>
                <a:cs typeface="Times New Roman"/>
              </a:rPr>
              <a:t>Tree:  </a:t>
            </a:r>
            <a:r>
              <a:rPr sz="4400" b="1" spc="-35" dirty="0">
                <a:solidFill>
                  <a:srgbClr val="44536A"/>
                </a:solidFill>
                <a:latin typeface="Times New Roman"/>
                <a:cs typeface="Times New Roman"/>
              </a:rPr>
              <a:t>One-Way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3800" y="1354836"/>
            <a:ext cx="1600200" cy="588645"/>
          </a:xfrm>
          <a:custGeom>
            <a:avLst/>
            <a:gdLst/>
            <a:ahLst/>
            <a:cxnLst/>
            <a:rect l="l" t="t" r="r" b="b"/>
            <a:pathLst>
              <a:path w="1600200" h="588644">
                <a:moveTo>
                  <a:pt x="0" y="588263"/>
                </a:moveTo>
                <a:lnTo>
                  <a:pt x="1600200" y="588263"/>
                </a:lnTo>
                <a:lnTo>
                  <a:pt x="1600200" y="0"/>
                </a:lnTo>
                <a:lnTo>
                  <a:pt x="0" y="0"/>
                </a:lnTo>
                <a:lnTo>
                  <a:pt x="0" y="58826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733800" y="1354836"/>
          <a:ext cx="1600200" cy="588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82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371600" y="2878835"/>
            <a:ext cx="1752600" cy="609600"/>
          </a:xfrm>
          <a:custGeom>
            <a:avLst/>
            <a:gdLst/>
            <a:ahLst/>
            <a:cxnLst/>
            <a:rect l="l" t="t" r="r" b="b"/>
            <a:pathLst>
              <a:path w="1752600" h="609600">
                <a:moveTo>
                  <a:pt x="0" y="609600"/>
                </a:moveTo>
                <a:lnTo>
                  <a:pt x="1752600" y="609600"/>
                </a:lnTo>
                <a:lnTo>
                  <a:pt x="17526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371600" y="2878835"/>
          <a:ext cx="17526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B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6202679" y="2872739"/>
            <a:ext cx="1752600" cy="609600"/>
          </a:xfrm>
          <a:custGeom>
            <a:avLst/>
            <a:gdLst/>
            <a:ahLst/>
            <a:cxnLst/>
            <a:rect l="l" t="t" r="r" b="b"/>
            <a:pathLst>
              <a:path w="1752600" h="609600">
                <a:moveTo>
                  <a:pt x="0" y="609600"/>
                </a:moveTo>
                <a:lnTo>
                  <a:pt x="1752600" y="609600"/>
                </a:lnTo>
                <a:lnTo>
                  <a:pt x="17526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202679" y="2872739"/>
          <a:ext cx="1752599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7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C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228600" y="4462271"/>
            <a:ext cx="1877695" cy="609600"/>
          </a:xfrm>
          <a:custGeom>
            <a:avLst/>
            <a:gdLst/>
            <a:ahLst/>
            <a:cxnLst/>
            <a:rect l="l" t="t" r="r" b="b"/>
            <a:pathLst>
              <a:path w="1877695" h="609600">
                <a:moveTo>
                  <a:pt x="0" y="609600"/>
                </a:moveTo>
                <a:lnTo>
                  <a:pt x="1877568" y="609600"/>
                </a:lnTo>
                <a:lnTo>
                  <a:pt x="1877568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28600" y="4462271"/>
          <a:ext cx="1877694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22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2590800" y="4448555"/>
            <a:ext cx="1877695" cy="609600"/>
          </a:xfrm>
          <a:custGeom>
            <a:avLst/>
            <a:gdLst/>
            <a:ahLst/>
            <a:cxnLst/>
            <a:rect l="l" t="t" r="r" b="b"/>
            <a:pathLst>
              <a:path w="1877695" h="609600">
                <a:moveTo>
                  <a:pt x="0" y="609600"/>
                </a:moveTo>
                <a:lnTo>
                  <a:pt x="1877568" y="609600"/>
                </a:lnTo>
                <a:lnTo>
                  <a:pt x="1877568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590800" y="4448555"/>
          <a:ext cx="1877694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2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7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7309104" y="4410455"/>
          <a:ext cx="18288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2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4953000" y="4427220"/>
            <a:ext cx="1877695" cy="609600"/>
          </a:xfrm>
          <a:custGeom>
            <a:avLst/>
            <a:gdLst/>
            <a:ahLst/>
            <a:cxnLst/>
            <a:rect l="l" t="t" r="r" b="b"/>
            <a:pathLst>
              <a:path w="1877695" h="609600">
                <a:moveTo>
                  <a:pt x="0" y="609599"/>
                </a:moveTo>
                <a:lnTo>
                  <a:pt x="1877568" y="609599"/>
                </a:lnTo>
                <a:lnTo>
                  <a:pt x="1877568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953000" y="4427220"/>
          <a:ext cx="1877694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2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7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F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6" name="object 16"/>
          <p:cNvGrpSpPr/>
          <p:nvPr/>
        </p:nvGrpSpPr>
        <p:grpSpPr>
          <a:xfrm>
            <a:off x="1190828" y="1943861"/>
            <a:ext cx="7038975" cy="2519045"/>
            <a:chOff x="1190828" y="1943861"/>
            <a:chExt cx="7038975" cy="2519045"/>
          </a:xfrm>
        </p:grpSpPr>
        <p:sp>
          <p:nvSpPr>
            <p:cNvPr id="17" name="object 17"/>
            <p:cNvSpPr/>
            <p:nvPr/>
          </p:nvSpPr>
          <p:spPr>
            <a:xfrm>
              <a:off x="1190828" y="1952878"/>
              <a:ext cx="7038975" cy="2495550"/>
            </a:xfrm>
            <a:custGeom>
              <a:avLst/>
              <a:gdLst/>
              <a:ahLst/>
              <a:cxnLst/>
              <a:rect l="l" t="t" r="r" b="b"/>
              <a:pathLst>
                <a:path w="7038975" h="2495550">
                  <a:moveTo>
                    <a:pt x="491032" y="1559814"/>
                  </a:moveTo>
                  <a:lnTo>
                    <a:pt x="479856" y="1553845"/>
                  </a:lnTo>
                  <a:lnTo>
                    <a:pt x="15328" y="2426068"/>
                  </a:lnTo>
                  <a:lnTo>
                    <a:pt x="12687" y="2357882"/>
                  </a:lnTo>
                  <a:lnTo>
                    <a:pt x="9740" y="2355215"/>
                  </a:lnTo>
                  <a:lnTo>
                    <a:pt x="2730" y="2355469"/>
                  </a:lnTo>
                  <a:lnTo>
                    <a:pt x="0" y="2358390"/>
                  </a:lnTo>
                  <a:lnTo>
                    <a:pt x="3975" y="2460879"/>
                  </a:lnTo>
                  <a:lnTo>
                    <a:pt x="17132" y="2452751"/>
                  </a:lnTo>
                  <a:lnTo>
                    <a:pt x="91236" y="2407031"/>
                  </a:lnTo>
                  <a:lnTo>
                    <a:pt x="92252" y="2403094"/>
                  </a:lnTo>
                  <a:lnTo>
                    <a:pt x="90347" y="2400046"/>
                  </a:lnTo>
                  <a:lnTo>
                    <a:pt x="88569" y="2397125"/>
                  </a:lnTo>
                  <a:lnTo>
                    <a:pt x="84632" y="2396236"/>
                  </a:lnTo>
                  <a:lnTo>
                    <a:pt x="81584" y="2398014"/>
                  </a:lnTo>
                  <a:lnTo>
                    <a:pt x="26517" y="2432037"/>
                  </a:lnTo>
                  <a:lnTo>
                    <a:pt x="491032" y="1559814"/>
                  </a:lnTo>
                  <a:close/>
                </a:path>
                <a:path w="7038975" h="2495550">
                  <a:moveTo>
                    <a:pt x="2338628" y="2495042"/>
                  </a:moveTo>
                  <a:lnTo>
                    <a:pt x="2338235" y="2488057"/>
                  </a:lnTo>
                  <a:lnTo>
                    <a:pt x="2333167" y="2396109"/>
                  </a:lnTo>
                  <a:lnTo>
                    <a:pt x="2332913" y="2392553"/>
                  </a:lnTo>
                  <a:lnTo>
                    <a:pt x="2329865" y="2389886"/>
                  </a:lnTo>
                  <a:lnTo>
                    <a:pt x="2326436" y="2390013"/>
                  </a:lnTo>
                  <a:lnTo>
                    <a:pt x="2322880" y="2390267"/>
                  </a:lnTo>
                  <a:lnTo>
                    <a:pt x="2320213" y="2393315"/>
                  </a:lnTo>
                  <a:lnTo>
                    <a:pt x="2320467" y="2396744"/>
                  </a:lnTo>
                  <a:lnTo>
                    <a:pt x="2323998" y="2461310"/>
                  </a:lnTo>
                  <a:lnTo>
                    <a:pt x="1710105" y="1532001"/>
                  </a:lnTo>
                  <a:lnTo>
                    <a:pt x="1699437" y="1539113"/>
                  </a:lnTo>
                  <a:lnTo>
                    <a:pt x="2313432" y="2468397"/>
                  </a:lnTo>
                  <a:lnTo>
                    <a:pt x="2255443" y="2439670"/>
                  </a:lnTo>
                  <a:lnTo>
                    <a:pt x="2252268" y="2438146"/>
                  </a:lnTo>
                  <a:lnTo>
                    <a:pt x="2248458" y="2439416"/>
                  </a:lnTo>
                  <a:lnTo>
                    <a:pt x="2245410" y="2445766"/>
                  </a:lnTo>
                  <a:lnTo>
                    <a:pt x="2246680" y="2449576"/>
                  </a:lnTo>
                  <a:lnTo>
                    <a:pt x="2338628" y="2495042"/>
                  </a:lnTo>
                  <a:close/>
                </a:path>
                <a:path w="7038975" h="2495550">
                  <a:moveTo>
                    <a:pt x="2670987" y="10922"/>
                  </a:moveTo>
                  <a:lnTo>
                    <a:pt x="2664383" y="0"/>
                  </a:lnTo>
                  <a:lnTo>
                    <a:pt x="1198994" y="888733"/>
                  </a:lnTo>
                  <a:lnTo>
                    <a:pt x="1229791" y="831977"/>
                  </a:lnTo>
                  <a:lnTo>
                    <a:pt x="1231442" y="828802"/>
                  </a:lnTo>
                  <a:lnTo>
                    <a:pt x="1230299" y="824992"/>
                  </a:lnTo>
                  <a:lnTo>
                    <a:pt x="1224203" y="821690"/>
                  </a:lnTo>
                  <a:lnTo>
                    <a:pt x="1220266" y="822833"/>
                  </a:lnTo>
                  <a:lnTo>
                    <a:pt x="1171371" y="913003"/>
                  </a:lnTo>
                  <a:lnTo>
                    <a:pt x="1235049" y="911860"/>
                  </a:lnTo>
                  <a:lnTo>
                    <a:pt x="1270431" y="911225"/>
                  </a:lnTo>
                  <a:lnTo>
                    <a:pt x="1273987" y="911225"/>
                  </a:lnTo>
                  <a:lnTo>
                    <a:pt x="1276781" y="908304"/>
                  </a:lnTo>
                  <a:lnTo>
                    <a:pt x="1276654" y="904748"/>
                  </a:lnTo>
                  <a:lnTo>
                    <a:pt x="1276654" y="901319"/>
                  </a:lnTo>
                  <a:lnTo>
                    <a:pt x="1273733" y="898525"/>
                  </a:lnTo>
                  <a:lnTo>
                    <a:pt x="1270177" y="898525"/>
                  </a:lnTo>
                  <a:lnTo>
                    <a:pt x="1205484" y="899655"/>
                  </a:lnTo>
                  <a:lnTo>
                    <a:pt x="2670987" y="10922"/>
                  </a:lnTo>
                  <a:close/>
                </a:path>
                <a:path w="7038975" h="2495550">
                  <a:moveTo>
                    <a:pt x="5215306" y="1560449"/>
                  </a:moveTo>
                  <a:lnTo>
                    <a:pt x="5204638" y="1553337"/>
                  </a:lnTo>
                  <a:lnTo>
                    <a:pt x="4615180" y="2430932"/>
                  </a:lnTo>
                  <a:lnTo>
                    <a:pt x="4619345" y="2365502"/>
                  </a:lnTo>
                  <a:lnTo>
                    <a:pt x="4619549" y="2362835"/>
                  </a:lnTo>
                  <a:lnTo>
                    <a:pt x="4616882" y="2359787"/>
                  </a:lnTo>
                  <a:lnTo>
                    <a:pt x="4609897" y="2359279"/>
                  </a:lnTo>
                  <a:lnTo>
                    <a:pt x="4606849" y="2361946"/>
                  </a:lnTo>
                  <a:lnTo>
                    <a:pt x="4606544" y="2366264"/>
                  </a:lnTo>
                  <a:lnTo>
                    <a:pt x="4600372" y="2464435"/>
                  </a:lnTo>
                  <a:lnTo>
                    <a:pt x="4614748" y="2457450"/>
                  </a:lnTo>
                  <a:lnTo>
                    <a:pt x="4692701" y="2419604"/>
                  </a:lnTo>
                  <a:lnTo>
                    <a:pt x="4693971" y="2415794"/>
                  </a:lnTo>
                  <a:lnTo>
                    <a:pt x="4692447" y="2412746"/>
                  </a:lnTo>
                  <a:lnTo>
                    <a:pt x="4690923" y="2409571"/>
                  </a:lnTo>
                  <a:lnTo>
                    <a:pt x="4687113" y="2408174"/>
                  </a:lnTo>
                  <a:lnTo>
                    <a:pt x="4684065" y="2409698"/>
                  </a:lnTo>
                  <a:lnTo>
                    <a:pt x="4625835" y="2437892"/>
                  </a:lnTo>
                  <a:lnTo>
                    <a:pt x="4612691" y="2457450"/>
                  </a:lnTo>
                  <a:lnTo>
                    <a:pt x="4614811" y="2454275"/>
                  </a:lnTo>
                  <a:lnTo>
                    <a:pt x="4625835" y="2437892"/>
                  </a:lnTo>
                  <a:lnTo>
                    <a:pt x="5215306" y="1560449"/>
                  </a:lnTo>
                  <a:close/>
                </a:path>
                <a:path w="7038975" h="2495550">
                  <a:moveTo>
                    <a:pt x="5819572" y="912114"/>
                  </a:moveTo>
                  <a:lnTo>
                    <a:pt x="5819330" y="911733"/>
                  </a:lnTo>
                  <a:lnTo>
                    <a:pt x="5767756" y="827659"/>
                  </a:lnTo>
                  <a:lnTo>
                    <a:pt x="5765978" y="824611"/>
                  </a:lnTo>
                  <a:lnTo>
                    <a:pt x="5762041" y="823722"/>
                  </a:lnTo>
                  <a:lnTo>
                    <a:pt x="5759120" y="825500"/>
                  </a:lnTo>
                  <a:lnTo>
                    <a:pt x="5756072" y="827405"/>
                  </a:lnTo>
                  <a:lnTo>
                    <a:pt x="5755183" y="831215"/>
                  </a:lnTo>
                  <a:lnTo>
                    <a:pt x="5756961" y="834263"/>
                  </a:lnTo>
                  <a:lnTo>
                    <a:pt x="5790743" y="889381"/>
                  </a:lnTo>
                  <a:lnTo>
                    <a:pt x="4146219" y="5969"/>
                  </a:lnTo>
                  <a:lnTo>
                    <a:pt x="4140123" y="17145"/>
                  </a:lnTo>
                  <a:lnTo>
                    <a:pt x="5784761" y="900620"/>
                  </a:lnTo>
                  <a:lnTo>
                    <a:pt x="5716575" y="902970"/>
                  </a:lnTo>
                  <a:lnTo>
                    <a:pt x="5713908" y="906018"/>
                  </a:lnTo>
                  <a:lnTo>
                    <a:pt x="5714162" y="913003"/>
                  </a:lnTo>
                  <a:lnTo>
                    <a:pt x="5717083" y="915670"/>
                  </a:lnTo>
                  <a:lnTo>
                    <a:pt x="5819572" y="912114"/>
                  </a:lnTo>
                  <a:close/>
                </a:path>
                <a:path w="7038975" h="2495550">
                  <a:moveTo>
                    <a:pt x="7038772" y="2464435"/>
                  </a:moveTo>
                  <a:lnTo>
                    <a:pt x="7038746" y="2456815"/>
                  </a:lnTo>
                  <a:lnTo>
                    <a:pt x="7038518" y="2365248"/>
                  </a:lnTo>
                  <a:lnTo>
                    <a:pt x="7038391" y="2361819"/>
                  </a:lnTo>
                  <a:lnTo>
                    <a:pt x="7035597" y="2358898"/>
                  </a:lnTo>
                  <a:lnTo>
                    <a:pt x="7032041" y="2359025"/>
                  </a:lnTo>
                  <a:lnTo>
                    <a:pt x="7028612" y="2359025"/>
                  </a:lnTo>
                  <a:lnTo>
                    <a:pt x="7025691" y="2361819"/>
                  </a:lnTo>
                  <a:lnTo>
                    <a:pt x="7025805" y="2365248"/>
                  </a:lnTo>
                  <a:lnTo>
                    <a:pt x="7025995" y="2430132"/>
                  </a:lnTo>
                  <a:lnTo>
                    <a:pt x="6510833" y="1553718"/>
                  </a:lnTo>
                  <a:lnTo>
                    <a:pt x="6499911" y="1560068"/>
                  </a:lnTo>
                  <a:lnTo>
                    <a:pt x="7015073" y="2436596"/>
                  </a:lnTo>
                  <a:lnTo>
                    <a:pt x="6955460" y="2403094"/>
                  </a:lnTo>
                  <a:lnTo>
                    <a:pt x="6951650" y="2404237"/>
                  </a:lnTo>
                  <a:lnTo>
                    <a:pt x="6949872" y="2407285"/>
                  </a:lnTo>
                  <a:lnTo>
                    <a:pt x="6948221" y="2410333"/>
                  </a:lnTo>
                  <a:lnTo>
                    <a:pt x="6949237" y="2414143"/>
                  </a:lnTo>
                  <a:lnTo>
                    <a:pt x="7038772" y="24644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75282" y="1943861"/>
              <a:ext cx="5205095" cy="2519045"/>
            </a:xfrm>
            <a:custGeom>
              <a:avLst/>
              <a:gdLst/>
              <a:ahLst/>
              <a:cxnLst/>
              <a:rect l="l" t="t" r="r" b="b"/>
              <a:pathLst>
                <a:path w="5205095" h="2519045">
                  <a:moveTo>
                    <a:pt x="406908" y="1630299"/>
                  </a:moveTo>
                  <a:lnTo>
                    <a:pt x="404660" y="1600327"/>
                  </a:lnTo>
                  <a:lnTo>
                    <a:pt x="400558" y="1545336"/>
                  </a:lnTo>
                  <a:lnTo>
                    <a:pt x="336423" y="1601482"/>
                  </a:lnTo>
                  <a:lnTo>
                    <a:pt x="362445" y="1612125"/>
                  </a:lnTo>
                  <a:lnTo>
                    <a:pt x="0" y="2497582"/>
                  </a:lnTo>
                  <a:lnTo>
                    <a:pt x="18288" y="2505075"/>
                  </a:lnTo>
                  <a:lnTo>
                    <a:pt x="380847" y="1619656"/>
                  </a:lnTo>
                  <a:lnTo>
                    <a:pt x="406908" y="1630299"/>
                  </a:lnTo>
                  <a:close/>
                </a:path>
                <a:path w="5205095" h="2519045">
                  <a:moveTo>
                    <a:pt x="2690114" y="79756"/>
                  </a:moveTo>
                  <a:lnTo>
                    <a:pt x="2683446" y="62103"/>
                  </a:lnTo>
                  <a:lnTo>
                    <a:pt x="2660015" y="0"/>
                  </a:lnTo>
                  <a:lnTo>
                    <a:pt x="2614295" y="71882"/>
                  </a:lnTo>
                  <a:lnTo>
                    <a:pt x="2642438" y="74815"/>
                  </a:lnTo>
                  <a:lnTo>
                    <a:pt x="2390394" y="2517013"/>
                  </a:lnTo>
                  <a:lnTo>
                    <a:pt x="2410206" y="2519045"/>
                  </a:lnTo>
                  <a:lnTo>
                    <a:pt x="2662123" y="76860"/>
                  </a:lnTo>
                  <a:lnTo>
                    <a:pt x="2690114" y="79756"/>
                  </a:lnTo>
                  <a:close/>
                </a:path>
                <a:path w="5205095" h="2519045">
                  <a:moveTo>
                    <a:pt x="5205095" y="1539240"/>
                  </a:moveTo>
                  <a:lnTo>
                    <a:pt x="5129530" y="1578356"/>
                  </a:lnTo>
                  <a:lnTo>
                    <a:pt x="5152275" y="1594967"/>
                  </a:lnTo>
                  <a:lnTo>
                    <a:pt x="4518279" y="2465070"/>
                  </a:lnTo>
                  <a:lnTo>
                    <a:pt x="4534281" y="2476754"/>
                  </a:lnTo>
                  <a:lnTo>
                    <a:pt x="5168277" y="1606651"/>
                  </a:lnTo>
                  <a:lnTo>
                    <a:pt x="5191125" y="1623314"/>
                  </a:lnTo>
                  <a:lnTo>
                    <a:pt x="5197538" y="1584706"/>
                  </a:lnTo>
                  <a:lnTo>
                    <a:pt x="5205095" y="153924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07340" y="5581599"/>
            <a:ext cx="427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Inorder </a:t>
            </a:r>
            <a:r>
              <a:rPr sz="1800" spc="-30" dirty="0">
                <a:latin typeface="Calibri"/>
                <a:cs typeface="Calibri"/>
              </a:rPr>
              <a:t>Traversal </a:t>
            </a:r>
            <a:r>
              <a:rPr sz="1800" spc="-5" dirty="0">
                <a:latin typeface="Calibri"/>
                <a:cs typeface="Calibri"/>
              </a:rPr>
              <a:t>of The </a:t>
            </a:r>
            <a:r>
              <a:rPr sz="1800" spc="-10" dirty="0">
                <a:latin typeface="Calibri"/>
                <a:cs typeface="Calibri"/>
              </a:rPr>
              <a:t>tree: </a:t>
            </a:r>
            <a:r>
              <a:rPr sz="1800" spc="-30" dirty="0">
                <a:latin typeface="Calibri"/>
                <a:cs typeface="Calibri"/>
              </a:rPr>
              <a:t>D, </a:t>
            </a:r>
            <a:r>
              <a:rPr sz="1800" spc="-10" dirty="0">
                <a:latin typeface="Calibri"/>
                <a:cs typeface="Calibri"/>
              </a:rPr>
              <a:t>B, </a:t>
            </a:r>
            <a:r>
              <a:rPr sz="1800" spc="-5" dirty="0">
                <a:latin typeface="Calibri"/>
                <a:cs typeface="Calibri"/>
              </a:rPr>
              <a:t>E, </a:t>
            </a:r>
            <a:r>
              <a:rPr sz="1800" spc="5" dirty="0">
                <a:latin typeface="Calibri"/>
                <a:cs typeface="Calibri"/>
              </a:rPr>
              <a:t>A, </a:t>
            </a:r>
            <a:r>
              <a:rPr sz="1800" spc="-90" dirty="0">
                <a:latin typeface="Calibri"/>
                <a:cs typeface="Calibri"/>
              </a:rPr>
              <a:t>F, </a:t>
            </a:r>
            <a:r>
              <a:rPr sz="1800" spc="-10" dirty="0">
                <a:latin typeface="Calibri"/>
                <a:cs typeface="Calibri"/>
              </a:rPr>
              <a:t>C,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2723" y="712089"/>
            <a:ext cx="678307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70" dirty="0"/>
              <a:t>Two </a:t>
            </a:r>
            <a:r>
              <a:rPr sz="3300" spc="-35" dirty="0"/>
              <a:t>way </a:t>
            </a:r>
            <a:r>
              <a:rPr sz="3300" spc="-15" dirty="0"/>
              <a:t>Threaded </a:t>
            </a:r>
            <a:r>
              <a:rPr sz="3300" spc="-30" dirty="0"/>
              <a:t>Tree/Double</a:t>
            </a:r>
            <a:r>
              <a:rPr sz="3300" spc="60" dirty="0"/>
              <a:t> </a:t>
            </a:r>
            <a:r>
              <a:rPr sz="3300" spc="-15" dirty="0"/>
              <a:t>Threads</a:t>
            </a:r>
            <a:endParaRPr sz="33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2723" y="1820621"/>
            <a:ext cx="7530465" cy="92265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84785" marR="5080" indent="-172720">
              <a:lnSpc>
                <a:spcPct val="90100"/>
              </a:lnSpc>
              <a:spcBef>
                <a:spcPts val="350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dirty="0">
                <a:latin typeface="Times New Roman"/>
                <a:cs typeface="Times New Roman"/>
              </a:rPr>
              <a:t>Again two-way threading has left pointer of the </a:t>
            </a:r>
            <a:r>
              <a:rPr sz="2100" spc="-5" dirty="0">
                <a:latin typeface="Times New Roman"/>
                <a:cs typeface="Times New Roman"/>
              </a:rPr>
              <a:t>first </a:t>
            </a:r>
            <a:r>
              <a:rPr sz="2100" dirty="0">
                <a:latin typeface="Times New Roman"/>
                <a:cs typeface="Times New Roman"/>
              </a:rPr>
              <a:t>node and right  pointer of the last node </a:t>
            </a:r>
            <a:r>
              <a:rPr sz="2100" spc="-5" dirty="0">
                <a:latin typeface="Times New Roman"/>
                <a:cs typeface="Times New Roman"/>
              </a:rPr>
              <a:t>will </a:t>
            </a:r>
            <a:r>
              <a:rPr sz="2100" dirty="0">
                <a:latin typeface="Times New Roman"/>
                <a:cs typeface="Times New Roman"/>
              </a:rPr>
              <a:t>contain the null value. The header</a:t>
            </a:r>
            <a:r>
              <a:rPr sz="2100" spc="-9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nodes  </a:t>
            </a:r>
            <a:r>
              <a:rPr sz="2100" spc="-5" dirty="0">
                <a:latin typeface="Times New Roman"/>
                <a:cs typeface="Times New Roman"/>
              </a:rPr>
              <a:t>is </a:t>
            </a:r>
            <a:r>
              <a:rPr sz="2100" dirty="0">
                <a:latin typeface="Times New Roman"/>
                <a:cs typeface="Times New Roman"/>
              </a:rPr>
              <a:t>called two-way threading with header node threaded binary</a:t>
            </a:r>
            <a:r>
              <a:rPr sz="2100" spc="-7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tree.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0" y="220979"/>
            <a:ext cx="1066800" cy="589915"/>
          </a:xfrm>
          <a:custGeom>
            <a:avLst/>
            <a:gdLst/>
            <a:ahLst/>
            <a:cxnLst/>
            <a:rect l="l" t="t" r="r" b="b"/>
            <a:pathLst>
              <a:path w="1066800" h="589915">
                <a:moveTo>
                  <a:pt x="0" y="589788"/>
                </a:moveTo>
                <a:lnTo>
                  <a:pt x="1066800" y="589788"/>
                </a:lnTo>
                <a:lnTo>
                  <a:pt x="1066800" y="0"/>
                </a:lnTo>
                <a:lnTo>
                  <a:pt x="0" y="0"/>
                </a:lnTo>
                <a:lnTo>
                  <a:pt x="0" y="589788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10000" y="220979"/>
          <a:ext cx="1065530" cy="589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3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1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97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077211" y="1743455"/>
            <a:ext cx="897890" cy="609600"/>
          </a:xfrm>
          <a:custGeom>
            <a:avLst/>
            <a:gdLst/>
            <a:ahLst/>
            <a:cxnLst/>
            <a:rect l="l" t="t" r="r" b="b"/>
            <a:pathLst>
              <a:path w="897889" h="609600">
                <a:moveTo>
                  <a:pt x="0" y="609600"/>
                </a:moveTo>
                <a:lnTo>
                  <a:pt x="897636" y="609600"/>
                </a:lnTo>
                <a:lnTo>
                  <a:pt x="897636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77211" y="1743455"/>
          <a:ext cx="89789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5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4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B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508760" y="3302508"/>
            <a:ext cx="916305" cy="609600"/>
          </a:xfrm>
          <a:custGeom>
            <a:avLst/>
            <a:gdLst/>
            <a:ahLst/>
            <a:cxnLst/>
            <a:rect l="l" t="t" r="r" b="b"/>
            <a:pathLst>
              <a:path w="916305" h="609600">
                <a:moveTo>
                  <a:pt x="0" y="609600"/>
                </a:moveTo>
                <a:lnTo>
                  <a:pt x="915924" y="609600"/>
                </a:lnTo>
                <a:lnTo>
                  <a:pt x="915924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508760" y="3302508"/>
          <a:ext cx="916305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49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5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1949450" y="815975"/>
            <a:ext cx="2069464" cy="3116580"/>
            <a:chOff x="1949450" y="815975"/>
            <a:chExt cx="2069464" cy="3116580"/>
          </a:xfrm>
        </p:grpSpPr>
        <p:sp>
          <p:nvSpPr>
            <p:cNvPr id="9" name="object 9"/>
            <p:cNvSpPr/>
            <p:nvPr/>
          </p:nvSpPr>
          <p:spPr>
            <a:xfrm>
              <a:off x="1949450" y="815974"/>
              <a:ext cx="2069464" cy="2499995"/>
            </a:xfrm>
            <a:custGeom>
              <a:avLst/>
              <a:gdLst/>
              <a:ahLst/>
              <a:cxnLst/>
              <a:rect l="l" t="t" r="r" b="b"/>
              <a:pathLst>
                <a:path w="2069464" h="2499995">
                  <a:moveTo>
                    <a:pt x="377317" y="1525524"/>
                  </a:moveTo>
                  <a:lnTo>
                    <a:pt x="365379" y="1521206"/>
                  </a:lnTo>
                  <a:lnTo>
                    <a:pt x="24485" y="2449728"/>
                  </a:lnTo>
                  <a:lnTo>
                    <a:pt x="13208" y="2385949"/>
                  </a:lnTo>
                  <a:lnTo>
                    <a:pt x="12573" y="2382520"/>
                  </a:lnTo>
                  <a:lnTo>
                    <a:pt x="9271" y="2380234"/>
                  </a:lnTo>
                  <a:lnTo>
                    <a:pt x="2286" y="2381504"/>
                  </a:lnTo>
                  <a:lnTo>
                    <a:pt x="0" y="2384806"/>
                  </a:lnTo>
                  <a:lnTo>
                    <a:pt x="635" y="2388235"/>
                  </a:lnTo>
                  <a:lnTo>
                    <a:pt x="18034" y="2485771"/>
                  </a:lnTo>
                  <a:lnTo>
                    <a:pt x="29705" y="2476119"/>
                  </a:lnTo>
                  <a:lnTo>
                    <a:pt x="97155" y="2420366"/>
                  </a:lnTo>
                  <a:lnTo>
                    <a:pt x="97536" y="2416429"/>
                  </a:lnTo>
                  <a:lnTo>
                    <a:pt x="95250" y="2413635"/>
                  </a:lnTo>
                  <a:lnTo>
                    <a:pt x="92964" y="2410968"/>
                  </a:lnTo>
                  <a:lnTo>
                    <a:pt x="89027" y="2410587"/>
                  </a:lnTo>
                  <a:lnTo>
                    <a:pt x="86360" y="2412873"/>
                  </a:lnTo>
                  <a:lnTo>
                    <a:pt x="36410" y="2454059"/>
                  </a:lnTo>
                  <a:lnTo>
                    <a:pt x="377317" y="1525524"/>
                  </a:lnTo>
                  <a:close/>
                </a:path>
                <a:path w="2069464" h="2499995">
                  <a:moveTo>
                    <a:pt x="1521714" y="2499614"/>
                  </a:moveTo>
                  <a:lnTo>
                    <a:pt x="1521180" y="2493010"/>
                  </a:lnTo>
                  <a:lnTo>
                    <a:pt x="1513840" y="2400935"/>
                  </a:lnTo>
                  <a:lnTo>
                    <a:pt x="1513459" y="2397379"/>
                  </a:lnTo>
                  <a:lnTo>
                    <a:pt x="1510411" y="2394839"/>
                  </a:lnTo>
                  <a:lnTo>
                    <a:pt x="1503426" y="2395347"/>
                  </a:lnTo>
                  <a:lnTo>
                    <a:pt x="1500886" y="2398395"/>
                  </a:lnTo>
                  <a:lnTo>
                    <a:pt x="1501140" y="2401951"/>
                  </a:lnTo>
                  <a:lnTo>
                    <a:pt x="1506258" y="2466492"/>
                  </a:lnTo>
                  <a:lnTo>
                    <a:pt x="861441" y="1539494"/>
                  </a:lnTo>
                  <a:lnTo>
                    <a:pt x="851027" y="1546860"/>
                  </a:lnTo>
                  <a:lnTo>
                    <a:pt x="1495831" y="2473706"/>
                  </a:lnTo>
                  <a:lnTo>
                    <a:pt x="1437132" y="2446401"/>
                  </a:lnTo>
                  <a:lnTo>
                    <a:pt x="1433957" y="2444877"/>
                  </a:lnTo>
                  <a:lnTo>
                    <a:pt x="1430147" y="2446274"/>
                  </a:lnTo>
                  <a:lnTo>
                    <a:pt x="1428750" y="2449449"/>
                  </a:lnTo>
                  <a:lnTo>
                    <a:pt x="1427226" y="2452624"/>
                  </a:lnTo>
                  <a:lnTo>
                    <a:pt x="1428623" y="2456434"/>
                  </a:lnTo>
                  <a:lnTo>
                    <a:pt x="1431798" y="2457958"/>
                  </a:lnTo>
                  <a:lnTo>
                    <a:pt x="1521714" y="2499614"/>
                  </a:lnTo>
                  <a:close/>
                </a:path>
                <a:path w="2069464" h="2499995">
                  <a:moveTo>
                    <a:pt x="2069338" y="10922"/>
                  </a:moveTo>
                  <a:lnTo>
                    <a:pt x="2062734" y="0"/>
                  </a:lnTo>
                  <a:lnTo>
                    <a:pt x="597344" y="888733"/>
                  </a:lnTo>
                  <a:lnTo>
                    <a:pt x="628142" y="831977"/>
                  </a:lnTo>
                  <a:lnTo>
                    <a:pt x="629793" y="828802"/>
                  </a:lnTo>
                  <a:lnTo>
                    <a:pt x="628650" y="824992"/>
                  </a:lnTo>
                  <a:lnTo>
                    <a:pt x="622554" y="821690"/>
                  </a:lnTo>
                  <a:lnTo>
                    <a:pt x="618617" y="822833"/>
                  </a:lnTo>
                  <a:lnTo>
                    <a:pt x="569722" y="913003"/>
                  </a:lnTo>
                  <a:lnTo>
                    <a:pt x="633399" y="911860"/>
                  </a:lnTo>
                  <a:lnTo>
                    <a:pt x="668782" y="911225"/>
                  </a:lnTo>
                  <a:lnTo>
                    <a:pt x="672338" y="911225"/>
                  </a:lnTo>
                  <a:lnTo>
                    <a:pt x="675132" y="908304"/>
                  </a:lnTo>
                  <a:lnTo>
                    <a:pt x="675005" y="901319"/>
                  </a:lnTo>
                  <a:lnTo>
                    <a:pt x="672084" y="898525"/>
                  </a:lnTo>
                  <a:lnTo>
                    <a:pt x="668528" y="898525"/>
                  </a:lnTo>
                  <a:lnTo>
                    <a:pt x="603961" y="899642"/>
                  </a:lnTo>
                  <a:lnTo>
                    <a:pt x="2069338" y="10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22091" y="3316223"/>
              <a:ext cx="897890" cy="609600"/>
            </a:xfrm>
            <a:custGeom>
              <a:avLst/>
              <a:gdLst/>
              <a:ahLst/>
              <a:cxnLst/>
              <a:rect l="l" t="t" r="r" b="b"/>
              <a:pathLst>
                <a:path w="897889" h="609600">
                  <a:moveTo>
                    <a:pt x="0" y="609600"/>
                  </a:moveTo>
                  <a:lnTo>
                    <a:pt x="897635" y="609600"/>
                  </a:lnTo>
                  <a:lnTo>
                    <a:pt x="897635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9524" y="5431637"/>
            <a:ext cx="4277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Inorder </a:t>
            </a:r>
            <a:r>
              <a:rPr sz="1800" spc="-30" dirty="0">
                <a:latin typeface="Calibri"/>
                <a:cs typeface="Calibri"/>
              </a:rPr>
              <a:t>Traversal </a:t>
            </a:r>
            <a:r>
              <a:rPr sz="1800" spc="-5" dirty="0">
                <a:latin typeface="Calibri"/>
                <a:cs typeface="Calibri"/>
              </a:rPr>
              <a:t>of The </a:t>
            </a:r>
            <a:r>
              <a:rPr sz="1800" spc="-10" dirty="0">
                <a:latin typeface="Calibri"/>
                <a:cs typeface="Calibri"/>
              </a:rPr>
              <a:t>tree: </a:t>
            </a:r>
            <a:r>
              <a:rPr sz="1800" spc="-30" dirty="0">
                <a:latin typeface="Calibri"/>
                <a:cs typeface="Calibri"/>
              </a:rPr>
              <a:t>D, </a:t>
            </a:r>
            <a:r>
              <a:rPr sz="1800" spc="-10" dirty="0">
                <a:latin typeface="Calibri"/>
                <a:cs typeface="Calibri"/>
              </a:rPr>
              <a:t>B, </a:t>
            </a:r>
            <a:r>
              <a:rPr sz="1800" spc="-5" dirty="0">
                <a:latin typeface="Calibri"/>
                <a:cs typeface="Calibri"/>
              </a:rPr>
              <a:t>E, </a:t>
            </a:r>
            <a:r>
              <a:rPr sz="1800" spc="5" dirty="0">
                <a:latin typeface="Calibri"/>
                <a:cs typeface="Calibri"/>
              </a:rPr>
              <a:t>A, </a:t>
            </a:r>
            <a:r>
              <a:rPr sz="1800" spc="-90" dirty="0">
                <a:latin typeface="Calibri"/>
                <a:cs typeface="Calibri"/>
              </a:rPr>
              <a:t>F, </a:t>
            </a:r>
            <a:r>
              <a:rPr sz="1800" spc="-10" dirty="0">
                <a:latin typeface="Calibri"/>
                <a:cs typeface="Calibri"/>
              </a:rPr>
              <a:t>C,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022092" y="3316223"/>
          <a:ext cx="89789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5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4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5588508" y="1754123"/>
            <a:ext cx="897890" cy="609600"/>
          </a:xfrm>
          <a:custGeom>
            <a:avLst/>
            <a:gdLst/>
            <a:ahLst/>
            <a:cxnLst/>
            <a:rect l="l" t="t" r="r" b="b"/>
            <a:pathLst>
              <a:path w="897889" h="609600">
                <a:moveTo>
                  <a:pt x="0" y="609600"/>
                </a:moveTo>
                <a:lnTo>
                  <a:pt x="897636" y="609600"/>
                </a:lnTo>
                <a:lnTo>
                  <a:pt x="897636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588508" y="1754123"/>
          <a:ext cx="897255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8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5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C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5035296" y="3290315"/>
            <a:ext cx="916305" cy="609600"/>
          </a:xfrm>
          <a:custGeom>
            <a:avLst/>
            <a:gdLst/>
            <a:ahLst/>
            <a:cxnLst/>
            <a:rect l="l" t="t" r="r" b="b"/>
            <a:pathLst>
              <a:path w="916304" h="609600">
                <a:moveTo>
                  <a:pt x="0" y="609599"/>
                </a:moveTo>
                <a:lnTo>
                  <a:pt x="915924" y="609599"/>
                </a:lnTo>
                <a:lnTo>
                  <a:pt x="915924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5035296" y="3290315"/>
          <a:ext cx="916305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49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5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F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5475985" y="2326513"/>
            <a:ext cx="1961514" cy="1616710"/>
            <a:chOff x="5475985" y="2326513"/>
            <a:chExt cx="1961514" cy="1616710"/>
          </a:xfrm>
        </p:grpSpPr>
        <p:sp>
          <p:nvSpPr>
            <p:cNvPr id="18" name="object 18"/>
            <p:cNvSpPr/>
            <p:nvPr/>
          </p:nvSpPr>
          <p:spPr>
            <a:xfrm>
              <a:off x="5475986" y="2326512"/>
              <a:ext cx="1506855" cy="1000125"/>
            </a:xfrm>
            <a:custGeom>
              <a:avLst/>
              <a:gdLst/>
              <a:ahLst/>
              <a:cxnLst/>
              <a:rect l="l" t="t" r="r" b="b"/>
              <a:pathLst>
                <a:path w="1506854" h="1000125">
                  <a:moveTo>
                    <a:pt x="377317" y="4318"/>
                  </a:moveTo>
                  <a:lnTo>
                    <a:pt x="365379" y="0"/>
                  </a:lnTo>
                  <a:lnTo>
                    <a:pt x="24485" y="928522"/>
                  </a:lnTo>
                  <a:lnTo>
                    <a:pt x="13208" y="864743"/>
                  </a:lnTo>
                  <a:lnTo>
                    <a:pt x="12573" y="861314"/>
                  </a:lnTo>
                  <a:lnTo>
                    <a:pt x="9271" y="859028"/>
                  </a:lnTo>
                  <a:lnTo>
                    <a:pt x="2286" y="860298"/>
                  </a:lnTo>
                  <a:lnTo>
                    <a:pt x="0" y="863600"/>
                  </a:lnTo>
                  <a:lnTo>
                    <a:pt x="635" y="867029"/>
                  </a:lnTo>
                  <a:lnTo>
                    <a:pt x="18034" y="964565"/>
                  </a:lnTo>
                  <a:lnTo>
                    <a:pt x="29705" y="954913"/>
                  </a:lnTo>
                  <a:lnTo>
                    <a:pt x="97155" y="899160"/>
                  </a:lnTo>
                  <a:lnTo>
                    <a:pt x="97536" y="895223"/>
                  </a:lnTo>
                  <a:lnTo>
                    <a:pt x="95250" y="892429"/>
                  </a:lnTo>
                  <a:lnTo>
                    <a:pt x="92964" y="889762"/>
                  </a:lnTo>
                  <a:lnTo>
                    <a:pt x="89027" y="889381"/>
                  </a:lnTo>
                  <a:lnTo>
                    <a:pt x="86360" y="891667"/>
                  </a:lnTo>
                  <a:lnTo>
                    <a:pt x="36410" y="932853"/>
                  </a:lnTo>
                  <a:lnTo>
                    <a:pt x="377317" y="4318"/>
                  </a:lnTo>
                  <a:close/>
                </a:path>
                <a:path w="1506854" h="1000125">
                  <a:moveTo>
                    <a:pt x="1506474" y="999744"/>
                  </a:moveTo>
                  <a:lnTo>
                    <a:pt x="1505940" y="993140"/>
                  </a:lnTo>
                  <a:lnTo>
                    <a:pt x="1498600" y="901065"/>
                  </a:lnTo>
                  <a:lnTo>
                    <a:pt x="1498219" y="897509"/>
                  </a:lnTo>
                  <a:lnTo>
                    <a:pt x="1495171" y="894969"/>
                  </a:lnTo>
                  <a:lnTo>
                    <a:pt x="1488186" y="895477"/>
                  </a:lnTo>
                  <a:lnTo>
                    <a:pt x="1485646" y="898525"/>
                  </a:lnTo>
                  <a:lnTo>
                    <a:pt x="1485900" y="902081"/>
                  </a:lnTo>
                  <a:lnTo>
                    <a:pt x="1491018" y="966482"/>
                  </a:lnTo>
                  <a:lnTo>
                    <a:pt x="846201" y="39624"/>
                  </a:lnTo>
                  <a:lnTo>
                    <a:pt x="835787" y="46990"/>
                  </a:lnTo>
                  <a:lnTo>
                    <a:pt x="1480591" y="973836"/>
                  </a:lnTo>
                  <a:lnTo>
                    <a:pt x="1421892" y="946531"/>
                  </a:lnTo>
                  <a:lnTo>
                    <a:pt x="1418717" y="945007"/>
                  </a:lnTo>
                  <a:lnTo>
                    <a:pt x="1414907" y="946404"/>
                  </a:lnTo>
                  <a:lnTo>
                    <a:pt x="1413510" y="949579"/>
                  </a:lnTo>
                  <a:lnTo>
                    <a:pt x="1411986" y="952754"/>
                  </a:lnTo>
                  <a:lnTo>
                    <a:pt x="1413383" y="956564"/>
                  </a:lnTo>
                  <a:lnTo>
                    <a:pt x="1416558" y="958088"/>
                  </a:lnTo>
                  <a:lnTo>
                    <a:pt x="1506474" y="9997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33387" y="3326891"/>
              <a:ext cx="897890" cy="609600"/>
            </a:xfrm>
            <a:custGeom>
              <a:avLst/>
              <a:gdLst/>
              <a:ahLst/>
              <a:cxnLst/>
              <a:rect l="l" t="t" r="r" b="b"/>
              <a:pathLst>
                <a:path w="897890" h="609600">
                  <a:moveTo>
                    <a:pt x="0" y="609599"/>
                  </a:moveTo>
                  <a:lnTo>
                    <a:pt x="897636" y="609599"/>
                  </a:lnTo>
                  <a:lnTo>
                    <a:pt x="897636" y="0"/>
                  </a:lnTo>
                  <a:lnTo>
                    <a:pt x="0" y="0"/>
                  </a:lnTo>
                  <a:lnTo>
                    <a:pt x="0" y="60959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6533388" y="3326891"/>
          <a:ext cx="89789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5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4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1" name="object 21"/>
          <p:cNvGrpSpPr/>
          <p:nvPr/>
        </p:nvGrpSpPr>
        <p:grpSpPr>
          <a:xfrm>
            <a:off x="1053998" y="782193"/>
            <a:ext cx="6713220" cy="2558415"/>
            <a:chOff x="1053998" y="782193"/>
            <a:chExt cx="6713220" cy="2558415"/>
          </a:xfrm>
        </p:grpSpPr>
        <p:sp>
          <p:nvSpPr>
            <p:cNvPr id="22" name="object 22"/>
            <p:cNvSpPr/>
            <p:nvPr/>
          </p:nvSpPr>
          <p:spPr>
            <a:xfrm>
              <a:off x="4719319" y="782193"/>
              <a:ext cx="1319530" cy="972819"/>
            </a:xfrm>
            <a:custGeom>
              <a:avLst/>
              <a:gdLst/>
              <a:ahLst/>
              <a:cxnLst/>
              <a:rect l="l" t="t" r="r" b="b"/>
              <a:pathLst>
                <a:path w="1319529" h="972819">
                  <a:moveTo>
                    <a:pt x="1252041" y="935349"/>
                  </a:moveTo>
                  <a:lnTo>
                    <a:pt x="1235328" y="958088"/>
                  </a:lnTo>
                  <a:lnTo>
                    <a:pt x="1319276" y="972439"/>
                  </a:lnTo>
                  <a:lnTo>
                    <a:pt x="1304083" y="942848"/>
                  </a:lnTo>
                  <a:lnTo>
                    <a:pt x="1262252" y="942848"/>
                  </a:lnTo>
                  <a:lnTo>
                    <a:pt x="1252041" y="935349"/>
                  </a:lnTo>
                  <a:close/>
                </a:path>
                <a:path w="1319529" h="972819">
                  <a:moveTo>
                    <a:pt x="1263715" y="919466"/>
                  </a:moveTo>
                  <a:lnTo>
                    <a:pt x="1252041" y="935349"/>
                  </a:lnTo>
                  <a:lnTo>
                    <a:pt x="1262252" y="942848"/>
                  </a:lnTo>
                  <a:lnTo>
                    <a:pt x="1273937" y="926973"/>
                  </a:lnTo>
                  <a:lnTo>
                    <a:pt x="1263715" y="919466"/>
                  </a:lnTo>
                  <a:close/>
                </a:path>
                <a:path w="1319529" h="972819">
                  <a:moveTo>
                    <a:pt x="1280414" y="896747"/>
                  </a:moveTo>
                  <a:lnTo>
                    <a:pt x="1263715" y="919466"/>
                  </a:lnTo>
                  <a:lnTo>
                    <a:pt x="1273937" y="926973"/>
                  </a:lnTo>
                  <a:lnTo>
                    <a:pt x="1262252" y="942848"/>
                  </a:lnTo>
                  <a:lnTo>
                    <a:pt x="1304083" y="942848"/>
                  </a:lnTo>
                  <a:lnTo>
                    <a:pt x="1280414" y="896747"/>
                  </a:lnTo>
                  <a:close/>
                </a:path>
                <a:path w="1319529" h="972819">
                  <a:moveTo>
                    <a:pt x="11683" y="0"/>
                  </a:moveTo>
                  <a:lnTo>
                    <a:pt x="0" y="16002"/>
                  </a:lnTo>
                  <a:lnTo>
                    <a:pt x="1252041" y="935349"/>
                  </a:lnTo>
                  <a:lnTo>
                    <a:pt x="1263715" y="919466"/>
                  </a:lnTo>
                  <a:lnTo>
                    <a:pt x="116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42514" y="2353818"/>
              <a:ext cx="208279" cy="939800"/>
            </a:xfrm>
            <a:custGeom>
              <a:avLst/>
              <a:gdLst/>
              <a:ahLst/>
              <a:cxnLst/>
              <a:rect l="l" t="t" r="r" b="b"/>
              <a:pathLst>
                <a:path w="208280" h="939800">
                  <a:moveTo>
                    <a:pt x="160605" y="73121"/>
                  </a:moveTo>
                  <a:lnTo>
                    <a:pt x="0" y="935736"/>
                  </a:lnTo>
                  <a:lnTo>
                    <a:pt x="19558" y="939419"/>
                  </a:lnTo>
                  <a:lnTo>
                    <a:pt x="180049" y="76746"/>
                  </a:lnTo>
                  <a:lnTo>
                    <a:pt x="160605" y="73121"/>
                  </a:lnTo>
                  <a:close/>
                </a:path>
                <a:path w="208280" h="939800">
                  <a:moveTo>
                    <a:pt x="201652" y="60579"/>
                  </a:moveTo>
                  <a:lnTo>
                    <a:pt x="162941" y="60579"/>
                  </a:lnTo>
                  <a:lnTo>
                    <a:pt x="182372" y="64262"/>
                  </a:lnTo>
                  <a:lnTo>
                    <a:pt x="180049" y="76746"/>
                  </a:lnTo>
                  <a:lnTo>
                    <a:pt x="207772" y="81915"/>
                  </a:lnTo>
                  <a:lnTo>
                    <a:pt x="201652" y="60579"/>
                  </a:lnTo>
                  <a:close/>
                </a:path>
                <a:path w="208280" h="939800">
                  <a:moveTo>
                    <a:pt x="162941" y="60579"/>
                  </a:moveTo>
                  <a:lnTo>
                    <a:pt x="160605" y="73121"/>
                  </a:lnTo>
                  <a:lnTo>
                    <a:pt x="180049" y="76746"/>
                  </a:lnTo>
                  <a:lnTo>
                    <a:pt x="182372" y="64262"/>
                  </a:lnTo>
                  <a:lnTo>
                    <a:pt x="162941" y="60579"/>
                  </a:lnTo>
                  <a:close/>
                </a:path>
                <a:path w="208280" h="939800">
                  <a:moveTo>
                    <a:pt x="184277" y="0"/>
                  </a:moveTo>
                  <a:lnTo>
                    <a:pt x="132842" y="67945"/>
                  </a:lnTo>
                  <a:lnTo>
                    <a:pt x="160605" y="73121"/>
                  </a:lnTo>
                  <a:lnTo>
                    <a:pt x="162941" y="60579"/>
                  </a:lnTo>
                  <a:lnTo>
                    <a:pt x="201652" y="60579"/>
                  </a:lnTo>
                  <a:lnTo>
                    <a:pt x="18427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98622" y="2329434"/>
              <a:ext cx="467359" cy="992505"/>
            </a:xfrm>
            <a:custGeom>
              <a:avLst/>
              <a:gdLst/>
              <a:ahLst/>
              <a:cxnLst/>
              <a:rect l="l" t="t" r="r" b="b"/>
              <a:pathLst>
                <a:path w="467360" h="992504">
                  <a:moveTo>
                    <a:pt x="43555" y="65030"/>
                  </a:moveTo>
                  <a:lnTo>
                    <a:pt x="25493" y="73349"/>
                  </a:lnTo>
                  <a:lnTo>
                    <a:pt x="449071" y="992377"/>
                  </a:lnTo>
                  <a:lnTo>
                    <a:pt x="466978" y="983995"/>
                  </a:lnTo>
                  <a:lnTo>
                    <a:pt x="43555" y="65030"/>
                  </a:lnTo>
                  <a:close/>
                </a:path>
                <a:path w="467360" h="992504">
                  <a:moveTo>
                    <a:pt x="2666" y="0"/>
                  </a:moveTo>
                  <a:lnTo>
                    <a:pt x="0" y="85089"/>
                  </a:lnTo>
                  <a:lnTo>
                    <a:pt x="25493" y="73349"/>
                  </a:lnTo>
                  <a:lnTo>
                    <a:pt x="20193" y="61849"/>
                  </a:lnTo>
                  <a:lnTo>
                    <a:pt x="38226" y="53466"/>
                  </a:lnTo>
                  <a:lnTo>
                    <a:pt x="68663" y="53466"/>
                  </a:lnTo>
                  <a:lnTo>
                    <a:pt x="69214" y="53212"/>
                  </a:lnTo>
                  <a:lnTo>
                    <a:pt x="2666" y="0"/>
                  </a:lnTo>
                  <a:close/>
                </a:path>
                <a:path w="467360" h="992504">
                  <a:moveTo>
                    <a:pt x="38226" y="53466"/>
                  </a:moveTo>
                  <a:lnTo>
                    <a:pt x="20193" y="61849"/>
                  </a:lnTo>
                  <a:lnTo>
                    <a:pt x="25493" y="73349"/>
                  </a:lnTo>
                  <a:lnTo>
                    <a:pt x="43555" y="65030"/>
                  </a:lnTo>
                  <a:lnTo>
                    <a:pt x="38226" y="53466"/>
                  </a:lnTo>
                  <a:close/>
                </a:path>
                <a:path w="467360" h="992504">
                  <a:moveTo>
                    <a:pt x="68663" y="53466"/>
                  </a:moveTo>
                  <a:lnTo>
                    <a:pt x="38226" y="53466"/>
                  </a:lnTo>
                  <a:lnTo>
                    <a:pt x="43555" y="65030"/>
                  </a:lnTo>
                  <a:lnTo>
                    <a:pt x="68663" y="53466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01109" y="811530"/>
              <a:ext cx="564515" cy="2508250"/>
            </a:xfrm>
            <a:custGeom>
              <a:avLst/>
              <a:gdLst/>
              <a:ahLst/>
              <a:cxnLst/>
              <a:rect l="l" t="t" r="r" b="b"/>
              <a:pathLst>
                <a:path w="564514" h="2508250">
                  <a:moveTo>
                    <a:pt x="517560" y="72434"/>
                  </a:moveTo>
                  <a:lnTo>
                    <a:pt x="0" y="2503805"/>
                  </a:lnTo>
                  <a:lnTo>
                    <a:pt x="19303" y="2507869"/>
                  </a:lnTo>
                  <a:lnTo>
                    <a:pt x="536853" y="76549"/>
                  </a:lnTo>
                  <a:lnTo>
                    <a:pt x="517560" y="72434"/>
                  </a:lnTo>
                  <a:close/>
                </a:path>
                <a:path w="564514" h="2508250">
                  <a:moveTo>
                    <a:pt x="558601" y="60071"/>
                  </a:moveTo>
                  <a:lnTo>
                    <a:pt x="520191" y="60071"/>
                  </a:lnTo>
                  <a:lnTo>
                    <a:pt x="539495" y="64135"/>
                  </a:lnTo>
                  <a:lnTo>
                    <a:pt x="536853" y="76549"/>
                  </a:lnTo>
                  <a:lnTo>
                    <a:pt x="564388" y="82423"/>
                  </a:lnTo>
                  <a:lnTo>
                    <a:pt x="558601" y="60071"/>
                  </a:lnTo>
                  <a:close/>
                </a:path>
                <a:path w="564514" h="2508250">
                  <a:moveTo>
                    <a:pt x="520191" y="60071"/>
                  </a:moveTo>
                  <a:lnTo>
                    <a:pt x="517560" y="72434"/>
                  </a:lnTo>
                  <a:lnTo>
                    <a:pt x="536853" y="76549"/>
                  </a:lnTo>
                  <a:lnTo>
                    <a:pt x="539495" y="64135"/>
                  </a:lnTo>
                  <a:lnTo>
                    <a:pt x="520191" y="60071"/>
                  </a:lnTo>
                  <a:close/>
                </a:path>
                <a:path w="564514" h="2508250">
                  <a:moveTo>
                    <a:pt x="543051" y="0"/>
                  </a:moveTo>
                  <a:lnTo>
                    <a:pt x="489965" y="66548"/>
                  </a:lnTo>
                  <a:lnTo>
                    <a:pt x="517560" y="72434"/>
                  </a:lnTo>
                  <a:lnTo>
                    <a:pt x="520191" y="60071"/>
                  </a:lnTo>
                  <a:lnTo>
                    <a:pt x="558601" y="60071"/>
                  </a:lnTo>
                  <a:lnTo>
                    <a:pt x="543051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68622" y="831341"/>
              <a:ext cx="2220595" cy="2508885"/>
            </a:xfrm>
            <a:custGeom>
              <a:avLst/>
              <a:gdLst/>
              <a:ahLst/>
              <a:cxnLst/>
              <a:rect l="l" t="t" r="r" b="b"/>
              <a:pathLst>
                <a:path w="2220595" h="2508885">
                  <a:moveTo>
                    <a:pt x="671830" y="2432685"/>
                  </a:moveTo>
                  <a:lnTo>
                    <a:pt x="46316" y="71145"/>
                  </a:lnTo>
                  <a:lnTo>
                    <a:pt x="73660" y="63881"/>
                  </a:lnTo>
                  <a:lnTo>
                    <a:pt x="69164" y="58801"/>
                  </a:lnTo>
                  <a:lnTo>
                    <a:pt x="17272" y="0"/>
                  </a:lnTo>
                  <a:lnTo>
                    <a:pt x="0" y="83439"/>
                  </a:lnTo>
                  <a:lnTo>
                    <a:pt x="27254" y="76200"/>
                  </a:lnTo>
                  <a:lnTo>
                    <a:pt x="652653" y="2437765"/>
                  </a:lnTo>
                  <a:lnTo>
                    <a:pt x="671830" y="2432685"/>
                  </a:lnTo>
                  <a:close/>
                </a:path>
                <a:path w="2220595" h="2508885">
                  <a:moveTo>
                    <a:pt x="2220468" y="2497963"/>
                  </a:moveTo>
                  <a:lnTo>
                    <a:pt x="1620532" y="1591233"/>
                  </a:lnTo>
                  <a:lnTo>
                    <a:pt x="1636522" y="1580642"/>
                  </a:lnTo>
                  <a:lnTo>
                    <a:pt x="1644015" y="1575689"/>
                  </a:lnTo>
                  <a:lnTo>
                    <a:pt x="1570228" y="1533144"/>
                  </a:lnTo>
                  <a:lnTo>
                    <a:pt x="1580515" y="1617726"/>
                  </a:lnTo>
                  <a:lnTo>
                    <a:pt x="1604022" y="1602168"/>
                  </a:lnTo>
                  <a:lnTo>
                    <a:pt x="2203958" y="2508885"/>
                  </a:lnTo>
                  <a:lnTo>
                    <a:pt x="2220468" y="2497963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18886" y="1600961"/>
              <a:ext cx="1948180" cy="1736089"/>
            </a:xfrm>
            <a:custGeom>
              <a:avLst/>
              <a:gdLst/>
              <a:ahLst/>
              <a:cxnLst/>
              <a:rect l="l" t="t" r="r" b="b"/>
              <a:pathLst>
                <a:path w="1948179" h="1736089">
                  <a:moveTo>
                    <a:pt x="240030" y="846201"/>
                  </a:moveTo>
                  <a:lnTo>
                    <a:pt x="234378" y="823214"/>
                  </a:lnTo>
                  <a:lnTo>
                    <a:pt x="219710" y="763524"/>
                  </a:lnTo>
                  <a:lnTo>
                    <a:pt x="165735" y="829437"/>
                  </a:lnTo>
                  <a:lnTo>
                    <a:pt x="193268" y="835660"/>
                  </a:lnTo>
                  <a:lnTo>
                    <a:pt x="0" y="1688465"/>
                  </a:lnTo>
                  <a:lnTo>
                    <a:pt x="19304" y="1692910"/>
                  </a:lnTo>
                  <a:lnTo>
                    <a:pt x="212585" y="840016"/>
                  </a:lnTo>
                  <a:lnTo>
                    <a:pt x="240030" y="846201"/>
                  </a:lnTo>
                  <a:close/>
                </a:path>
                <a:path w="1948179" h="1736089">
                  <a:moveTo>
                    <a:pt x="1947926" y="83185"/>
                  </a:moveTo>
                  <a:lnTo>
                    <a:pt x="1942566" y="59182"/>
                  </a:lnTo>
                  <a:lnTo>
                    <a:pt x="1929384" y="0"/>
                  </a:lnTo>
                  <a:lnTo>
                    <a:pt x="1874012" y="64770"/>
                  </a:lnTo>
                  <a:lnTo>
                    <a:pt x="1901266" y="71564"/>
                  </a:lnTo>
                  <a:lnTo>
                    <a:pt x="1487424" y="1731137"/>
                  </a:lnTo>
                  <a:lnTo>
                    <a:pt x="1506728" y="1735963"/>
                  </a:lnTo>
                  <a:lnTo>
                    <a:pt x="1920582" y="76377"/>
                  </a:lnTo>
                  <a:lnTo>
                    <a:pt x="1947926" y="83185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3998" y="1600962"/>
              <a:ext cx="556895" cy="1704975"/>
            </a:xfrm>
            <a:custGeom>
              <a:avLst/>
              <a:gdLst/>
              <a:ahLst/>
              <a:cxnLst/>
              <a:rect l="l" t="t" r="r" b="b"/>
              <a:pathLst>
                <a:path w="556894" h="1704975">
                  <a:moveTo>
                    <a:pt x="45801" y="69753"/>
                  </a:moveTo>
                  <a:lnTo>
                    <a:pt x="26912" y="75659"/>
                  </a:lnTo>
                  <a:lnTo>
                    <a:pt x="537565" y="1704975"/>
                  </a:lnTo>
                  <a:lnTo>
                    <a:pt x="556361" y="1699005"/>
                  </a:lnTo>
                  <a:lnTo>
                    <a:pt x="45801" y="69753"/>
                  </a:lnTo>
                  <a:close/>
                </a:path>
                <a:path w="556894" h="1704975">
                  <a:moveTo>
                    <a:pt x="13563" y="0"/>
                  </a:moveTo>
                  <a:lnTo>
                    <a:pt x="0" y="84074"/>
                  </a:lnTo>
                  <a:lnTo>
                    <a:pt x="26912" y="75659"/>
                  </a:lnTo>
                  <a:lnTo>
                    <a:pt x="23101" y="63500"/>
                  </a:lnTo>
                  <a:lnTo>
                    <a:pt x="42011" y="57658"/>
                  </a:lnTo>
                  <a:lnTo>
                    <a:pt x="69156" y="57658"/>
                  </a:lnTo>
                  <a:lnTo>
                    <a:pt x="13563" y="0"/>
                  </a:lnTo>
                  <a:close/>
                </a:path>
                <a:path w="556894" h="1704975">
                  <a:moveTo>
                    <a:pt x="42011" y="57658"/>
                  </a:moveTo>
                  <a:lnTo>
                    <a:pt x="23101" y="63500"/>
                  </a:lnTo>
                  <a:lnTo>
                    <a:pt x="26912" y="75659"/>
                  </a:lnTo>
                  <a:lnTo>
                    <a:pt x="45801" y="69753"/>
                  </a:lnTo>
                  <a:lnTo>
                    <a:pt x="42011" y="57658"/>
                  </a:lnTo>
                  <a:close/>
                </a:path>
                <a:path w="556894" h="1704975">
                  <a:moveTo>
                    <a:pt x="69156" y="57658"/>
                  </a:moveTo>
                  <a:lnTo>
                    <a:pt x="42011" y="57658"/>
                  </a:lnTo>
                  <a:lnTo>
                    <a:pt x="45801" y="69753"/>
                  </a:lnTo>
                  <a:lnTo>
                    <a:pt x="72707" y="61340"/>
                  </a:lnTo>
                  <a:lnTo>
                    <a:pt x="69156" y="57658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464297" y="1084834"/>
            <a:ext cx="835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Dan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5" dirty="0">
                <a:latin typeface="Calibri"/>
                <a:cs typeface="Calibri"/>
              </a:rPr>
              <a:t>ling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9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11809" y="1356105"/>
            <a:ext cx="835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Dan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5" dirty="0">
                <a:latin typeface="Calibri"/>
                <a:cs typeface="Calibri"/>
              </a:rPr>
              <a:t>ling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2723" y="712089"/>
            <a:ext cx="589978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5595" indent="-303530">
              <a:lnSpc>
                <a:spcPct val="100000"/>
              </a:lnSpc>
              <a:spcBef>
                <a:spcPts val="100"/>
              </a:spcBef>
              <a:buChar char="•"/>
              <a:tabLst>
                <a:tab pos="316230" algn="l"/>
              </a:tabLst>
            </a:pPr>
            <a:r>
              <a:rPr sz="3300" b="0" dirty="0">
                <a:latin typeface="Calibri Light"/>
                <a:cs typeface="Calibri Light"/>
              </a:rPr>
              <a:t>Dangling </a:t>
            </a:r>
            <a:r>
              <a:rPr sz="3300" b="0" spc="-15" dirty="0">
                <a:latin typeface="Calibri Light"/>
                <a:cs typeface="Calibri Light"/>
              </a:rPr>
              <a:t>can </a:t>
            </a:r>
            <a:r>
              <a:rPr sz="3300" b="0" dirty="0">
                <a:latin typeface="Calibri Light"/>
                <a:cs typeface="Calibri Light"/>
              </a:rPr>
              <a:t>be </a:t>
            </a:r>
            <a:r>
              <a:rPr sz="3300" b="0" spc="-15" dirty="0">
                <a:latin typeface="Calibri Light"/>
                <a:cs typeface="Calibri Light"/>
              </a:rPr>
              <a:t>solved </a:t>
            </a:r>
            <a:r>
              <a:rPr sz="3300" b="0" dirty="0">
                <a:latin typeface="Calibri Light"/>
                <a:cs typeface="Calibri Light"/>
              </a:rPr>
              <a:t>as</a:t>
            </a:r>
            <a:r>
              <a:rPr sz="3300" b="0" spc="-50" dirty="0">
                <a:latin typeface="Calibri Light"/>
                <a:cs typeface="Calibri Light"/>
              </a:rPr>
              <a:t> </a:t>
            </a:r>
            <a:r>
              <a:rPr sz="3300" b="0" spc="-25" dirty="0">
                <a:latin typeface="Calibri Light"/>
                <a:cs typeface="Calibri Light"/>
              </a:rPr>
              <a:t>follows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10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2049906"/>
            <a:ext cx="7449820" cy="109093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640"/>
              </a:spcBef>
              <a:buFont typeface="Wingdings 2"/>
              <a:buChar char=""/>
              <a:tabLst>
                <a:tab pos="245745" algn="l"/>
                <a:tab pos="246379" algn="l"/>
              </a:tabLst>
            </a:pPr>
            <a:r>
              <a:rPr sz="2100" spc="-10" dirty="0">
                <a:latin typeface="Calibri"/>
                <a:cs typeface="Calibri"/>
              </a:rPr>
              <a:t>Introduce </a:t>
            </a:r>
            <a:r>
              <a:rPr sz="2100" dirty="0">
                <a:latin typeface="Calibri"/>
                <a:cs typeface="Calibri"/>
              </a:rPr>
              <a:t>a </a:t>
            </a:r>
            <a:r>
              <a:rPr sz="2100" spc="-5" dirty="0">
                <a:latin typeface="Calibri"/>
                <a:cs typeface="Calibri"/>
              </a:rPr>
              <a:t>header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node.</a:t>
            </a:r>
            <a:endParaRPr sz="2100">
              <a:latin typeface="Calibri"/>
              <a:cs typeface="Calibri"/>
            </a:endParaRPr>
          </a:p>
          <a:p>
            <a:pPr marL="184785" marR="5080" indent="-172720">
              <a:lnSpc>
                <a:spcPts val="2270"/>
              </a:lnSpc>
              <a:spcBef>
                <a:spcPts val="825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spc="-5" dirty="0">
                <a:latin typeface="Calibri"/>
                <a:cs typeface="Calibri"/>
              </a:rPr>
              <a:t>The </a:t>
            </a:r>
            <a:r>
              <a:rPr sz="2100" spc="-10" dirty="0">
                <a:latin typeface="Calibri"/>
                <a:cs typeface="Calibri"/>
              </a:rPr>
              <a:t>left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10" dirty="0">
                <a:latin typeface="Calibri"/>
                <a:cs typeface="Calibri"/>
              </a:rPr>
              <a:t>right pointer </a:t>
            </a:r>
            <a:r>
              <a:rPr sz="2100" spc="-5" dirty="0">
                <a:latin typeface="Calibri"/>
                <a:cs typeface="Calibri"/>
              </a:rPr>
              <a:t>of </a:t>
            </a:r>
            <a:r>
              <a:rPr sz="2100" dirty="0">
                <a:latin typeface="Calibri"/>
                <a:cs typeface="Calibri"/>
              </a:rPr>
              <a:t>the </a:t>
            </a:r>
            <a:r>
              <a:rPr sz="2100" spc="-5" dirty="0">
                <a:latin typeface="Calibri"/>
                <a:cs typeface="Calibri"/>
              </a:rPr>
              <a:t>header node </a:t>
            </a:r>
            <a:r>
              <a:rPr sz="2100" spc="-10" dirty="0">
                <a:latin typeface="Calibri"/>
                <a:cs typeface="Calibri"/>
              </a:rPr>
              <a:t>are treated </a:t>
            </a:r>
            <a:r>
              <a:rPr sz="2100" dirty="0">
                <a:latin typeface="Calibri"/>
                <a:cs typeface="Calibri"/>
              </a:rPr>
              <a:t>as </a:t>
            </a:r>
            <a:r>
              <a:rPr sz="2100" spc="-5" dirty="0">
                <a:latin typeface="Calibri"/>
                <a:cs typeface="Calibri"/>
              </a:rPr>
              <a:t>normal  links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10" dirty="0">
                <a:latin typeface="Calibri"/>
                <a:cs typeface="Calibri"/>
              </a:rPr>
              <a:t>are </a:t>
            </a:r>
            <a:r>
              <a:rPr sz="2100" spc="-5" dirty="0">
                <a:latin typeface="Calibri"/>
                <a:cs typeface="Calibri"/>
              </a:rPr>
              <a:t>initialized </a:t>
            </a:r>
            <a:r>
              <a:rPr sz="2100" spc="-10" dirty="0">
                <a:latin typeface="Calibri"/>
                <a:cs typeface="Calibri"/>
              </a:rPr>
              <a:t>to point to </a:t>
            </a:r>
            <a:r>
              <a:rPr sz="2100" spc="-5" dirty="0">
                <a:latin typeface="Calibri"/>
                <a:cs typeface="Calibri"/>
              </a:rPr>
              <a:t>header node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itself.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32250" y="1424686"/>
            <a:ext cx="1079500" cy="602615"/>
            <a:chOff x="4032250" y="1424686"/>
            <a:chExt cx="1079500" cy="602615"/>
          </a:xfrm>
        </p:grpSpPr>
        <p:sp>
          <p:nvSpPr>
            <p:cNvPr id="3" name="object 3"/>
            <p:cNvSpPr/>
            <p:nvPr/>
          </p:nvSpPr>
          <p:spPr>
            <a:xfrm>
              <a:off x="4038600" y="1431036"/>
              <a:ext cx="1066800" cy="589915"/>
            </a:xfrm>
            <a:custGeom>
              <a:avLst/>
              <a:gdLst/>
              <a:ahLst/>
              <a:cxnLst/>
              <a:rect l="l" t="t" r="r" b="b"/>
              <a:pathLst>
                <a:path w="1066800" h="589914">
                  <a:moveTo>
                    <a:pt x="1066800" y="0"/>
                  </a:moveTo>
                  <a:lnTo>
                    <a:pt x="0" y="0"/>
                  </a:lnTo>
                  <a:lnTo>
                    <a:pt x="0" y="589788"/>
                  </a:lnTo>
                  <a:lnTo>
                    <a:pt x="1066800" y="589788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38600" y="1431036"/>
              <a:ext cx="1066800" cy="589915"/>
            </a:xfrm>
            <a:custGeom>
              <a:avLst/>
              <a:gdLst/>
              <a:ahLst/>
              <a:cxnLst/>
              <a:rect l="l" t="t" r="r" b="b"/>
              <a:pathLst>
                <a:path w="1066800" h="589914">
                  <a:moveTo>
                    <a:pt x="0" y="589788"/>
                  </a:moveTo>
                  <a:lnTo>
                    <a:pt x="1066800" y="589788"/>
                  </a:lnTo>
                  <a:lnTo>
                    <a:pt x="1066800" y="0"/>
                  </a:lnTo>
                  <a:lnTo>
                    <a:pt x="0" y="0"/>
                  </a:lnTo>
                  <a:lnTo>
                    <a:pt x="0" y="589788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63211" y="1431036"/>
            <a:ext cx="434340" cy="5899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20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725"/>
              </a:spcBef>
            </a:pPr>
            <a:r>
              <a:rPr sz="2400" b="1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99461" y="1427861"/>
            <a:ext cx="2504440" cy="2141855"/>
            <a:chOff x="2299461" y="1427861"/>
            <a:chExt cx="2504440" cy="2141855"/>
          </a:xfrm>
        </p:grpSpPr>
        <p:sp>
          <p:nvSpPr>
            <p:cNvPr id="7" name="object 7"/>
            <p:cNvSpPr/>
            <p:nvPr/>
          </p:nvSpPr>
          <p:spPr>
            <a:xfrm>
              <a:off x="4360163" y="1431036"/>
              <a:ext cx="440690" cy="610235"/>
            </a:xfrm>
            <a:custGeom>
              <a:avLst/>
              <a:gdLst/>
              <a:ahLst/>
              <a:cxnLst/>
              <a:rect l="l" t="t" r="r" b="b"/>
              <a:pathLst>
                <a:path w="440689" h="610235">
                  <a:moveTo>
                    <a:pt x="0" y="0"/>
                  </a:moveTo>
                  <a:lnTo>
                    <a:pt x="0" y="609600"/>
                  </a:lnTo>
                </a:path>
                <a:path w="440689" h="610235">
                  <a:moveTo>
                    <a:pt x="440436" y="7619"/>
                  </a:moveTo>
                  <a:lnTo>
                    <a:pt x="440436" y="61023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05811" y="2953511"/>
              <a:ext cx="897890" cy="609600"/>
            </a:xfrm>
            <a:custGeom>
              <a:avLst/>
              <a:gdLst/>
              <a:ahLst/>
              <a:cxnLst/>
              <a:rect l="l" t="t" r="r" b="b"/>
              <a:pathLst>
                <a:path w="897889" h="609600">
                  <a:moveTo>
                    <a:pt x="0" y="609600"/>
                  </a:moveTo>
                  <a:lnTo>
                    <a:pt x="897636" y="609600"/>
                  </a:lnTo>
                  <a:lnTo>
                    <a:pt x="897636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305811" y="2953511"/>
          <a:ext cx="89789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5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4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B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737360" y="4512564"/>
            <a:ext cx="916305" cy="609600"/>
          </a:xfrm>
          <a:custGeom>
            <a:avLst/>
            <a:gdLst/>
            <a:ahLst/>
            <a:cxnLst/>
            <a:rect l="l" t="t" r="r" b="b"/>
            <a:pathLst>
              <a:path w="916305" h="609600">
                <a:moveTo>
                  <a:pt x="0" y="609600"/>
                </a:moveTo>
                <a:lnTo>
                  <a:pt x="915924" y="609600"/>
                </a:lnTo>
                <a:lnTo>
                  <a:pt x="915924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737360" y="4512564"/>
          <a:ext cx="916305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49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5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2178050" y="2026030"/>
            <a:ext cx="2069464" cy="3116580"/>
            <a:chOff x="2178050" y="2026030"/>
            <a:chExt cx="2069464" cy="3116580"/>
          </a:xfrm>
        </p:grpSpPr>
        <p:sp>
          <p:nvSpPr>
            <p:cNvPr id="13" name="object 13"/>
            <p:cNvSpPr/>
            <p:nvPr/>
          </p:nvSpPr>
          <p:spPr>
            <a:xfrm>
              <a:off x="2178050" y="2026030"/>
              <a:ext cx="2069464" cy="2499995"/>
            </a:xfrm>
            <a:custGeom>
              <a:avLst/>
              <a:gdLst/>
              <a:ahLst/>
              <a:cxnLst/>
              <a:rect l="l" t="t" r="r" b="b"/>
              <a:pathLst>
                <a:path w="2069464" h="2499995">
                  <a:moveTo>
                    <a:pt x="377317" y="1525524"/>
                  </a:moveTo>
                  <a:lnTo>
                    <a:pt x="365379" y="1521206"/>
                  </a:lnTo>
                  <a:lnTo>
                    <a:pt x="24485" y="2449728"/>
                  </a:lnTo>
                  <a:lnTo>
                    <a:pt x="13208" y="2385949"/>
                  </a:lnTo>
                  <a:lnTo>
                    <a:pt x="12573" y="2382520"/>
                  </a:lnTo>
                  <a:lnTo>
                    <a:pt x="9271" y="2380234"/>
                  </a:lnTo>
                  <a:lnTo>
                    <a:pt x="2286" y="2381504"/>
                  </a:lnTo>
                  <a:lnTo>
                    <a:pt x="0" y="2384806"/>
                  </a:lnTo>
                  <a:lnTo>
                    <a:pt x="635" y="2388235"/>
                  </a:lnTo>
                  <a:lnTo>
                    <a:pt x="18034" y="2485771"/>
                  </a:lnTo>
                  <a:lnTo>
                    <a:pt x="29705" y="2476119"/>
                  </a:lnTo>
                  <a:lnTo>
                    <a:pt x="97155" y="2420366"/>
                  </a:lnTo>
                  <a:lnTo>
                    <a:pt x="97536" y="2416429"/>
                  </a:lnTo>
                  <a:lnTo>
                    <a:pt x="95250" y="2413635"/>
                  </a:lnTo>
                  <a:lnTo>
                    <a:pt x="92964" y="2410968"/>
                  </a:lnTo>
                  <a:lnTo>
                    <a:pt x="89027" y="2410587"/>
                  </a:lnTo>
                  <a:lnTo>
                    <a:pt x="86360" y="2412873"/>
                  </a:lnTo>
                  <a:lnTo>
                    <a:pt x="36410" y="2454059"/>
                  </a:lnTo>
                  <a:lnTo>
                    <a:pt x="377317" y="1525524"/>
                  </a:lnTo>
                  <a:close/>
                </a:path>
                <a:path w="2069464" h="2499995">
                  <a:moveTo>
                    <a:pt x="1521714" y="2499614"/>
                  </a:moveTo>
                  <a:lnTo>
                    <a:pt x="1521180" y="2493010"/>
                  </a:lnTo>
                  <a:lnTo>
                    <a:pt x="1513840" y="2400935"/>
                  </a:lnTo>
                  <a:lnTo>
                    <a:pt x="1513459" y="2397379"/>
                  </a:lnTo>
                  <a:lnTo>
                    <a:pt x="1510411" y="2394839"/>
                  </a:lnTo>
                  <a:lnTo>
                    <a:pt x="1503426" y="2395347"/>
                  </a:lnTo>
                  <a:lnTo>
                    <a:pt x="1500886" y="2398395"/>
                  </a:lnTo>
                  <a:lnTo>
                    <a:pt x="1501140" y="2401951"/>
                  </a:lnTo>
                  <a:lnTo>
                    <a:pt x="1506258" y="2466352"/>
                  </a:lnTo>
                  <a:lnTo>
                    <a:pt x="861441" y="1539494"/>
                  </a:lnTo>
                  <a:lnTo>
                    <a:pt x="851027" y="1546860"/>
                  </a:lnTo>
                  <a:lnTo>
                    <a:pt x="1495831" y="2473706"/>
                  </a:lnTo>
                  <a:lnTo>
                    <a:pt x="1437132" y="2446401"/>
                  </a:lnTo>
                  <a:lnTo>
                    <a:pt x="1433957" y="2444877"/>
                  </a:lnTo>
                  <a:lnTo>
                    <a:pt x="1430147" y="2446274"/>
                  </a:lnTo>
                  <a:lnTo>
                    <a:pt x="1428750" y="2449449"/>
                  </a:lnTo>
                  <a:lnTo>
                    <a:pt x="1427226" y="2452624"/>
                  </a:lnTo>
                  <a:lnTo>
                    <a:pt x="1428623" y="2456434"/>
                  </a:lnTo>
                  <a:lnTo>
                    <a:pt x="1431798" y="2457958"/>
                  </a:lnTo>
                  <a:lnTo>
                    <a:pt x="1521714" y="2499614"/>
                  </a:lnTo>
                  <a:close/>
                </a:path>
                <a:path w="2069464" h="2499995">
                  <a:moveTo>
                    <a:pt x="2069338" y="10922"/>
                  </a:moveTo>
                  <a:lnTo>
                    <a:pt x="2062734" y="0"/>
                  </a:lnTo>
                  <a:lnTo>
                    <a:pt x="597344" y="888733"/>
                  </a:lnTo>
                  <a:lnTo>
                    <a:pt x="628142" y="831977"/>
                  </a:lnTo>
                  <a:lnTo>
                    <a:pt x="629793" y="828802"/>
                  </a:lnTo>
                  <a:lnTo>
                    <a:pt x="628650" y="824992"/>
                  </a:lnTo>
                  <a:lnTo>
                    <a:pt x="622554" y="821690"/>
                  </a:lnTo>
                  <a:lnTo>
                    <a:pt x="618617" y="822833"/>
                  </a:lnTo>
                  <a:lnTo>
                    <a:pt x="569722" y="913003"/>
                  </a:lnTo>
                  <a:lnTo>
                    <a:pt x="633399" y="911860"/>
                  </a:lnTo>
                  <a:lnTo>
                    <a:pt x="668782" y="911225"/>
                  </a:lnTo>
                  <a:lnTo>
                    <a:pt x="672338" y="911225"/>
                  </a:lnTo>
                  <a:lnTo>
                    <a:pt x="675132" y="908304"/>
                  </a:lnTo>
                  <a:lnTo>
                    <a:pt x="675005" y="901319"/>
                  </a:lnTo>
                  <a:lnTo>
                    <a:pt x="672084" y="898525"/>
                  </a:lnTo>
                  <a:lnTo>
                    <a:pt x="668528" y="898525"/>
                  </a:lnTo>
                  <a:lnTo>
                    <a:pt x="603834" y="899655"/>
                  </a:lnTo>
                  <a:lnTo>
                    <a:pt x="2069338" y="10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50691" y="4526279"/>
              <a:ext cx="897890" cy="609600"/>
            </a:xfrm>
            <a:custGeom>
              <a:avLst/>
              <a:gdLst/>
              <a:ahLst/>
              <a:cxnLst/>
              <a:rect l="l" t="t" r="r" b="b"/>
              <a:pathLst>
                <a:path w="897889" h="609600">
                  <a:moveTo>
                    <a:pt x="0" y="609600"/>
                  </a:moveTo>
                  <a:lnTo>
                    <a:pt x="897635" y="609600"/>
                  </a:lnTo>
                  <a:lnTo>
                    <a:pt x="897635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9524" y="5431637"/>
            <a:ext cx="4277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Inorder </a:t>
            </a:r>
            <a:r>
              <a:rPr sz="1800" spc="-30" dirty="0">
                <a:latin typeface="Calibri"/>
                <a:cs typeface="Calibri"/>
              </a:rPr>
              <a:t>Traversal </a:t>
            </a:r>
            <a:r>
              <a:rPr sz="1800" spc="-5" dirty="0">
                <a:latin typeface="Calibri"/>
                <a:cs typeface="Calibri"/>
              </a:rPr>
              <a:t>of The </a:t>
            </a:r>
            <a:r>
              <a:rPr sz="1800" spc="-10" dirty="0">
                <a:latin typeface="Calibri"/>
                <a:cs typeface="Calibri"/>
              </a:rPr>
              <a:t>tree: </a:t>
            </a:r>
            <a:r>
              <a:rPr sz="1800" spc="-30" dirty="0">
                <a:latin typeface="Calibri"/>
                <a:cs typeface="Calibri"/>
              </a:rPr>
              <a:t>D, </a:t>
            </a:r>
            <a:r>
              <a:rPr sz="1800" spc="-10" dirty="0">
                <a:latin typeface="Calibri"/>
                <a:cs typeface="Calibri"/>
              </a:rPr>
              <a:t>B, </a:t>
            </a:r>
            <a:r>
              <a:rPr sz="1800" spc="-5" dirty="0">
                <a:latin typeface="Calibri"/>
                <a:cs typeface="Calibri"/>
              </a:rPr>
              <a:t>E, </a:t>
            </a:r>
            <a:r>
              <a:rPr sz="1800" spc="5" dirty="0">
                <a:latin typeface="Calibri"/>
                <a:cs typeface="Calibri"/>
              </a:rPr>
              <a:t>A, </a:t>
            </a:r>
            <a:r>
              <a:rPr sz="1800" spc="-90" dirty="0">
                <a:latin typeface="Calibri"/>
                <a:cs typeface="Calibri"/>
              </a:rPr>
              <a:t>F, </a:t>
            </a:r>
            <a:r>
              <a:rPr sz="1800" spc="-10" dirty="0">
                <a:latin typeface="Calibri"/>
                <a:cs typeface="Calibri"/>
              </a:rPr>
              <a:t>C,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250692" y="4526279"/>
          <a:ext cx="89789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5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4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5817108" y="2964179"/>
            <a:ext cx="897890" cy="609600"/>
          </a:xfrm>
          <a:custGeom>
            <a:avLst/>
            <a:gdLst/>
            <a:ahLst/>
            <a:cxnLst/>
            <a:rect l="l" t="t" r="r" b="b"/>
            <a:pathLst>
              <a:path w="897890" h="609600">
                <a:moveTo>
                  <a:pt x="0" y="609600"/>
                </a:moveTo>
                <a:lnTo>
                  <a:pt x="897636" y="609600"/>
                </a:lnTo>
                <a:lnTo>
                  <a:pt x="897636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817108" y="2964179"/>
          <a:ext cx="897255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8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5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C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5263896" y="4500371"/>
            <a:ext cx="916305" cy="609600"/>
          </a:xfrm>
          <a:custGeom>
            <a:avLst/>
            <a:gdLst/>
            <a:ahLst/>
            <a:cxnLst/>
            <a:rect l="l" t="t" r="r" b="b"/>
            <a:pathLst>
              <a:path w="916304" h="609600">
                <a:moveTo>
                  <a:pt x="0" y="609600"/>
                </a:moveTo>
                <a:lnTo>
                  <a:pt x="915924" y="609600"/>
                </a:lnTo>
                <a:lnTo>
                  <a:pt x="915924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5263896" y="4500371"/>
          <a:ext cx="916305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49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5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F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1" name="object 21"/>
          <p:cNvGrpSpPr/>
          <p:nvPr/>
        </p:nvGrpSpPr>
        <p:grpSpPr>
          <a:xfrm>
            <a:off x="5704585" y="3535045"/>
            <a:ext cx="1961514" cy="1617980"/>
            <a:chOff x="5704585" y="3535045"/>
            <a:chExt cx="1961514" cy="1617980"/>
          </a:xfrm>
        </p:grpSpPr>
        <p:sp>
          <p:nvSpPr>
            <p:cNvPr id="22" name="object 22"/>
            <p:cNvSpPr/>
            <p:nvPr/>
          </p:nvSpPr>
          <p:spPr>
            <a:xfrm>
              <a:off x="5704586" y="3535057"/>
              <a:ext cx="1506855" cy="1001394"/>
            </a:xfrm>
            <a:custGeom>
              <a:avLst/>
              <a:gdLst/>
              <a:ahLst/>
              <a:cxnLst/>
              <a:rect l="l" t="t" r="r" b="b"/>
              <a:pathLst>
                <a:path w="1506854" h="1001395">
                  <a:moveTo>
                    <a:pt x="377317" y="4305"/>
                  </a:moveTo>
                  <a:lnTo>
                    <a:pt x="365379" y="0"/>
                  </a:lnTo>
                  <a:lnTo>
                    <a:pt x="24485" y="928509"/>
                  </a:lnTo>
                  <a:lnTo>
                    <a:pt x="13208" y="864730"/>
                  </a:lnTo>
                  <a:lnTo>
                    <a:pt x="12573" y="861301"/>
                  </a:lnTo>
                  <a:lnTo>
                    <a:pt x="9271" y="859015"/>
                  </a:lnTo>
                  <a:lnTo>
                    <a:pt x="2286" y="860285"/>
                  </a:lnTo>
                  <a:lnTo>
                    <a:pt x="0" y="863587"/>
                  </a:lnTo>
                  <a:lnTo>
                    <a:pt x="635" y="867016"/>
                  </a:lnTo>
                  <a:lnTo>
                    <a:pt x="18034" y="964552"/>
                  </a:lnTo>
                  <a:lnTo>
                    <a:pt x="29705" y="954900"/>
                  </a:lnTo>
                  <a:lnTo>
                    <a:pt x="97155" y="899147"/>
                  </a:lnTo>
                  <a:lnTo>
                    <a:pt x="97536" y="895210"/>
                  </a:lnTo>
                  <a:lnTo>
                    <a:pt x="95250" y="892416"/>
                  </a:lnTo>
                  <a:lnTo>
                    <a:pt x="92964" y="889749"/>
                  </a:lnTo>
                  <a:lnTo>
                    <a:pt x="89027" y="889368"/>
                  </a:lnTo>
                  <a:lnTo>
                    <a:pt x="86360" y="891654"/>
                  </a:lnTo>
                  <a:lnTo>
                    <a:pt x="36410" y="932840"/>
                  </a:lnTo>
                  <a:lnTo>
                    <a:pt x="377317" y="4305"/>
                  </a:lnTo>
                  <a:close/>
                </a:path>
                <a:path w="1506854" h="1001395">
                  <a:moveTo>
                    <a:pt x="1506474" y="1001255"/>
                  </a:moveTo>
                  <a:lnTo>
                    <a:pt x="1505940" y="994651"/>
                  </a:lnTo>
                  <a:lnTo>
                    <a:pt x="1498600" y="902576"/>
                  </a:lnTo>
                  <a:lnTo>
                    <a:pt x="1498219" y="899020"/>
                  </a:lnTo>
                  <a:lnTo>
                    <a:pt x="1495171" y="896480"/>
                  </a:lnTo>
                  <a:lnTo>
                    <a:pt x="1488186" y="896988"/>
                  </a:lnTo>
                  <a:lnTo>
                    <a:pt x="1485646" y="900036"/>
                  </a:lnTo>
                  <a:lnTo>
                    <a:pt x="1485900" y="903592"/>
                  </a:lnTo>
                  <a:lnTo>
                    <a:pt x="1491018" y="967994"/>
                  </a:lnTo>
                  <a:lnTo>
                    <a:pt x="846188" y="41135"/>
                  </a:lnTo>
                  <a:lnTo>
                    <a:pt x="835787" y="48514"/>
                  </a:lnTo>
                  <a:lnTo>
                    <a:pt x="1480591" y="975347"/>
                  </a:lnTo>
                  <a:lnTo>
                    <a:pt x="1421892" y="948042"/>
                  </a:lnTo>
                  <a:lnTo>
                    <a:pt x="1418717" y="946518"/>
                  </a:lnTo>
                  <a:lnTo>
                    <a:pt x="1414907" y="947915"/>
                  </a:lnTo>
                  <a:lnTo>
                    <a:pt x="1413510" y="951090"/>
                  </a:lnTo>
                  <a:lnTo>
                    <a:pt x="1411986" y="954265"/>
                  </a:lnTo>
                  <a:lnTo>
                    <a:pt x="1413383" y="958075"/>
                  </a:lnTo>
                  <a:lnTo>
                    <a:pt x="1416558" y="959599"/>
                  </a:lnTo>
                  <a:lnTo>
                    <a:pt x="1506474" y="10012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61987" y="4536948"/>
              <a:ext cx="897890" cy="609600"/>
            </a:xfrm>
            <a:custGeom>
              <a:avLst/>
              <a:gdLst/>
              <a:ahLst/>
              <a:cxnLst/>
              <a:rect l="l" t="t" r="r" b="b"/>
              <a:pathLst>
                <a:path w="897890" h="609600">
                  <a:moveTo>
                    <a:pt x="0" y="609600"/>
                  </a:moveTo>
                  <a:lnTo>
                    <a:pt x="897636" y="609600"/>
                  </a:lnTo>
                  <a:lnTo>
                    <a:pt x="897636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6761988" y="4536947"/>
          <a:ext cx="89789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5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4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5" name="object 25"/>
          <p:cNvGrpSpPr/>
          <p:nvPr/>
        </p:nvGrpSpPr>
        <p:grpSpPr>
          <a:xfrm>
            <a:off x="2571114" y="405129"/>
            <a:ext cx="4346575" cy="4145279"/>
            <a:chOff x="2571114" y="405129"/>
            <a:chExt cx="4346575" cy="4145279"/>
          </a:xfrm>
        </p:grpSpPr>
        <p:sp>
          <p:nvSpPr>
            <p:cNvPr id="26" name="object 26"/>
            <p:cNvSpPr/>
            <p:nvPr/>
          </p:nvSpPr>
          <p:spPr>
            <a:xfrm>
              <a:off x="4947919" y="1992249"/>
              <a:ext cx="1319530" cy="972819"/>
            </a:xfrm>
            <a:custGeom>
              <a:avLst/>
              <a:gdLst/>
              <a:ahLst/>
              <a:cxnLst/>
              <a:rect l="l" t="t" r="r" b="b"/>
              <a:pathLst>
                <a:path w="1319529" h="972819">
                  <a:moveTo>
                    <a:pt x="1252041" y="935349"/>
                  </a:moveTo>
                  <a:lnTo>
                    <a:pt x="1235328" y="958088"/>
                  </a:lnTo>
                  <a:lnTo>
                    <a:pt x="1319276" y="972438"/>
                  </a:lnTo>
                  <a:lnTo>
                    <a:pt x="1304083" y="942848"/>
                  </a:lnTo>
                  <a:lnTo>
                    <a:pt x="1262252" y="942848"/>
                  </a:lnTo>
                  <a:lnTo>
                    <a:pt x="1252041" y="935349"/>
                  </a:lnTo>
                  <a:close/>
                </a:path>
                <a:path w="1319529" h="972819">
                  <a:moveTo>
                    <a:pt x="1263715" y="919466"/>
                  </a:moveTo>
                  <a:lnTo>
                    <a:pt x="1252041" y="935349"/>
                  </a:lnTo>
                  <a:lnTo>
                    <a:pt x="1262252" y="942848"/>
                  </a:lnTo>
                  <a:lnTo>
                    <a:pt x="1273937" y="926973"/>
                  </a:lnTo>
                  <a:lnTo>
                    <a:pt x="1263715" y="919466"/>
                  </a:lnTo>
                  <a:close/>
                </a:path>
                <a:path w="1319529" h="972819">
                  <a:moveTo>
                    <a:pt x="1280414" y="896747"/>
                  </a:moveTo>
                  <a:lnTo>
                    <a:pt x="1263715" y="919466"/>
                  </a:lnTo>
                  <a:lnTo>
                    <a:pt x="1273937" y="926973"/>
                  </a:lnTo>
                  <a:lnTo>
                    <a:pt x="1262252" y="942848"/>
                  </a:lnTo>
                  <a:lnTo>
                    <a:pt x="1304083" y="942848"/>
                  </a:lnTo>
                  <a:lnTo>
                    <a:pt x="1280414" y="896747"/>
                  </a:lnTo>
                  <a:close/>
                </a:path>
                <a:path w="1319529" h="972819">
                  <a:moveTo>
                    <a:pt x="11683" y="0"/>
                  </a:moveTo>
                  <a:lnTo>
                    <a:pt x="0" y="16001"/>
                  </a:lnTo>
                  <a:lnTo>
                    <a:pt x="1252041" y="935349"/>
                  </a:lnTo>
                  <a:lnTo>
                    <a:pt x="1263715" y="919466"/>
                  </a:lnTo>
                  <a:lnTo>
                    <a:pt x="116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71114" y="3563874"/>
              <a:ext cx="208279" cy="939800"/>
            </a:xfrm>
            <a:custGeom>
              <a:avLst/>
              <a:gdLst/>
              <a:ahLst/>
              <a:cxnLst/>
              <a:rect l="l" t="t" r="r" b="b"/>
              <a:pathLst>
                <a:path w="208280" h="939800">
                  <a:moveTo>
                    <a:pt x="160605" y="73121"/>
                  </a:moveTo>
                  <a:lnTo>
                    <a:pt x="0" y="935736"/>
                  </a:lnTo>
                  <a:lnTo>
                    <a:pt x="19558" y="939419"/>
                  </a:lnTo>
                  <a:lnTo>
                    <a:pt x="180049" y="76746"/>
                  </a:lnTo>
                  <a:lnTo>
                    <a:pt x="160605" y="73121"/>
                  </a:lnTo>
                  <a:close/>
                </a:path>
                <a:path w="208280" h="939800">
                  <a:moveTo>
                    <a:pt x="201652" y="60578"/>
                  </a:moveTo>
                  <a:lnTo>
                    <a:pt x="162941" y="60578"/>
                  </a:lnTo>
                  <a:lnTo>
                    <a:pt x="182372" y="64262"/>
                  </a:lnTo>
                  <a:lnTo>
                    <a:pt x="180049" y="76746"/>
                  </a:lnTo>
                  <a:lnTo>
                    <a:pt x="207772" y="81914"/>
                  </a:lnTo>
                  <a:lnTo>
                    <a:pt x="201652" y="60578"/>
                  </a:lnTo>
                  <a:close/>
                </a:path>
                <a:path w="208280" h="939800">
                  <a:moveTo>
                    <a:pt x="162941" y="60578"/>
                  </a:moveTo>
                  <a:lnTo>
                    <a:pt x="160605" y="73121"/>
                  </a:lnTo>
                  <a:lnTo>
                    <a:pt x="180049" y="76746"/>
                  </a:lnTo>
                  <a:lnTo>
                    <a:pt x="182372" y="64262"/>
                  </a:lnTo>
                  <a:lnTo>
                    <a:pt x="162941" y="60578"/>
                  </a:lnTo>
                  <a:close/>
                </a:path>
                <a:path w="208280" h="939800">
                  <a:moveTo>
                    <a:pt x="184277" y="0"/>
                  </a:moveTo>
                  <a:lnTo>
                    <a:pt x="132842" y="67944"/>
                  </a:lnTo>
                  <a:lnTo>
                    <a:pt x="160605" y="73121"/>
                  </a:lnTo>
                  <a:lnTo>
                    <a:pt x="162941" y="60578"/>
                  </a:lnTo>
                  <a:lnTo>
                    <a:pt x="201652" y="60578"/>
                  </a:lnTo>
                  <a:lnTo>
                    <a:pt x="18427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27222" y="3537965"/>
              <a:ext cx="467359" cy="992505"/>
            </a:xfrm>
            <a:custGeom>
              <a:avLst/>
              <a:gdLst/>
              <a:ahLst/>
              <a:cxnLst/>
              <a:rect l="l" t="t" r="r" b="b"/>
              <a:pathLst>
                <a:path w="467360" h="992504">
                  <a:moveTo>
                    <a:pt x="43555" y="65030"/>
                  </a:moveTo>
                  <a:lnTo>
                    <a:pt x="25493" y="73349"/>
                  </a:lnTo>
                  <a:lnTo>
                    <a:pt x="449072" y="992378"/>
                  </a:lnTo>
                  <a:lnTo>
                    <a:pt x="466978" y="983996"/>
                  </a:lnTo>
                  <a:lnTo>
                    <a:pt x="43555" y="65030"/>
                  </a:lnTo>
                  <a:close/>
                </a:path>
                <a:path w="467360" h="992504">
                  <a:moveTo>
                    <a:pt x="2666" y="0"/>
                  </a:moveTo>
                  <a:lnTo>
                    <a:pt x="0" y="85090"/>
                  </a:lnTo>
                  <a:lnTo>
                    <a:pt x="25493" y="73349"/>
                  </a:lnTo>
                  <a:lnTo>
                    <a:pt x="20193" y="61849"/>
                  </a:lnTo>
                  <a:lnTo>
                    <a:pt x="38226" y="53467"/>
                  </a:lnTo>
                  <a:lnTo>
                    <a:pt x="68663" y="53467"/>
                  </a:lnTo>
                  <a:lnTo>
                    <a:pt x="69214" y="53212"/>
                  </a:lnTo>
                  <a:lnTo>
                    <a:pt x="2666" y="0"/>
                  </a:lnTo>
                  <a:close/>
                </a:path>
                <a:path w="467360" h="992504">
                  <a:moveTo>
                    <a:pt x="38226" y="53467"/>
                  </a:moveTo>
                  <a:lnTo>
                    <a:pt x="20193" y="61849"/>
                  </a:lnTo>
                  <a:lnTo>
                    <a:pt x="25493" y="73349"/>
                  </a:lnTo>
                  <a:lnTo>
                    <a:pt x="43555" y="65030"/>
                  </a:lnTo>
                  <a:lnTo>
                    <a:pt x="38226" y="53467"/>
                  </a:lnTo>
                  <a:close/>
                </a:path>
                <a:path w="467360" h="992504">
                  <a:moveTo>
                    <a:pt x="68663" y="53467"/>
                  </a:moveTo>
                  <a:lnTo>
                    <a:pt x="38226" y="53467"/>
                  </a:lnTo>
                  <a:lnTo>
                    <a:pt x="43555" y="65030"/>
                  </a:lnTo>
                  <a:lnTo>
                    <a:pt x="68663" y="53467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29709" y="2021585"/>
              <a:ext cx="564515" cy="2508250"/>
            </a:xfrm>
            <a:custGeom>
              <a:avLst/>
              <a:gdLst/>
              <a:ahLst/>
              <a:cxnLst/>
              <a:rect l="l" t="t" r="r" b="b"/>
              <a:pathLst>
                <a:path w="564514" h="2508250">
                  <a:moveTo>
                    <a:pt x="517560" y="72434"/>
                  </a:moveTo>
                  <a:lnTo>
                    <a:pt x="0" y="2503805"/>
                  </a:lnTo>
                  <a:lnTo>
                    <a:pt x="19303" y="2507869"/>
                  </a:lnTo>
                  <a:lnTo>
                    <a:pt x="536853" y="76549"/>
                  </a:lnTo>
                  <a:lnTo>
                    <a:pt x="517560" y="72434"/>
                  </a:lnTo>
                  <a:close/>
                </a:path>
                <a:path w="564514" h="2508250">
                  <a:moveTo>
                    <a:pt x="558601" y="60071"/>
                  </a:moveTo>
                  <a:lnTo>
                    <a:pt x="520191" y="60071"/>
                  </a:lnTo>
                  <a:lnTo>
                    <a:pt x="539495" y="64135"/>
                  </a:lnTo>
                  <a:lnTo>
                    <a:pt x="536853" y="76549"/>
                  </a:lnTo>
                  <a:lnTo>
                    <a:pt x="564388" y="82423"/>
                  </a:lnTo>
                  <a:lnTo>
                    <a:pt x="558601" y="60071"/>
                  </a:lnTo>
                  <a:close/>
                </a:path>
                <a:path w="564514" h="2508250">
                  <a:moveTo>
                    <a:pt x="520191" y="60071"/>
                  </a:moveTo>
                  <a:lnTo>
                    <a:pt x="517560" y="72434"/>
                  </a:lnTo>
                  <a:lnTo>
                    <a:pt x="536853" y="76549"/>
                  </a:lnTo>
                  <a:lnTo>
                    <a:pt x="539495" y="64135"/>
                  </a:lnTo>
                  <a:lnTo>
                    <a:pt x="520191" y="60071"/>
                  </a:lnTo>
                  <a:close/>
                </a:path>
                <a:path w="564514" h="2508250">
                  <a:moveTo>
                    <a:pt x="543051" y="0"/>
                  </a:moveTo>
                  <a:lnTo>
                    <a:pt x="489965" y="66548"/>
                  </a:lnTo>
                  <a:lnTo>
                    <a:pt x="517560" y="72434"/>
                  </a:lnTo>
                  <a:lnTo>
                    <a:pt x="520191" y="60071"/>
                  </a:lnTo>
                  <a:lnTo>
                    <a:pt x="558601" y="60071"/>
                  </a:lnTo>
                  <a:lnTo>
                    <a:pt x="543051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97222" y="2041397"/>
              <a:ext cx="2220595" cy="2508885"/>
            </a:xfrm>
            <a:custGeom>
              <a:avLst/>
              <a:gdLst/>
              <a:ahLst/>
              <a:cxnLst/>
              <a:rect l="l" t="t" r="r" b="b"/>
              <a:pathLst>
                <a:path w="2220595" h="2508885">
                  <a:moveTo>
                    <a:pt x="671830" y="2432685"/>
                  </a:moveTo>
                  <a:lnTo>
                    <a:pt x="46316" y="71145"/>
                  </a:lnTo>
                  <a:lnTo>
                    <a:pt x="73660" y="63881"/>
                  </a:lnTo>
                  <a:lnTo>
                    <a:pt x="69164" y="58801"/>
                  </a:lnTo>
                  <a:lnTo>
                    <a:pt x="17272" y="0"/>
                  </a:lnTo>
                  <a:lnTo>
                    <a:pt x="0" y="83439"/>
                  </a:lnTo>
                  <a:lnTo>
                    <a:pt x="27254" y="76200"/>
                  </a:lnTo>
                  <a:lnTo>
                    <a:pt x="652653" y="2437765"/>
                  </a:lnTo>
                  <a:lnTo>
                    <a:pt x="671830" y="2432685"/>
                  </a:lnTo>
                  <a:close/>
                </a:path>
                <a:path w="2220595" h="2508885">
                  <a:moveTo>
                    <a:pt x="2220468" y="2497963"/>
                  </a:moveTo>
                  <a:lnTo>
                    <a:pt x="1620532" y="1591233"/>
                  </a:lnTo>
                  <a:lnTo>
                    <a:pt x="1636522" y="1580642"/>
                  </a:lnTo>
                  <a:lnTo>
                    <a:pt x="1644015" y="1575689"/>
                  </a:lnTo>
                  <a:lnTo>
                    <a:pt x="1570228" y="1533144"/>
                  </a:lnTo>
                  <a:lnTo>
                    <a:pt x="1580515" y="1617726"/>
                  </a:lnTo>
                  <a:lnTo>
                    <a:pt x="1604022" y="1602168"/>
                  </a:lnTo>
                  <a:lnTo>
                    <a:pt x="2203958" y="2508885"/>
                  </a:lnTo>
                  <a:lnTo>
                    <a:pt x="2220468" y="2497963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47486" y="3574541"/>
              <a:ext cx="240029" cy="929640"/>
            </a:xfrm>
            <a:custGeom>
              <a:avLst/>
              <a:gdLst/>
              <a:ahLst/>
              <a:cxnLst/>
              <a:rect l="l" t="t" r="r" b="b"/>
              <a:pathLst>
                <a:path w="240029" h="929639">
                  <a:moveTo>
                    <a:pt x="193269" y="72125"/>
                  </a:moveTo>
                  <a:lnTo>
                    <a:pt x="0" y="924941"/>
                  </a:lnTo>
                  <a:lnTo>
                    <a:pt x="19303" y="929386"/>
                  </a:lnTo>
                  <a:lnTo>
                    <a:pt x="212592" y="76486"/>
                  </a:lnTo>
                  <a:lnTo>
                    <a:pt x="193269" y="72125"/>
                  </a:lnTo>
                  <a:close/>
                </a:path>
                <a:path w="240029" h="929639">
                  <a:moveTo>
                    <a:pt x="234380" y="59690"/>
                  </a:moveTo>
                  <a:lnTo>
                    <a:pt x="196087" y="59690"/>
                  </a:lnTo>
                  <a:lnTo>
                    <a:pt x="215391" y="64135"/>
                  </a:lnTo>
                  <a:lnTo>
                    <a:pt x="212592" y="76486"/>
                  </a:lnTo>
                  <a:lnTo>
                    <a:pt x="240029" y="82677"/>
                  </a:lnTo>
                  <a:lnTo>
                    <a:pt x="234380" y="59690"/>
                  </a:lnTo>
                  <a:close/>
                </a:path>
                <a:path w="240029" h="929639">
                  <a:moveTo>
                    <a:pt x="196087" y="59690"/>
                  </a:moveTo>
                  <a:lnTo>
                    <a:pt x="193269" y="72125"/>
                  </a:lnTo>
                  <a:lnTo>
                    <a:pt x="212592" y="76486"/>
                  </a:lnTo>
                  <a:lnTo>
                    <a:pt x="215391" y="64135"/>
                  </a:lnTo>
                  <a:lnTo>
                    <a:pt x="196087" y="59690"/>
                  </a:lnTo>
                  <a:close/>
                </a:path>
                <a:path w="240029" h="929639">
                  <a:moveTo>
                    <a:pt x="219710" y="0"/>
                  </a:moveTo>
                  <a:lnTo>
                    <a:pt x="165735" y="65913"/>
                  </a:lnTo>
                  <a:lnTo>
                    <a:pt x="193269" y="72125"/>
                  </a:lnTo>
                  <a:lnTo>
                    <a:pt x="196087" y="59690"/>
                  </a:lnTo>
                  <a:lnTo>
                    <a:pt x="234380" y="59690"/>
                  </a:lnTo>
                  <a:lnTo>
                    <a:pt x="21971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29455" y="411479"/>
              <a:ext cx="1066800" cy="588645"/>
            </a:xfrm>
            <a:custGeom>
              <a:avLst/>
              <a:gdLst/>
              <a:ahLst/>
              <a:cxnLst/>
              <a:rect l="l" t="t" r="r" b="b"/>
              <a:pathLst>
                <a:path w="1066800" h="588644">
                  <a:moveTo>
                    <a:pt x="1066800" y="0"/>
                  </a:moveTo>
                  <a:lnTo>
                    <a:pt x="0" y="0"/>
                  </a:lnTo>
                  <a:lnTo>
                    <a:pt x="0" y="588263"/>
                  </a:lnTo>
                  <a:lnTo>
                    <a:pt x="1066800" y="588263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29455" y="411479"/>
              <a:ext cx="1066800" cy="588645"/>
            </a:xfrm>
            <a:custGeom>
              <a:avLst/>
              <a:gdLst/>
              <a:ahLst/>
              <a:cxnLst/>
              <a:rect l="l" t="t" r="r" b="b"/>
              <a:pathLst>
                <a:path w="1066800" h="588644">
                  <a:moveTo>
                    <a:pt x="0" y="588263"/>
                  </a:moveTo>
                  <a:lnTo>
                    <a:pt x="1066800" y="588263"/>
                  </a:lnTo>
                  <a:lnTo>
                    <a:pt x="1066800" y="0"/>
                  </a:lnTo>
                  <a:lnTo>
                    <a:pt x="0" y="0"/>
                  </a:lnTo>
                  <a:lnTo>
                    <a:pt x="0" y="58826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301997" y="540765"/>
            <a:ext cx="521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H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ad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850135" y="514350"/>
            <a:ext cx="5753100" cy="4012565"/>
            <a:chOff x="1850135" y="514350"/>
            <a:chExt cx="5753100" cy="4012565"/>
          </a:xfrm>
        </p:grpSpPr>
        <p:sp>
          <p:nvSpPr>
            <p:cNvPr id="36" name="object 36"/>
            <p:cNvSpPr/>
            <p:nvPr/>
          </p:nvSpPr>
          <p:spPr>
            <a:xfrm>
              <a:off x="4531740" y="999616"/>
              <a:ext cx="76200" cy="431800"/>
            </a:xfrm>
            <a:custGeom>
              <a:avLst/>
              <a:gdLst/>
              <a:ahLst/>
              <a:cxnLst/>
              <a:rect l="l" t="t" r="r" b="b"/>
              <a:pathLst>
                <a:path w="76200" h="431800">
                  <a:moveTo>
                    <a:pt x="31754" y="355472"/>
                  </a:moveTo>
                  <a:lnTo>
                    <a:pt x="0" y="356108"/>
                  </a:lnTo>
                  <a:lnTo>
                    <a:pt x="39624" y="431546"/>
                  </a:lnTo>
                  <a:lnTo>
                    <a:pt x="69741" y="368173"/>
                  </a:lnTo>
                  <a:lnTo>
                    <a:pt x="32004" y="368173"/>
                  </a:lnTo>
                  <a:lnTo>
                    <a:pt x="31754" y="355472"/>
                  </a:lnTo>
                  <a:close/>
                </a:path>
                <a:path w="76200" h="431800">
                  <a:moveTo>
                    <a:pt x="76200" y="354584"/>
                  </a:moveTo>
                  <a:lnTo>
                    <a:pt x="31754" y="355472"/>
                  </a:lnTo>
                  <a:lnTo>
                    <a:pt x="32004" y="368173"/>
                  </a:lnTo>
                  <a:lnTo>
                    <a:pt x="44704" y="367919"/>
                  </a:lnTo>
                  <a:lnTo>
                    <a:pt x="44454" y="355218"/>
                  </a:lnTo>
                  <a:lnTo>
                    <a:pt x="75898" y="355218"/>
                  </a:lnTo>
                  <a:lnTo>
                    <a:pt x="76200" y="354584"/>
                  </a:lnTo>
                  <a:close/>
                </a:path>
                <a:path w="76200" h="431800">
                  <a:moveTo>
                    <a:pt x="75898" y="355218"/>
                  </a:moveTo>
                  <a:lnTo>
                    <a:pt x="44454" y="355218"/>
                  </a:lnTo>
                  <a:lnTo>
                    <a:pt x="44704" y="367919"/>
                  </a:lnTo>
                  <a:lnTo>
                    <a:pt x="32004" y="368173"/>
                  </a:lnTo>
                  <a:lnTo>
                    <a:pt x="69741" y="368173"/>
                  </a:lnTo>
                  <a:lnTo>
                    <a:pt x="75898" y="355218"/>
                  </a:lnTo>
                  <a:close/>
                </a:path>
                <a:path w="76200" h="431800">
                  <a:moveTo>
                    <a:pt x="37464" y="0"/>
                  </a:moveTo>
                  <a:lnTo>
                    <a:pt x="24764" y="254"/>
                  </a:lnTo>
                  <a:lnTo>
                    <a:pt x="31754" y="355472"/>
                  </a:lnTo>
                  <a:lnTo>
                    <a:pt x="44454" y="355218"/>
                  </a:lnTo>
                  <a:lnTo>
                    <a:pt x="3746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029961" y="681989"/>
              <a:ext cx="2573020" cy="3844925"/>
            </a:xfrm>
            <a:custGeom>
              <a:avLst/>
              <a:gdLst/>
              <a:ahLst/>
              <a:cxnLst/>
              <a:rect l="l" t="t" r="r" b="b"/>
              <a:pathLst>
                <a:path w="2573020" h="3844925">
                  <a:moveTo>
                    <a:pt x="2553208" y="38100"/>
                  </a:moveTo>
                  <a:lnTo>
                    <a:pt x="2553208" y="3844416"/>
                  </a:lnTo>
                  <a:lnTo>
                    <a:pt x="2573019" y="3844417"/>
                  </a:lnTo>
                  <a:lnTo>
                    <a:pt x="2573019" y="48006"/>
                  </a:lnTo>
                  <a:lnTo>
                    <a:pt x="2563114" y="48006"/>
                  </a:lnTo>
                  <a:lnTo>
                    <a:pt x="2553208" y="38100"/>
                  </a:lnTo>
                  <a:close/>
                </a:path>
                <a:path w="2573020" h="3844925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8006"/>
                  </a:lnTo>
                  <a:lnTo>
                    <a:pt x="63500" y="48006"/>
                  </a:lnTo>
                  <a:lnTo>
                    <a:pt x="63500" y="28194"/>
                  </a:lnTo>
                  <a:lnTo>
                    <a:pt x="76200" y="28194"/>
                  </a:lnTo>
                  <a:lnTo>
                    <a:pt x="76200" y="0"/>
                  </a:lnTo>
                  <a:close/>
                </a:path>
                <a:path w="2573020" h="3844925">
                  <a:moveTo>
                    <a:pt x="76200" y="28194"/>
                  </a:moveTo>
                  <a:lnTo>
                    <a:pt x="63500" y="28194"/>
                  </a:lnTo>
                  <a:lnTo>
                    <a:pt x="63500" y="48006"/>
                  </a:lnTo>
                  <a:lnTo>
                    <a:pt x="76200" y="48006"/>
                  </a:lnTo>
                  <a:lnTo>
                    <a:pt x="76200" y="28194"/>
                  </a:lnTo>
                  <a:close/>
                </a:path>
                <a:path w="2573020" h="3844925">
                  <a:moveTo>
                    <a:pt x="2568574" y="28194"/>
                  </a:moveTo>
                  <a:lnTo>
                    <a:pt x="76200" y="28194"/>
                  </a:lnTo>
                  <a:lnTo>
                    <a:pt x="76200" y="48006"/>
                  </a:lnTo>
                  <a:lnTo>
                    <a:pt x="2553208" y="48006"/>
                  </a:lnTo>
                  <a:lnTo>
                    <a:pt x="2553208" y="38100"/>
                  </a:lnTo>
                  <a:lnTo>
                    <a:pt x="2573019" y="38099"/>
                  </a:lnTo>
                  <a:lnTo>
                    <a:pt x="2573019" y="32638"/>
                  </a:lnTo>
                  <a:lnTo>
                    <a:pt x="2568574" y="28194"/>
                  </a:lnTo>
                  <a:close/>
                </a:path>
                <a:path w="2573020" h="3844925">
                  <a:moveTo>
                    <a:pt x="2573019" y="38099"/>
                  </a:moveTo>
                  <a:lnTo>
                    <a:pt x="2553208" y="38100"/>
                  </a:lnTo>
                  <a:lnTo>
                    <a:pt x="2563114" y="48006"/>
                  </a:lnTo>
                  <a:lnTo>
                    <a:pt x="2573019" y="48006"/>
                  </a:lnTo>
                  <a:lnTo>
                    <a:pt x="2573019" y="38099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50135" y="514350"/>
              <a:ext cx="2147570" cy="3985260"/>
            </a:xfrm>
            <a:custGeom>
              <a:avLst/>
              <a:gdLst/>
              <a:ahLst/>
              <a:cxnLst/>
              <a:rect l="l" t="t" r="r" b="b"/>
              <a:pathLst>
                <a:path w="2147570" h="3985260">
                  <a:moveTo>
                    <a:pt x="2069973" y="24404"/>
                  </a:moveTo>
                  <a:lnTo>
                    <a:pt x="4444" y="27177"/>
                  </a:lnTo>
                  <a:lnTo>
                    <a:pt x="0" y="31623"/>
                  </a:lnTo>
                  <a:lnTo>
                    <a:pt x="0" y="3985005"/>
                  </a:lnTo>
                  <a:lnTo>
                    <a:pt x="19812" y="3985006"/>
                  </a:lnTo>
                  <a:lnTo>
                    <a:pt x="19812" y="46989"/>
                  </a:lnTo>
                  <a:lnTo>
                    <a:pt x="9906" y="46989"/>
                  </a:lnTo>
                  <a:lnTo>
                    <a:pt x="19812" y="37084"/>
                  </a:lnTo>
                  <a:lnTo>
                    <a:pt x="2072942" y="37084"/>
                  </a:lnTo>
                  <a:lnTo>
                    <a:pt x="2069973" y="24404"/>
                  </a:lnTo>
                  <a:close/>
                </a:path>
                <a:path w="2147570" h="3985260">
                  <a:moveTo>
                    <a:pt x="2141689" y="24384"/>
                  </a:moveTo>
                  <a:lnTo>
                    <a:pt x="2085339" y="24384"/>
                  </a:lnTo>
                  <a:lnTo>
                    <a:pt x="2085339" y="44196"/>
                  </a:lnTo>
                  <a:lnTo>
                    <a:pt x="2074611" y="44210"/>
                  </a:lnTo>
                  <a:lnTo>
                    <a:pt x="2081656" y="74295"/>
                  </a:lnTo>
                  <a:lnTo>
                    <a:pt x="2141689" y="24384"/>
                  </a:lnTo>
                  <a:close/>
                </a:path>
                <a:path w="2147570" h="3985260">
                  <a:moveTo>
                    <a:pt x="19812" y="37084"/>
                  </a:moveTo>
                  <a:lnTo>
                    <a:pt x="9906" y="46989"/>
                  </a:lnTo>
                  <a:lnTo>
                    <a:pt x="19812" y="46976"/>
                  </a:lnTo>
                  <a:lnTo>
                    <a:pt x="19812" y="37084"/>
                  </a:lnTo>
                  <a:close/>
                </a:path>
                <a:path w="2147570" h="3985260">
                  <a:moveTo>
                    <a:pt x="19812" y="46976"/>
                  </a:moveTo>
                  <a:lnTo>
                    <a:pt x="9906" y="46989"/>
                  </a:lnTo>
                  <a:lnTo>
                    <a:pt x="19812" y="46989"/>
                  </a:lnTo>
                  <a:close/>
                </a:path>
                <a:path w="2147570" h="3985260">
                  <a:moveTo>
                    <a:pt x="2072942" y="37084"/>
                  </a:moveTo>
                  <a:lnTo>
                    <a:pt x="19812" y="37084"/>
                  </a:lnTo>
                  <a:lnTo>
                    <a:pt x="19812" y="46976"/>
                  </a:lnTo>
                  <a:lnTo>
                    <a:pt x="2074611" y="44210"/>
                  </a:lnTo>
                  <a:lnTo>
                    <a:pt x="2072942" y="37084"/>
                  </a:lnTo>
                  <a:close/>
                </a:path>
                <a:path w="2147570" h="3985260">
                  <a:moveTo>
                    <a:pt x="2085339" y="24384"/>
                  </a:moveTo>
                  <a:lnTo>
                    <a:pt x="2069973" y="24404"/>
                  </a:lnTo>
                  <a:lnTo>
                    <a:pt x="2074611" y="44210"/>
                  </a:lnTo>
                  <a:lnTo>
                    <a:pt x="2085339" y="44196"/>
                  </a:lnTo>
                  <a:lnTo>
                    <a:pt x="2085339" y="24384"/>
                  </a:lnTo>
                  <a:close/>
                </a:path>
                <a:path w="2147570" h="3985260">
                  <a:moveTo>
                    <a:pt x="2064258" y="0"/>
                  </a:moveTo>
                  <a:lnTo>
                    <a:pt x="2069973" y="24404"/>
                  </a:lnTo>
                  <a:lnTo>
                    <a:pt x="2141689" y="24384"/>
                  </a:lnTo>
                  <a:lnTo>
                    <a:pt x="2147189" y="19812"/>
                  </a:lnTo>
                  <a:lnTo>
                    <a:pt x="206425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004809" y="6400749"/>
            <a:ext cx="7785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491" y="1263396"/>
            <a:ext cx="2822447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292608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727" y="2353436"/>
            <a:ext cx="780097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600" i="1" spc="5" dirty="0">
                <a:solidFill>
                  <a:srgbClr val="FF0000"/>
                </a:solidFill>
                <a:latin typeface="Constantia"/>
                <a:cs typeface="Constantia"/>
              </a:rPr>
              <a:t>Binary </a:t>
            </a:r>
            <a:r>
              <a:rPr sz="3600" i="1" spc="-70" dirty="0">
                <a:solidFill>
                  <a:srgbClr val="FF0000"/>
                </a:solidFill>
                <a:latin typeface="Constantia"/>
                <a:cs typeface="Constantia"/>
              </a:rPr>
              <a:t>Tree </a:t>
            </a:r>
            <a:r>
              <a:rPr sz="3600" i="1" dirty="0">
                <a:latin typeface="Constantia"/>
                <a:cs typeface="Constantia"/>
              </a:rPr>
              <a:t>is a </a:t>
            </a:r>
            <a:r>
              <a:rPr sz="3600" i="1" spc="-20" dirty="0">
                <a:latin typeface="Constantia"/>
                <a:cs typeface="Constantia"/>
              </a:rPr>
              <a:t>rooted tree </a:t>
            </a:r>
            <a:r>
              <a:rPr sz="3600" i="1" dirty="0">
                <a:latin typeface="Constantia"/>
                <a:cs typeface="Constantia"/>
              </a:rPr>
              <a:t>in </a:t>
            </a:r>
            <a:r>
              <a:rPr sz="3600" i="1" spc="-30" dirty="0">
                <a:latin typeface="Constantia"/>
                <a:cs typeface="Constantia"/>
              </a:rPr>
              <a:t>which  </a:t>
            </a:r>
            <a:r>
              <a:rPr sz="3600" i="1" spc="-15" dirty="0">
                <a:latin typeface="Constantia"/>
                <a:cs typeface="Constantia"/>
              </a:rPr>
              <a:t>root </a:t>
            </a:r>
            <a:r>
              <a:rPr sz="3600" i="1" spc="-10" dirty="0">
                <a:latin typeface="Constantia"/>
                <a:cs typeface="Constantia"/>
              </a:rPr>
              <a:t>can </a:t>
            </a:r>
            <a:r>
              <a:rPr sz="3600" i="1" spc="-20" dirty="0">
                <a:latin typeface="Constantia"/>
                <a:cs typeface="Constantia"/>
              </a:rPr>
              <a:t>have </a:t>
            </a:r>
            <a:r>
              <a:rPr sz="3600" i="1" spc="-5" dirty="0">
                <a:latin typeface="Constantia"/>
                <a:cs typeface="Constantia"/>
              </a:rPr>
              <a:t>maximum </a:t>
            </a:r>
            <a:r>
              <a:rPr sz="3600" i="1" spc="-25" dirty="0">
                <a:latin typeface="Constantia"/>
                <a:cs typeface="Constantia"/>
              </a:rPr>
              <a:t>two </a:t>
            </a:r>
            <a:r>
              <a:rPr sz="3600" i="1" spc="-20" dirty="0">
                <a:latin typeface="Constantia"/>
                <a:cs typeface="Constantia"/>
              </a:rPr>
              <a:t>children  </a:t>
            </a:r>
            <a:r>
              <a:rPr sz="3600" i="1" spc="-15" dirty="0">
                <a:latin typeface="Constantia"/>
                <a:cs typeface="Constantia"/>
              </a:rPr>
              <a:t>such that each </a:t>
            </a:r>
            <a:r>
              <a:rPr sz="3600" i="1" spc="-5" dirty="0">
                <a:latin typeface="Constantia"/>
                <a:cs typeface="Constantia"/>
              </a:rPr>
              <a:t>of </a:t>
            </a:r>
            <a:r>
              <a:rPr sz="3600" i="1" spc="-20" dirty="0">
                <a:latin typeface="Constantia"/>
                <a:cs typeface="Constantia"/>
              </a:rPr>
              <a:t>them </a:t>
            </a:r>
            <a:r>
              <a:rPr sz="3600" i="1" dirty="0">
                <a:latin typeface="Constantia"/>
                <a:cs typeface="Constantia"/>
              </a:rPr>
              <a:t>is </a:t>
            </a:r>
            <a:r>
              <a:rPr sz="3600" i="1" spc="-5" dirty="0">
                <a:latin typeface="Constantia"/>
                <a:cs typeface="Constantia"/>
              </a:rPr>
              <a:t>again </a:t>
            </a:r>
            <a:r>
              <a:rPr sz="3600" i="1" dirty="0">
                <a:latin typeface="Constantia"/>
                <a:cs typeface="Constantia"/>
              </a:rPr>
              <a:t>a </a:t>
            </a:r>
            <a:r>
              <a:rPr sz="3600" i="1" spc="5" dirty="0">
                <a:latin typeface="Constantia"/>
                <a:cs typeface="Constantia"/>
              </a:rPr>
              <a:t>binary  </a:t>
            </a:r>
            <a:r>
              <a:rPr sz="3600" i="1" spc="-15" dirty="0">
                <a:latin typeface="Constantia"/>
                <a:cs typeface="Constantia"/>
              </a:rPr>
              <a:t>tree. </a:t>
            </a:r>
            <a:r>
              <a:rPr sz="3600" i="1" dirty="0">
                <a:latin typeface="Constantia"/>
                <a:cs typeface="Constantia"/>
              </a:rPr>
              <a:t>That </a:t>
            </a:r>
            <a:r>
              <a:rPr sz="3600" i="1" spc="-10" dirty="0">
                <a:latin typeface="Constantia"/>
                <a:cs typeface="Constantia"/>
              </a:rPr>
              <a:t>means, </a:t>
            </a:r>
            <a:r>
              <a:rPr sz="3600" i="1" spc="-25" dirty="0">
                <a:latin typeface="Constantia"/>
                <a:cs typeface="Constantia"/>
              </a:rPr>
              <a:t>there </a:t>
            </a:r>
            <a:r>
              <a:rPr sz="3600" i="1" spc="-10" dirty="0">
                <a:latin typeface="Constantia"/>
                <a:cs typeface="Constantia"/>
              </a:rPr>
              <a:t>can </a:t>
            </a:r>
            <a:r>
              <a:rPr sz="3600" i="1" dirty="0">
                <a:latin typeface="Constantia"/>
                <a:cs typeface="Constantia"/>
              </a:rPr>
              <a:t>be 0,1, </a:t>
            </a:r>
            <a:r>
              <a:rPr sz="3600" i="1" spc="-5" dirty="0">
                <a:latin typeface="Constantia"/>
                <a:cs typeface="Constantia"/>
              </a:rPr>
              <a:t>or </a:t>
            </a:r>
            <a:r>
              <a:rPr sz="3600" i="1" dirty="0">
                <a:latin typeface="Constantia"/>
                <a:cs typeface="Constantia"/>
              </a:rPr>
              <a:t>2  </a:t>
            </a:r>
            <a:r>
              <a:rPr sz="3600" i="1" spc="-20" dirty="0">
                <a:latin typeface="Constantia"/>
                <a:cs typeface="Constantia"/>
              </a:rPr>
              <a:t>children </a:t>
            </a:r>
            <a:r>
              <a:rPr sz="3600" i="1" spc="-5" dirty="0">
                <a:latin typeface="Constantia"/>
                <a:cs typeface="Constantia"/>
              </a:rPr>
              <a:t>of </a:t>
            </a:r>
            <a:r>
              <a:rPr sz="3600" i="1" spc="-30" dirty="0">
                <a:latin typeface="Constantia"/>
                <a:cs typeface="Constantia"/>
              </a:rPr>
              <a:t>any</a:t>
            </a:r>
            <a:r>
              <a:rPr sz="3600" i="1" spc="40" dirty="0">
                <a:latin typeface="Constantia"/>
                <a:cs typeface="Constantia"/>
              </a:rPr>
              <a:t> </a:t>
            </a:r>
            <a:r>
              <a:rPr sz="3600" i="1" spc="-5" dirty="0">
                <a:latin typeface="Constantia"/>
                <a:cs typeface="Constantia"/>
              </a:rPr>
              <a:t>node.</a:t>
            </a:r>
            <a:endParaRPr sz="3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16229"/>
            <a:ext cx="381698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/>
              <a:t>Structure </a:t>
            </a:r>
            <a:r>
              <a:rPr sz="3300" spc="-5" dirty="0"/>
              <a:t>of </a:t>
            </a:r>
            <a:r>
              <a:rPr sz="3300" spc="-15" dirty="0"/>
              <a:t>Thread</a:t>
            </a:r>
            <a:r>
              <a:rPr sz="3300" spc="-40" dirty="0"/>
              <a:t> </a:t>
            </a:r>
            <a:r>
              <a:rPr sz="3300" spc="-50" dirty="0"/>
              <a:t>BT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535940" y="958342"/>
            <a:ext cx="8074659" cy="1113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229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Node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structure</a:t>
            </a:r>
            <a:endParaRPr sz="2800">
              <a:latin typeface="Calibri"/>
              <a:cs typeface="Calibri"/>
            </a:endParaRPr>
          </a:p>
          <a:p>
            <a:pPr marL="469900" marR="5080">
              <a:lnSpc>
                <a:spcPts val="2590"/>
              </a:lnSpc>
              <a:spcBef>
                <a:spcPts val="195"/>
              </a:spcBef>
            </a:pPr>
            <a:r>
              <a:rPr sz="2400" spc="-15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purpose of our </a:t>
            </a:r>
            <a:r>
              <a:rPr sz="2400" spc="-10" dirty="0">
                <a:latin typeface="Calibri"/>
                <a:cs typeface="Calibri"/>
              </a:rPr>
              <a:t>evaluation </a:t>
            </a:r>
            <a:r>
              <a:rPr sz="2400" spc="-5" dirty="0">
                <a:latin typeface="Calibri"/>
                <a:cs typeface="Calibri"/>
              </a:rPr>
              <a:t>algorithm, </a:t>
            </a:r>
            <a:r>
              <a:rPr sz="2400" spc="-15" dirty="0">
                <a:latin typeface="Calibri"/>
                <a:cs typeface="Calibri"/>
              </a:rPr>
              <a:t>we </a:t>
            </a:r>
            <a:r>
              <a:rPr sz="2400" dirty="0">
                <a:latin typeface="Calibri"/>
                <a:cs typeface="Calibri"/>
              </a:rPr>
              <a:t>assume each  </a:t>
            </a:r>
            <a:r>
              <a:rPr sz="2400" spc="-5" dirty="0">
                <a:latin typeface="Calibri"/>
                <a:cs typeface="Calibri"/>
              </a:rPr>
              <a:t>node has </a:t>
            </a:r>
            <a:r>
              <a:rPr sz="2400" spc="-15" dirty="0">
                <a:latin typeface="Calibri"/>
                <a:cs typeface="Calibri"/>
              </a:rPr>
              <a:t>five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fields: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31950" y="2220722"/>
          <a:ext cx="6210299" cy="3637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20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20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20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20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20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3727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50" b="1" spc="-45" dirty="0">
                          <a:latin typeface="Calibri"/>
                          <a:cs typeface="Calibri"/>
                        </a:rPr>
                        <a:t>LTag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50" b="1" spc="-5" dirty="0">
                          <a:latin typeface="Calibri"/>
                          <a:cs typeface="Calibri"/>
                        </a:rPr>
                        <a:t>Left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50" b="1" spc="-5" dirty="0">
                          <a:latin typeface="Calibri"/>
                          <a:cs typeface="Calibri"/>
                        </a:rPr>
                        <a:t>data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50" b="1" dirty="0">
                          <a:latin typeface="Calibri"/>
                          <a:cs typeface="Calibri"/>
                        </a:rPr>
                        <a:t>Right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50" b="1" spc="-25" dirty="0">
                          <a:latin typeface="Calibri"/>
                          <a:cs typeface="Calibri"/>
                        </a:rPr>
                        <a:t>RTag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993444" y="3136138"/>
            <a:ext cx="4746625" cy="290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latin typeface="Calibri"/>
                <a:cs typeface="Calibri"/>
              </a:rPr>
              <a:t>We </a:t>
            </a:r>
            <a:r>
              <a:rPr sz="2400" b="1" spc="-10" dirty="0">
                <a:latin typeface="Calibri"/>
                <a:cs typeface="Calibri"/>
              </a:rPr>
              <a:t>define </a:t>
            </a:r>
            <a:r>
              <a:rPr sz="2400" b="1" spc="-5" dirty="0">
                <a:latin typeface="Calibri"/>
                <a:cs typeface="Calibri"/>
              </a:rPr>
              <a:t>this </a:t>
            </a:r>
            <a:r>
              <a:rPr sz="2400" b="1" dirty="0">
                <a:latin typeface="Calibri"/>
                <a:cs typeface="Calibri"/>
              </a:rPr>
              <a:t>node </a:t>
            </a:r>
            <a:r>
              <a:rPr sz="2400" b="1" spc="-10" dirty="0">
                <a:latin typeface="Calibri"/>
                <a:cs typeface="Calibri"/>
              </a:rPr>
              <a:t>structure </a:t>
            </a:r>
            <a:r>
              <a:rPr sz="2400" b="1" dirty="0">
                <a:latin typeface="Calibri"/>
                <a:cs typeface="Calibri"/>
              </a:rPr>
              <a:t>in C as: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Calibri"/>
              <a:cs typeface="Calibri"/>
            </a:endParaRPr>
          </a:p>
          <a:p>
            <a:pPr marL="31686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Struct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Node{</a:t>
            </a:r>
            <a:endParaRPr sz="2400">
              <a:latin typeface="Calibri"/>
              <a:cs typeface="Calibri"/>
            </a:endParaRPr>
          </a:p>
          <a:p>
            <a:pPr marL="1341120">
              <a:lnSpc>
                <a:spcPct val="100000"/>
              </a:lnSpc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int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data;</a:t>
            </a:r>
            <a:endParaRPr sz="2400">
              <a:latin typeface="Calibri"/>
              <a:cs typeface="Calibri"/>
            </a:endParaRPr>
          </a:p>
          <a:p>
            <a:pPr marL="1203960" marR="43434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struct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Node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*Left,*Right;  bool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Ltag;</a:t>
            </a:r>
            <a:endParaRPr sz="2400">
              <a:latin typeface="Calibri"/>
              <a:cs typeface="Calibri"/>
            </a:endParaRPr>
          </a:p>
          <a:p>
            <a:pPr marL="120396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boolRtag;</a:t>
            </a:r>
            <a:endParaRPr sz="2400">
              <a:latin typeface="Calibri"/>
              <a:cs typeface="Calibri"/>
            </a:endParaRPr>
          </a:p>
          <a:p>
            <a:pPr marL="222885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};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41550" y="2388107"/>
            <a:ext cx="806450" cy="2661920"/>
          </a:xfrm>
          <a:custGeom>
            <a:avLst/>
            <a:gdLst/>
            <a:ahLst/>
            <a:cxnLst/>
            <a:rect l="l" t="t" r="r" b="b"/>
            <a:pathLst>
              <a:path w="806450" h="2661920">
                <a:moveTo>
                  <a:pt x="762000" y="2585592"/>
                </a:moveTo>
                <a:lnTo>
                  <a:pt x="730250" y="2585592"/>
                </a:lnTo>
                <a:lnTo>
                  <a:pt x="768350" y="2661792"/>
                </a:lnTo>
                <a:lnTo>
                  <a:pt x="800100" y="2598292"/>
                </a:lnTo>
                <a:lnTo>
                  <a:pt x="762000" y="2598292"/>
                </a:lnTo>
                <a:lnTo>
                  <a:pt x="762000" y="2585592"/>
                </a:lnTo>
                <a:close/>
              </a:path>
              <a:path w="806450" h="2661920">
                <a:moveTo>
                  <a:pt x="762000" y="1330833"/>
                </a:moveTo>
                <a:lnTo>
                  <a:pt x="762000" y="2598292"/>
                </a:lnTo>
                <a:lnTo>
                  <a:pt x="774700" y="2598292"/>
                </a:lnTo>
                <a:lnTo>
                  <a:pt x="774700" y="1337183"/>
                </a:lnTo>
                <a:lnTo>
                  <a:pt x="768350" y="1337183"/>
                </a:lnTo>
                <a:lnTo>
                  <a:pt x="762000" y="1330833"/>
                </a:lnTo>
                <a:close/>
              </a:path>
              <a:path w="806450" h="2661920">
                <a:moveTo>
                  <a:pt x="806450" y="2585592"/>
                </a:moveTo>
                <a:lnTo>
                  <a:pt x="774700" y="2585592"/>
                </a:lnTo>
                <a:lnTo>
                  <a:pt x="774700" y="2598292"/>
                </a:lnTo>
                <a:lnTo>
                  <a:pt x="800100" y="2598292"/>
                </a:lnTo>
                <a:lnTo>
                  <a:pt x="806450" y="2585592"/>
                </a:lnTo>
                <a:close/>
              </a:path>
              <a:path w="806450" h="2661920">
                <a:moveTo>
                  <a:pt x="12700" y="0"/>
                </a:moveTo>
                <a:lnTo>
                  <a:pt x="0" y="0"/>
                </a:lnTo>
                <a:lnTo>
                  <a:pt x="0" y="1334389"/>
                </a:lnTo>
                <a:lnTo>
                  <a:pt x="2793" y="1337183"/>
                </a:lnTo>
                <a:lnTo>
                  <a:pt x="762000" y="1337183"/>
                </a:lnTo>
                <a:lnTo>
                  <a:pt x="762000" y="1330833"/>
                </a:lnTo>
                <a:lnTo>
                  <a:pt x="12700" y="1330833"/>
                </a:lnTo>
                <a:lnTo>
                  <a:pt x="6350" y="1324483"/>
                </a:lnTo>
                <a:lnTo>
                  <a:pt x="12700" y="1324483"/>
                </a:lnTo>
                <a:lnTo>
                  <a:pt x="12700" y="0"/>
                </a:lnTo>
                <a:close/>
              </a:path>
              <a:path w="806450" h="2661920">
                <a:moveTo>
                  <a:pt x="771906" y="1324483"/>
                </a:moveTo>
                <a:lnTo>
                  <a:pt x="12700" y="1324483"/>
                </a:lnTo>
                <a:lnTo>
                  <a:pt x="12700" y="1330833"/>
                </a:lnTo>
                <a:lnTo>
                  <a:pt x="762000" y="1330833"/>
                </a:lnTo>
                <a:lnTo>
                  <a:pt x="768350" y="1337183"/>
                </a:lnTo>
                <a:lnTo>
                  <a:pt x="774700" y="1337183"/>
                </a:lnTo>
                <a:lnTo>
                  <a:pt x="774700" y="1327403"/>
                </a:lnTo>
                <a:lnTo>
                  <a:pt x="771906" y="1324483"/>
                </a:lnTo>
                <a:close/>
              </a:path>
              <a:path w="806450" h="2661920">
                <a:moveTo>
                  <a:pt x="12700" y="1324483"/>
                </a:moveTo>
                <a:lnTo>
                  <a:pt x="6350" y="1324483"/>
                </a:lnTo>
                <a:lnTo>
                  <a:pt x="12700" y="1330833"/>
                </a:lnTo>
                <a:lnTo>
                  <a:pt x="12700" y="1324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70250" y="2584449"/>
            <a:ext cx="3968750" cy="3001010"/>
          </a:xfrm>
          <a:custGeom>
            <a:avLst/>
            <a:gdLst/>
            <a:ahLst/>
            <a:cxnLst/>
            <a:rect l="l" t="t" r="r" b="b"/>
            <a:pathLst>
              <a:path w="3968750" h="3001010">
                <a:moveTo>
                  <a:pt x="1306703" y="42291"/>
                </a:moveTo>
                <a:lnTo>
                  <a:pt x="1296797" y="34417"/>
                </a:lnTo>
                <a:lnTo>
                  <a:pt x="433298" y="1130134"/>
                </a:lnTo>
                <a:lnTo>
                  <a:pt x="433070" y="1129919"/>
                </a:lnTo>
                <a:lnTo>
                  <a:pt x="400177" y="1106932"/>
                </a:lnTo>
                <a:lnTo>
                  <a:pt x="357505" y="1093724"/>
                </a:lnTo>
                <a:lnTo>
                  <a:pt x="342138" y="1092962"/>
                </a:lnTo>
                <a:lnTo>
                  <a:pt x="334518" y="1091946"/>
                </a:lnTo>
                <a:lnTo>
                  <a:pt x="296799" y="1076833"/>
                </a:lnTo>
                <a:lnTo>
                  <a:pt x="266192" y="1052830"/>
                </a:lnTo>
                <a:lnTo>
                  <a:pt x="235966" y="1018806"/>
                </a:lnTo>
                <a:lnTo>
                  <a:pt x="213741" y="987425"/>
                </a:lnTo>
                <a:lnTo>
                  <a:pt x="185039" y="937895"/>
                </a:lnTo>
                <a:lnTo>
                  <a:pt x="157607" y="880491"/>
                </a:lnTo>
                <a:lnTo>
                  <a:pt x="131826" y="815975"/>
                </a:lnTo>
                <a:lnTo>
                  <a:pt x="107823" y="745109"/>
                </a:lnTo>
                <a:lnTo>
                  <a:pt x="96520" y="707517"/>
                </a:lnTo>
                <a:lnTo>
                  <a:pt x="85979" y="668528"/>
                </a:lnTo>
                <a:lnTo>
                  <a:pt x="75819" y="628523"/>
                </a:lnTo>
                <a:lnTo>
                  <a:pt x="66421" y="587248"/>
                </a:lnTo>
                <a:lnTo>
                  <a:pt x="57518" y="545211"/>
                </a:lnTo>
                <a:lnTo>
                  <a:pt x="49517" y="501904"/>
                </a:lnTo>
                <a:lnTo>
                  <a:pt x="42037" y="457962"/>
                </a:lnTo>
                <a:lnTo>
                  <a:pt x="35560" y="413258"/>
                </a:lnTo>
                <a:lnTo>
                  <a:pt x="29578" y="367919"/>
                </a:lnTo>
                <a:lnTo>
                  <a:pt x="24638" y="321945"/>
                </a:lnTo>
                <a:lnTo>
                  <a:pt x="20447" y="275590"/>
                </a:lnTo>
                <a:lnTo>
                  <a:pt x="17005" y="228727"/>
                </a:lnTo>
                <a:lnTo>
                  <a:pt x="14732" y="181737"/>
                </a:lnTo>
                <a:lnTo>
                  <a:pt x="13208" y="134493"/>
                </a:lnTo>
                <a:lnTo>
                  <a:pt x="12700" y="86995"/>
                </a:lnTo>
                <a:lnTo>
                  <a:pt x="0" y="87249"/>
                </a:lnTo>
                <a:lnTo>
                  <a:pt x="508" y="134620"/>
                </a:lnTo>
                <a:lnTo>
                  <a:pt x="2032" y="182118"/>
                </a:lnTo>
                <a:lnTo>
                  <a:pt x="4445" y="229362"/>
                </a:lnTo>
                <a:lnTo>
                  <a:pt x="7747" y="276479"/>
                </a:lnTo>
                <a:lnTo>
                  <a:pt x="11938" y="323088"/>
                </a:lnTo>
                <a:lnTo>
                  <a:pt x="17005" y="369316"/>
                </a:lnTo>
                <a:lnTo>
                  <a:pt x="22860" y="414782"/>
                </a:lnTo>
                <a:lnTo>
                  <a:pt x="29464" y="459740"/>
                </a:lnTo>
                <a:lnTo>
                  <a:pt x="36957" y="504063"/>
                </a:lnTo>
                <a:lnTo>
                  <a:pt x="45085" y="547497"/>
                </a:lnTo>
                <a:lnTo>
                  <a:pt x="53975" y="589915"/>
                </a:lnTo>
                <a:lnTo>
                  <a:pt x="63373" y="631317"/>
                </a:lnTo>
                <a:lnTo>
                  <a:pt x="73660" y="671703"/>
                </a:lnTo>
                <a:lnTo>
                  <a:pt x="84328" y="710819"/>
                </a:lnTo>
                <a:lnTo>
                  <a:pt x="95631" y="748792"/>
                </a:lnTo>
                <a:lnTo>
                  <a:pt x="107442" y="785114"/>
                </a:lnTo>
                <a:lnTo>
                  <a:pt x="132588" y="853567"/>
                </a:lnTo>
                <a:lnTo>
                  <a:pt x="159639" y="915416"/>
                </a:lnTo>
                <a:lnTo>
                  <a:pt x="188087" y="969772"/>
                </a:lnTo>
                <a:lnTo>
                  <a:pt x="218059" y="1016127"/>
                </a:lnTo>
                <a:lnTo>
                  <a:pt x="249174" y="1053846"/>
                </a:lnTo>
                <a:lnTo>
                  <a:pt x="281559" y="1081913"/>
                </a:lnTo>
                <a:lnTo>
                  <a:pt x="323215" y="1102360"/>
                </a:lnTo>
                <a:lnTo>
                  <a:pt x="356997" y="1106297"/>
                </a:lnTo>
                <a:lnTo>
                  <a:pt x="364490" y="1107313"/>
                </a:lnTo>
                <a:lnTo>
                  <a:pt x="402082" y="1122680"/>
                </a:lnTo>
                <a:lnTo>
                  <a:pt x="425411" y="1140129"/>
                </a:lnTo>
                <a:lnTo>
                  <a:pt x="48501" y="1618411"/>
                </a:lnTo>
                <a:lnTo>
                  <a:pt x="23622" y="1598803"/>
                </a:lnTo>
                <a:lnTo>
                  <a:pt x="6350" y="1682242"/>
                </a:lnTo>
                <a:lnTo>
                  <a:pt x="83439" y="1645920"/>
                </a:lnTo>
                <a:lnTo>
                  <a:pt x="71183" y="1636268"/>
                </a:lnTo>
                <a:lnTo>
                  <a:pt x="58521" y="1626311"/>
                </a:lnTo>
                <a:lnTo>
                  <a:pt x="434797" y="1148803"/>
                </a:lnTo>
                <a:lnTo>
                  <a:pt x="462534" y="1180465"/>
                </a:lnTo>
                <a:lnTo>
                  <a:pt x="484886" y="1212088"/>
                </a:lnTo>
                <a:lnTo>
                  <a:pt x="513588" y="1261618"/>
                </a:lnTo>
                <a:lnTo>
                  <a:pt x="540893" y="1318895"/>
                </a:lnTo>
                <a:lnTo>
                  <a:pt x="566801" y="1383411"/>
                </a:lnTo>
                <a:lnTo>
                  <a:pt x="590677" y="1454150"/>
                </a:lnTo>
                <a:lnTo>
                  <a:pt x="601980" y="1491742"/>
                </a:lnTo>
                <a:lnTo>
                  <a:pt x="612648" y="1530604"/>
                </a:lnTo>
                <a:lnTo>
                  <a:pt x="622681" y="1570609"/>
                </a:lnTo>
                <a:lnTo>
                  <a:pt x="632079" y="1611884"/>
                </a:lnTo>
                <a:lnTo>
                  <a:pt x="640842" y="1654048"/>
                </a:lnTo>
                <a:lnTo>
                  <a:pt x="648970" y="1697101"/>
                </a:lnTo>
                <a:lnTo>
                  <a:pt x="656336" y="1741170"/>
                </a:lnTo>
                <a:lnTo>
                  <a:pt x="662940" y="1785874"/>
                </a:lnTo>
                <a:lnTo>
                  <a:pt x="668782" y="1831213"/>
                </a:lnTo>
                <a:lnTo>
                  <a:pt x="673735" y="1877060"/>
                </a:lnTo>
                <a:lnTo>
                  <a:pt x="677926" y="1923415"/>
                </a:lnTo>
                <a:lnTo>
                  <a:pt x="681228" y="1970151"/>
                </a:lnTo>
                <a:lnTo>
                  <a:pt x="683641" y="2017268"/>
                </a:lnTo>
                <a:lnTo>
                  <a:pt x="684085" y="2035619"/>
                </a:lnTo>
                <a:lnTo>
                  <a:pt x="652399" y="2036191"/>
                </a:lnTo>
                <a:lnTo>
                  <a:pt x="691896" y="2111629"/>
                </a:lnTo>
                <a:lnTo>
                  <a:pt x="722096" y="2048383"/>
                </a:lnTo>
                <a:lnTo>
                  <a:pt x="728599" y="2034794"/>
                </a:lnTo>
                <a:lnTo>
                  <a:pt x="696785" y="2035378"/>
                </a:lnTo>
                <a:lnTo>
                  <a:pt x="693928" y="1969262"/>
                </a:lnTo>
                <a:lnTo>
                  <a:pt x="690626" y="1922272"/>
                </a:lnTo>
                <a:lnTo>
                  <a:pt x="686308" y="1875663"/>
                </a:lnTo>
                <a:lnTo>
                  <a:pt x="681355" y="1829562"/>
                </a:lnTo>
                <a:lnTo>
                  <a:pt x="675513" y="1784096"/>
                </a:lnTo>
                <a:lnTo>
                  <a:pt x="668909" y="1739011"/>
                </a:lnTo>
                <a:lnTo>
                  <a:pt x="661416" y="1694815"/>
                </a:lnTo>
                <a:lnTo>
                  <a:pt x="653288" y="1651381"/>
                </a:lnTo>
                <a:lnTo>
                  <a:pt x="644398" y="1609090"/>
                </a:lnTo>
                <a:lnTo>
                  <a:pt x="635000" y="1567561"/>
                </a:lnTo>
                <a:lnTo>
                  <a:pt x="624840" y="1527302"/>
                </a:lnTo>
                <a:lnTo>
                  <a:pt x="614172" y="1488186"/>
                </a:lnTo>
                <a:lnTo>
                  <a:pt x="602742" y="1450340"/>
                </a:lnTo>
                <a:lnTo>
                  <a:pt x="590931" y="1413891"/>
                </a:lnTo>
                <a:lnTo>
                  <a:pt x="565785" y="1345438"/>
                </a:lnTo>
                <a:lnTo>
                  <a:pt x="538734" y="1283589"/>
                </a:lnTo>
                <a:lnTo>
                  <a:pt x="510159" y="1229233"/>
                </a:lnTo>
                <a:lnTo>
                  <a:pt x="480187" y="1182751"/>
                </a:lnTo>
                <a:lnTo>
                  <a:pt x="449072" y="1145159"/>
                </a:lnTo>
                <a:lnTo>
                  <a:pt x="442633" y="1138834"/>
                </a:lnTo>
                <a:lnTo>
                  <a:pt x="1306703" y="42291"/>
                </a:lnTo>
                <a:close/>
              </a:path>
              <a:path w="3968750" h="3001010">
                <a:moveTo>
                  <a:pt x="2679700" y="38354"/>
                </a:moveTo>
                <a:lnTo>
                  <a:pt x="2667000" y="38354"/>
                </a:lnTo>
                <a:lnTo>
                  <a:pt x="2667000" y="1044448"/>
                </a:lnTo>
                <a:lnTo>
                  <a:pt x="1412494" y="1044448"/>
                </a:lnTo>
                <a:lnTo>
                  <a:pt x="1409700" y="1047242"/>
                </a:lnTo>
                <a:lnTo>
                  <a:pt x="1409700" y="1987042"/>
                </a:lnTo>
                <a:lnTo>
                  <a:pt x="1377950" y="1987042"/>
                </a:lnTo>
                <a:lnTo>
                  <a:pt x="1416050" y="2063242"/>
                </a:lnTo>
                <a:lnTo>
                  <a:pt x="1447800" y="1999742"/>
                </a:lnTo>
                <a:lnTo>
                  <a:pt x="1454150" y="1987042"/>
                </a:lnTo>
                <a:lnTo>
                  <a:pt x="1422400" y="1987042"/>
                </a:lnTo>
                <a:lnTo>
                  <a:pt x="1422400" y="1057148"/>
                </a:lnTo>
                <a:lnTo>
                  <a:pt x="2676906" y="1057148"/>
                </a:lnTo>
                <a:lnTo>
                  <a:pt x="2679700" y="1054227"/>
                </a:lnTo>
                <a:lnTo>
                  <a:pt x="2679700" y="1044448"/>
                </a:lnTo>
                <a:lnTo>
                  <a:pt x="2679700" y="38354"/>
                </a:lnTo>
                <a:close/>
              </a:path>
              <a:path w="3968750" h="3001010">
                <a:moveTo>
                  <a:pt x="3968623" y="0"/>
                </a:moveTo>
                <a:lnTo>
                  <a:pt x="3943604" y="0"/>
                </a:lnTo>
                <a:lnTo>
                  <a:pt x="3940810" y="2794"/>
                </a:lnTo>
                <a:lnTo>
                  <a:pt x="3940810" y="2956572"/>
                </a:lnTo>
                <a:lnTo>
                  <a:pt x="262382" y="2956572"/>
                </a:lnTo>
                <a:lnTo>
                  <a:pt x="262382" y="2924810"/>
                </a:lnTo>
                <a:lnTo>
                  <a:pt x="186182" y="2962910"/>
                </a:lnTo>
                <a:lnTo>
                  <a:pt x="262382" y="3001010"/>
                </a:lnTo>
                <a:lnTo>
                  <a:pt x="262382" y="2969260"/>
                </a:lnTo>
                <a:lnTo>
                  <a:pt x="3950589" y="2969260"/>
                </a:lnTo>
                <a:lnTo>
                  <a:pt x="3953510" y="2966466"/>
                </a:lnTo>
                <a:lnTo>
                  <a:pt x="3953510" y="2962910"/>
                </a:lnTo>
                <a:lnTo>
                  <a:pt x="3953510" y="2956572"/>
                </a:lnTo>
                <a:lnTo>
                  <a:pt x="3953510" y="12700"/>
                </a:lnTo>
                <a:lnTo>
                  <a:pt x="3968623" y="12700"/>
                </a:lnTo>
                <a:lnTo>
                  <a:pt x="3968623" y="6350"/>
                </a:lnTo>
                <a:lnTo>
                  <a:pt x="39686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04809" y="6400749"/>
            <a:ext cx="7785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0221" y="124460"/>
            <a:ext cx="10210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10" dirty="0">
                <a:latin typeface="Calibri Light"/>
                <a:cs typeface="Calibri Light"/>
              </a:rPr>
              <a:t>L.Child</a:t>
            </a:r>
            <a:r>
              <a:rPr sz="1600" b="0" spc="-35" dirty="0">
                <a:latin typeface="Calibri Light"/>
                <a:cs typeface="Calibri Light"/>
              </a:rPr>
              <a:t> </a:t>
            </a:r>
            <a:r>
              <a:rPr sz="1600" b="0" spc="-5" dirty="0">
                <a:latin typeface="Calibri Light"/>
                <a:cs typeface="Calibri Light"/>
              </a:rPr>
              <a:t>head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9921" y="124460"/>
            <a:ext cx="570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5" dirty="0">
                <a:latin typeface="Calibri Light"/>
                <a:cs typeface="Calibri Light"/>
              </a:rPr>
              <a:t>R.</a:t>
            </a:r>
            <a:r>
              <a:rPr sz="1600" b="0" dirty="0">
                <a:latin typeface="Calibri Light"/>
                <a:cs typeface="Calibri Light"/>
              </a:rPr>
              <a:t>c</a:t>
            </a:r>
            <a:r>
              <a:rPr sz="1600" b="0" spc="-5" dirty="0">
                <a:latin typeface="Calibri Light"/>
                <a:cs typeface="Calibri Light"/>
              </a:rPr>
              <a:t>hi</a:t>
            </a:r>
            <a:r>
              <a:rPr sz="1600" b="0" spc="-15" dirty="0">
                <a:latin typeface="Calibri Light"/>
                <a:cs typeface="Calibri Light"/>
              </a:rPr>
              <a:t>l</a:t>
            </a:r>
            <a:r>
              <a:rPr sz="1600" b="0" spc="-5" dirty="0">
                <a:latin typeface="Calibri Light"/>
                <a:cs typeface="Calibri Light"/>
              </a:rPr>
              <a:t>d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5169" y="124460"/>
            <a:ext cx="662940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243840">
              <a:lnSpc>
                <a:spcPts val="1760"/>
              </a:lnSpc>
              <a:spcBef>
                <a:spcPts val="285"/>
              </a:spcBef>
            </a:pPr>
            <a:r>
              <a:rPr sz="1600" b="0" spc="-5" dirty="0">
                <a:latin typeface="Calibri Light"/>
                <a:cs typeface="Calibri Light"/>
              </a:rPr>
              <a:t>L</a:t>
            </a:r>
            <a:r>
              <a:rPr sz="1600" b="0" spc="-120" dirty="0">
                <a:latin typeface="Calibri Light"/>
                <a:cs typeface="Calibri Light"/>
              </a:rPr>
              <a:t>.</a:t>
            </a:r>
            <a:r>
              <a:rPr sz="1600" b="0" spc="-130" dirty="0">
                <a:latin typeface="Calibri Light"/>
                <a:cs typeface="Calibri Light"/>
              </a:rPr>
              <a:t>T</a:t>
            </a:r>
            <a:r>
              <a:rPr sz="1600" b="0" spc="-5" dirty="0">
                <a:latin typeface="Calibri Light"/>
                <a:cs typeface="Calibri Light"/>
              </a:rPr>
              <a:t>ag  </a:t>
            </a:r>
            <a:r>
              <a:rPr sz="1600" b="0" spc="-55" dirty="0">
                <a:latin typeface="Calibri Light"/>
                <a:cs typeface="Calibri Light"/>
              </a:rPr>
              <a:t>R.Tag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34283" y="1772411"/>
            <a:ext cx="2071370" cy="466725"/>
          </a:xfrm>
          <a:custGeom>
            <a:avLst/>
            <a:gdLst/>
            <a:ahLst/>
            <a:cxnLst/>
            <a:rect l="l" t="t" r="r" b="b"/>
            <a:pathLst>
              <a:path w="2071370" h="466725">
                <a:moveTo>
                  <a:pt x="0" y="466344"/>
                </a:moveTo>
                <a:lnTo>
                  <a:pt x="2071116" y="466344"/>
                </a:lnTo>
                <a:lnTo>
                  <a:pt x="2071116" y="0"/>
                </a:lnTo>
                <a:lnTo>
                  <a:pt x="0" y="0"/>
                </a:lnTo>
                <a:lnTo>
                  <a:pt x="0" y="46634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696339" y="679450"/>
            <a:ext cx="6076950" cy="3975735"/>
            <a:chOff x="1696339" y="679450"/>
            <a:chExt cx="6076950" cy="3975735"/>
          </a:xfrm>
        </p:grpSpPr>
        <p:sp>
          <p:nvSpPr>
            <p:cNvPr id="7" name="object 7"/>
            <p:cNvSpPr/>
            <p:nvPr/>
          </p:nvSpPr>
          <p:spPr>
            <a:xfrm>
              <a:off x="2558796" y="2233294"/>
              <a:ext cx="1102995" cy="678180"/>
            </a:xfrm>
            <a:custGeom>
              <a:avLst/>
              <a:gdLst/>
              <a:ahLst/>
              <a:cxnLst/>
              <a:rect l="l" t="t" r="r" b="b"/>
              <a:pathLst>
                <a:path w="1102995" h="678180">
                  <a:moveTo>
                    <a:pt x="52451" y="586231"/>
                  </a:moveTo>
                  <a:lnTo>
                    <a:pt x="48641" y="587375"/>
                  </a:lnTo>
                  <a:lnTo>
                    <a:pt x="0" y="677671"/>
                  </a:lnTo>
                  <a:lnTo>
                    <a:pt x="55721" y="676528"/>
                  </a:lnTo>
                  <a:lnTo>
                    <a:pt x="13970" y="676528"/>
                  </a:lnTo>
                  <a:lnTo>
                    <a:pt x="7366" y="665733"/>
                  </a:lnTo>
                  <a:lnTo>
                    <a:pt x="27401" y="653480"/>
                  </a:lnTo>
                  <a:lnTo>
                    <a:pt x="58166" y="596518"/>
                  </a:lnTo>
                  <a:lnTo>
                    <a:pt x="59817" y="593343"/>
                  </a:lnTo>
                  <a:lnTo>
                    <a:pt x="58674" y="589533"/>
                  </a:lnTo>
                  <a:lnTo>
                    <a:pt x="55499" y="587882"/>
                  </a:lnTo>
                  <a:lnTo>
                    <a:pt x="52451" y="586231"/>
                  </a:lnTo>
                  <a:close/>
                </a:path>
                <a:path w="1102995" h="678180">
                  <a:moveTo>
                    <a:pt x="27401" y="653480"/>
                  </a:moveTo>
                  <a:lnTo>
                    <a:pt x="7366" y="665733"/>
                  </a:lnTo>
                  <a:lnTo>
                    <a:pt x="13970" y="676528"/>
                  </a:lnTo>
                  <a:lnTo>
                    <a:pt x="17916" y="674115"/>
                  </a:lnTo>
                  <a:lnTo>
                    <a:pt x="16256" y="674115"/>
                  </a:lnTo>
                  <a:lnTo>
                    <a:pt x="10541" y="664844"/>
                  </a:lnTo>
                  <a:lnTo>
                    <a:pt x="21389" y="664610"/>
                  </a:lnTo>
                  <a:lnTo>
                    <a:pt x="27401" y="653480"/>
                  </a:lnTo>
                  <a:close/>
                </a:path>
                <a:path w="1102995" h="678180">
                  <a:moveTo>
                    <a:pt x="102235" y="662939"/>
                  </a:moveTo>
                  <a:lnTo>
                    <a:pt x="98806" y="662939"/>
                  </a:lnTo>
                  <a:lnTo>
                    <a:pt x="33902" y="664340"/>
                  </a:lnTo>
                  <a:lnTo>
                    <a:pt x="13970" y="676528"/>
                  </a:lnTo>
                  <a:lnTo>
                    <a:pt x="55721" y="676528"/>
                  </a:lnTo>
                  <a:lnTo>
                    <a:pt x="99060" y="675639"/>
                  </a:lnTo>
                  <a:lnTo>
                    <a:pt x="102616" y="675639"/>
                  </a:lnTo>
                  <a:lnTo>
                    <a:pt x="105283" y="672718"/>
                  </a:lnTo>
                  <a:lnTo>
                    <a:pt x="105156" y="665606"/>
                  </a:lnTo>
                  <a:lnTo>
                    <a:pt x="102235" y="662939"/>
                  </a:lnTo>
                  <a:close/>
                </a:path>
                <a:path w="1102995" h="678180">
                  <a:moveTo>
                    <a:pt x="21389" y="664610"/>
                  </a:moveTo>
                  <a:lnTo>
                    <a:pt x="10541" y="664844"/>
                  </a:lnTo>
                  <a:lnTo>
                    <a:pt x="16256" y="674115"/>
                  </a:lnTo>
                  <a:lnTo>
                    <a:pt x="21389" y="664610"/>
                  </a:lnTo>
                  <a:close/>
                </a:path>
                <a:path w="1102995" h="678180">
                  <a:moveTo>
                    <a:pt x="33902" y="664340"/>
                  </a:moveTo>
                  <a:lnTo>
                    <a:pt x="21389" y="664610"/>
                  </a:lnTo>
                  <a:lnTo>
                    <a:pt x="16256" y="674115"/>
                  </a:lnTo>
                  <a:lnTo>
                    <a:pt x="17916" y="674115"/>
                  </a:lnTo>
                  <a:lnTo>
                    <a:pt x="33902" y="664340"/>
                  </a:lnTo>
                  <a:close/>
                </a:path>
                <a:path w="1102995" h="678180">
                  <a:moveTo>
                    <a:pt x="1095883" y="0"/>
                  </a:moveTo>
                  <a:lnTo>
                    <a:pt x="27401" y="653480"/>
                  </a:lnTo>
                  <a:lnTo>
                    <a:pt x="21389" y="664610"/>
                  </a:lnTo>
                  <a:lnTo>
                    <a:pt x="33902" y="664340"/>
                  </a:lnTo>
                  <a:lnTo>
                    <a:pt x="1102487" y="10921"/>
                  </a:lnTo>
                  <a:lnTo>
                    <a:pt x="10958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69842" y="2239517"/>
              <a:ext cx="1288415" cy="2409825"/>
            </a:xfrm>
            <a:custGeom>
              <a:avLst/>
              <a:gdLst/>
              <a:ahLst/>
              <a:cxnLst/>
              <a:rect l="l" t="t" r="r" b="b"/>
              <a:pathLst>
                <a:path w="1288414" h="2409825">
                  <a:moveTo>
                    <a:pt x="44572" y="62649"/>
                  </a:moveTo>
                  <a:lnTo>
                    <a:pt x="27069" y="71962"/>
                  </a:lnTo>
                  <a:lnTo>
                    <a:pt x="1270381" y="2409571"/>
                  </a:lnTo>
                  <a:lnTo>
                    <a:pt x="1287907" y="2400300"/>
                  </a:lnTo>
                  <a:lnTo>
                    <a:pt x="44572" y="62649"/>
                  </a:lnTo>
                  <a:close/>
                </a:path>
                <a:path w="1288414" h="2409825">
                  <a:moveTo>
                    <a:pt x="0" y="0"/>
                  </a:moveTo>
                  <a:lnTo>
                    <a:pt x="2159" y="85217"/>
                  </a:lnTo>
                  <a:lnTo>
                    <a:pt x="27069" y="71962"/>
                  </a:lnTo>
                  <a:lnTo>
                    <a:pt x="21082" y="60706"/>
                  </a:lnTo>
                  <a:lnTo>
                    <a:pt x="38608" y="51435"/>
                  </a:lnTo>
                  <a:lnTo>
                    <a:pt x="65649" y="51435"/>
                  </a:lnTo>
                  <a:lnTo>
                    <a:pt x="69469" y="49403"/>
                  </a:lnTo>
                  <a:lnTo>
                    <a:pt x="0" y="0"/>
                  </a:lnTo>
                  <a:close/>
                </a:path>
                <a:path w="1288414" h="2409825">
                  <a:moveTo>
                    <a:pt x="38608" y="51435"/>
                  </a:moveTo>
                  <a:lnTo>
                    <a:pt x="21082" y="60706"/>
                  </a:lnTo>
                  <a:lnTo>
                    <a:pt x="27069" y="71962"/>
                  </a:lnTo>
                  <a:lnTo>
                    <a:pt x="44572" y="62649"/>
                  </a:lnTo>
                  <a:lnTo>
                    <a:pt x="38608" y="51435"/>
                  </a:lnTo>
                  <a:close/>
                </a:path>
                <a:path w="1288414" h="2409825">
                  <a:moveTo>
                    <a:pt x="65649" y="51435"/>
                  </a:moveTo>
                  <a:lnTo>
                    <a:pt x="38608" y="51435"/>
                  </a:lnTo>
                  <a:lnTo>
                    <a:pt x="44572" y="62649"/>
                  </a:lnTo>
                  <a:lnTo>
                    <a:pt x="65649" y="51435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96339" y="3370579"/>
              <a:ext cx="443865" cy="1257300"/>
            </a:xfrm>
            <a:custGeom>
              <a:avLst/>
              <a:gdLst/>
              <a:ahLst/>
              <a:cxnLst/>
              <a:rect l="l" t="t" r="r" b="b"/>
              <a:pathLst>
                <a:path w="443864" h="1257300">
                  <a:moveTo>
                    <a:pt x="9143" y="1151509"/>
                  </a:moveTo>
                  <a:lnTo>
                    <a:pt x="2286" y="1153033"/>
                  </a:lnTo>
                  <a:lnTo>
                    <a:pt x="0" y="1156335"/>
                  </a:lnTo>
                  <a:lnTo>
                    <a:pt x="762" y="1159764"/>
                  </a:lnTo>
                  <a:lnTo>
                    <a:pt x="21209" y="1256792"/>
                  </a:lnTo>
                  <a:lnTo>
                    <a:pt x="32583" y="1246759"/>
                  </a:lnTo>
                  <a:lnTo>
                    <a:pt x="31242" y="1246759"/>
                  </a:lnTo>
                  <a:lnTo>
                    <a:pt x="19177" y="1242822"/>
                  </a:lnTo>
                  <a:lnTo>
                    <a:pt x="26558" y="1220581"/>
                  </a:lnTo>
                  <a:lnTo>
                    <a:pt x="13208" y="1157097"/>
                  </a:lnTo>
                  <a:lnTo>
                    <a:pt x="12446" y="1153668"/>
                  </a:lnTo>
                  <a:lnTo>
                    <a:pt x="9143" y="1151509"/>
                  </a:lnTo>
                  <a:close/>
                </a:path>
                <a:path w="443864" h="1257300">
                  <a:moveTo>
                    <a:pt x="26558" y="1220581"/>
                  </a:moveTo>
                  <a:lnTo>
                    <a:pt x="19177" y="1242822"/>
                  </a:lnTo>
                  <a:lnTo>
                    <a:pt x="31242" y="1246759"/>
                  </a:lnTo>
                  <a:lnTo>
                    <a:pt x="32338" y="1243457"/>
                  </a:lnTo>
                  <a:lnTo>
                    <a:pt x="31368" y="1243457"/>
                  </a:lnTo>
                  <a:lnTo>
                    <a:pt x="20955" y="1240028"/>
                  </a:lnTo>
                  <a:lnTo>
                    <a:pt x="29132" y="1232823"/>
                  </a:lnTo>
                  <a:lnTo>
                    <a:pt x="26558" y="1220581"/>
                  </a:lnTo>
                  <a:close/>
                </a:path>
                <a:path w="443864" h="1257300">
                  <a:moveTo>
                    <a:pt x="89788" y="1179449"/>
                  </a:moveTo>
                  <a:lnTo>
                    <a:pt x="87122" y="1181735"/>
                  </a:lnTo>
                  <a:lnTo>
                    <a:pt x="38651" y="1224437"/>
                  </a:lnTo>
                  <a:lnTo>
                    <a:pt x="31242" y="1246759"/>
                  </a:lnTo>
                  <a:lnTo>
                    <a:pt x="32583" y="1246759"/>
                  </a:lnTo>
                  <a:lnTo>
                    <a:pt x="95504" y="1191260"/>
                  </a:lnTo>
                  <a:lnTo>
                    <a:pt x="98171" y="1188974"/>
                  </a:lnTo>
                  <a:lnTo>
                    <a:pt x="98425" y="1184910"/>
                  </a:lnTo>
                  <a:lnTo>
                    <a:pt x="96138" y="1182243"/>
                  </a:lnTo>
                  <a:lnTo>
                    <a:pt x="93853" y="1179703"/>
                  </a:lnTo>
                  <a:lnTo>
                    <a:pt x="89788" y="1179449"/>
                  </a:lnTo>
                  <a:close/>
                </a:path>
                <a:path w="443864" h="1257300">
                  <a:moveTo>
                    <a:pt x="29132" y="1232823"/>
                  </a:moveTo>
                  <a:lnTo>
                    <a:pt x="20955" y="1240028"/>
                  </a:lnTo>
                  <a:lnTo>
                    <a:pt x="31368" y="1243457"/>
                  </a:lnTo>
                  <a:lnTo>
                    <a:pt x="29132" y="1232823"/>
                  </a:lnTo>
                  <a:close/>
                </a:path>
                <a:path w="443864" h="1257300">
                  <a:moveTo>
                    <a:pt x="38651" y="1224437"/>
                  </a:moveTo>
                  <a:lnTo>
                    <a:pt x="29132" y="1232823"/>
                  </a:lnTo>
                  <a:lnTo>
                    <a:pt x="31368" y="1243457"/>
                  </a:lnTo>
                  <a:lnTo>
                    <a:pt x="32338" y="1243457"/>
                  </a:lnTo>
                  <a:lnTo>
                    <a:pt x="38651" y="1224437"/>
                  </a:lnTo>
                  <a:close/>
                </a:path>
                <a:path w="443864" h="1257300">
                  <a:moveTo>
                    <a:pt x="431673" y="0"/>
                  </a:moveTo>
                  <a:lnTo>
                    <a:pt x="26558" y="1220581"/>
                  </a:lnTo>
                  <a:lnTo>
                    <a:pt x="29132" y="1232823"/>
                  </a:lnTo>
                  <a:lnTo>
                    <a:pt x="38651" y="1224437"/>
                  </a:lnTo>
                  <a:lnTo>
                    <a:pt x="443738" y="4064"/>
                  </a:lnTo>
                  <a:lnTo>
                    <a:pt x="4316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85467" y="3377945"/>
              <a:ext cx="482600" cy="1242695"/>
            </a:xfrm>
            <a:custGeom>
              <a:avLst/>
              <a:gdLst/>
              <a:ahLst/>
              <a:cxnLst/>
              <a:rect l="l" t="t" r="r" b="b"/>
              <a:pathLst>
                <a:path w="482600" h="1242695">
                  <a:moveTo>
                    <a:pt x="437123" y="67905"/>
                  </a:moveTo>
                  <a:lnTo>
                    <a:pt x="0" y="1235328"/>
                  </a:lnTo>
                  <a:lnTo>
                    <a:pt x="18541" y="1242314"/>
                  </a:lnTo>
                  <a:lnTo>
                    <a:pt x="455794" y="74882"/>
                  </a:lnTo>
                  <a:lnTo>
                    <a:pt x="437123" y="67905"/>
                  </a:lnTo>
                  <a:close/>
                </a:path>
                <a:path w="482600" h="1242695">
                  <a:moveTo>
                    <a:pt x="479079" y="56006"/>
                  </a:moveTo>
                  <a:lnTo>
                    <a:pt x="441578" y="56006"/>
                  </a:lnTo>
                  <a:lnTo>
                    <a:pt x="460247" y="62991"/>
                  </a:lnTo>
                  <a:lnTo>
                    <a:pt x="455794" y="74882"/>
                  </a:lnTo>
                  <a:lnTo>
                    <a:pt x="482091" y="84708"/>
                  </a:lnTo>
                  <a:lnTo>
                    <a:pt x="479079" y="56006"/>
                  </a:lnTo>
                  <a:close/>
                </a:path>
                <a:path w="482600" h="1242695">
                  <a:moveTo>
                    <a:pt x="441578" y="56006"/>
                  </a:moveTo>
                  <a:lnTo>
                    <a:pt x="437123" y="67905"/>
                  </a:lnTo>
                  <a:lnTo>
                    <a:pt x="455794" y="74882"/>
                  </a:lnTo>
                  <a:lnTo>
                    <a:pt x="460247" y="62991"/>
                  </a:lnTo>
                  <a:lnTo>
                    <a:pt x="441578" y="56006"/>
                  </a:lnTo>
                  <a:close/>
                </a:path>
                <a:path w="482600" h="1242695">
                  <a:moveTo>
                    <a:pt x="473201" y="0"/>
                  </a:moveTo>
                  <a:lnTo>
                    <a:pt x="410718" y="58038"/>
                  </a:lnTo>
                  <a:lnTo>
                    <a:pt x="437123" y="67905"/>
                  </a:lnTo>
                  <a:lnTo>
                    <a:pt x="441578" y="56006"/>
                  </a:lnTo>
                  <a:lnTo>
                    <a:pt x="479079" y="56006"/>
                  </a:lnTo>
                  <a:lnTo>
                    <a:pt x="473201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70911" y="3396742"/>
              <a:ext cx="749300" cy="1252220"/>
            </a:xfrm>
            <a:custGeom>
              <a:avLst/>
              <a:gdLst/>
              <a:ahLst/>
              <a:cxnLst/>
              <a:rect l="l" t="t" r="r" b="b"/>
              <a:pathLst>
                <a:path w="749300" h="1252220">
                  <a:moveTo>
                    <a:pt x="665479" y="1191006"/>
                  </a:moveTo>
                  <a:lnTo>
                    <a:pt x="661669" y="1192022"/>
                  </a:lnTo>
                  <a:lnTo>
                    <a:pt x="660018" y="1195197"/>
                  </a:lnTo>
                  <a:lnTo>
                    <a:pt x="658240" y="1198245"/>
                  </a:lnTo>
                  <a:lnTo>
                    <a:pt x="659384" y="1202055"/>
                  </a:lnTo>
                  <a:lnTo>
                    <a:pt x="662431" y="1203833"/>
                  </a:lnTo>
                  <a:lnTo>
                    <a:pt x="749173" y="1251712"/>
                  </a:lnTo>
                  <a:lnTo>
                    <a:pt x="749105" y="1244219"/>
                  </a:lnTo>
                  <a:lnTo>
                    <a:pt x="737235" y="1244219"/>
                  </a:lnTo>
                  <a:lnTo>
                    <a:pt x="725148" y="1223928"/>
                  </a:lnTo>
                  <a:lnTo>
                    <a:pt x="668654" y="1192657"/>
                  </a:lnTo>
                  <a:lnTo>
                    <a:pt x="665479" y="1191006"/>
                  </a:lnTo>
                  <a:close/>
                </a:path>
                <a:path w="749300" h="1252220">
                  <a:moveTo>
                    <a:pt x="725148" y="1223928"/>
                  </a:moveTo>
                  <a:lnTo>
                    <a:pt x="737235" y="1244219"/>
                  </a:lnTo>
                  <a:lnTo>
                    <a:pt x="742588" y="1241044"/>
                  </a:lnTo>
                  <a:lnTo>
                    <a:pt x="736346" y="1241044"/>
                  </a:lnTo>
                  <a:lnTo>
                    <a:pt x="736251" y="1230074"/>
                  </a:lnTo>
                  <a:lnTo>
                    <a:pt x="725148" y="1223928"/>
                  </a:lnTo>
                  <a:close/>
                </a:path>
                <a:path w="749300" h="1252220">
                  <a:moveTo>
                    <a:pt x="745363" y="1146302"/>
                  </a:moveTo>
                  <a:lnTo>
                    <a:pt x="741806" y="1146429"/>
                  </a:lnTo>
                  <a:lnTo>
                    <a:pt x="738377" y="1146429"/>
                  </a:lnTo>
                  <a:lnTo>
                    <a:pt x="735711" y="1149096"/>
                  </a:lnTo>
                  <a:lnTo>
                    <a:pt x="735584" y="1152779"/>
                  </a:lnTo>
                  <a:lnTo>
                    <a:pt x="736143" y="1217572"/>
                  </a:lnTo>
                  <a:lnTo>
                    <a:pt x="748156" y="1237742"/>
                  </a:lnTo>
                  <a:lnTo>
                    <a:pt x="737235" y="1244219"/>
                  </a:lnTo>
                  <a:lnTo>
                    <a:pt x="749105" y="1244219"/>
                  </a:lnTo>
                  <a:lnTo>
                    <a:pt x="748285" y="1152779"/>
                  </a:lnTo>
                  <a:lnTo>
                    <a:pt x="748284" y="1149096"/>
                  </a:lnTo>
                  <a:lnTo>
                    <a:pt x="745363" y="1146302"/>
                  </a:lnTo>
                  <a:close/>
                </a:path>
                <a:path w="749300" h="1252220">
                  <a:moveTo>
                    <a:pt x="736251" y="1230074"/>
                  </a:moveTo>
                  <a:lnTo>
                    <a:pt x="736346" y="1241044"/>
                  </a:lnTo>
                  <a:lnTo>
                    <a:pt x="745743" y="1235329"/>
                  </a:lnTo>
                  <a:lnTo>
                    <a:pt x="736251" y="1230074"/>
                  </a:lnTo>
                  <a:close/>
                </a:path>
                <a:path w="749300" h="1252220">
                  <a:moveTo>
                    <a:pt x="736143" y="1217572"/>
                  </a:moveTo>
                  <a:lnTo>
                    <a:pt x="736251" y="1230074"/>
                  </a:lnTo>
                  <a:lnTo>
                    <a:pt x="745743" y="1235329"/>
                  </a:lnTo>
                  <a:lnTo>
                    <a:pt x="736346" y="1241044"/>
                  </a:lnTo>
                  <a:lnTo>
                    <a:pt x="742588" y="1241044"/>
                  </a:lnTo>
                  <a:lnTo>
                    <a:pt x="748156" y="1237742"/>
                  </a:lnTo>
                  <a:lnTo>
                    <a:pt x="736143" y="1217572"/>
                  </a:lnTo>
                  <a:close/>
                </a:path>
                <a:path w="749300" h="1252220">
                  <a:moveTo>
                    <a:pt x="10921" y="0"/>
                  </a:moveTo>
                  <a:lnTo>
                    <a:pt x="0" y="6604"/>
                  </a:lnTo>
                  <a:lnTo>
                    <a:pt x="725148" y="1223928"/>
                  </a:lnTo>
                  <a:lnTo>
                    <a:pt x="736251" y="1230074"/>
                  </a:lnTo>
                  <a:lnTo>
                    <a:pt x="736143" y="1217572"/>
                  </a:lnTo>
                  <a:lnTo>
                    <a:pt x="109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59558" y="3377945"/>
              <a:ext cx="984250" cy="1276985"/>
            </a:xfrm>
            <a:custGeom>
              <a:avLst/>
              <a:gdLst/>
              <a:ahLst/>
              <a:cxnLst/>
              <a:rect l="l" t="t" r="r" b="b"/>
              <a:pathLst>
                <a:path w="984250" h="1276985">
                  <a:moveTo>
                    <a:pt x="54241" y="54424"/>
                  </a:moveTo>
                  <a:lnTo>
                    <a:pt x="38606" y="66471"/>
                  </a:lnTo>
                  <a:lnTo>
                    <a:pt x="968375" y="1276984"/>
                  </a:lnTo>
                  <a:lnTo>
                    <a:pt x="984122" y="1264920"/>
                  </a:lnTo>
                  <a:lnTo>
                    <a:pt x="54241" y="54424"/>
                  </a:lnTo>
                  <a:close/>
                </a:path>
                <a:path w="984250" h="1276985">
                  <a:moveTo>
                    <a:pt x="0" y="0"/>
                  </a:moveTo>
                  <a:lnTo>
                    <a:pt x="16256" y="83692"/>
                  </a:lnTo>
                  <a:lnTo>
                    <a:pt x="38606" y="66471"/>
                  </a:lnTo>
                  <a:lnTo>
                    <a:pt x="30861" y="56387"/>
                  </a:lnTo>
                  <a:lnTo>
                    <a:pt x="46481" y="44323"/>
                  </a:lnTo>
                  <a:lnTo>
                    <a:pt x="67350" y="44323"/>
                  </a:lnTo>
                  <a:lnTo>
                    <a:pt x="76581" y="37211"/>
                  </a:lnTo>
                  <a:lnTo>
                    <a:pt x="0" y="0"/>
                  </a:lnTo>
                  <a:close/>
                </a:path>
                <a:path w="984250" h="1276985">
                  <a:moveTo>
                    <a:pt x="46481" y="44323"/>
                  </a:moveTo>
                  <a:lnTo>
                    <a:pt x="30861" y="56387"/>
                  </a:lnTo>
                  <a:lnTo>
                    <a:pt x="38606" y="66471"/>
                  </a:lnTo>
                  <a:lnTo>
                    <a:pt x="54241" y="54424"/>
                  </a:lnTo>
                  <a:lnTo>
                    <a:pt x="46481" y="44323"/>
                  </a:lnTo>
                  <a:close/>
                </a:path>
                <a:path w="984250" h="1276985">
                  <a:moveTo>
                    <a:pt x="67350" y="44323"/>
                  </a:moveTo>
                  <a:lnTo>
                    <a:pt x="46481" y="44323"/>
                  </a:lnTo>
                  <a:lnTo>
                    <a:pt x="54241" y="54424"/>
                  </a:lnTo>
                  <a:lnTo>
                    <a:pt x="67350" y="44323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32758" y="2239517"/>
              <a:ext cx="80645" cy="2388235"/>
            </a:xfrm>
            <a:custGeom>
              <a:avLst/>
              <a:gdLst/>
              <a:ahLst/>
              <a:cxnLst/>
              <a:rect l="l" t="t" r="r" b="b"/>
              <a:pathLst>
                <a:path w="80645" h="2388235">
                  <a:moveTo>
                    <a:pt x="48055" y="76067"/>
                  </a:moveTo>
                  <a:lnTo>
                    <a:pt x="28243" y="76331"/>
                  </a:lnTo>
                  <a:lnTo>
                    <a:pt x="60325" y="2387981"/>
                  </a:lnTo>
                  <a:lnTo>
                    <a:pt x="80137" y="2387727"/>
                  </a:lnTo>
                  <a:lnTo>
                    <a:pt x="48055" y="76067"/>
                  </a:lnTo>
                  <a:close/>
                </a:path>
                <a:path w="80645" h="2388235">
                  <a:moveTo>
                    <a:pt x="37083" y="0"/>
                  </a:moveTo>
                  <a:lnTo>
                    <a:pt x="0" y="76708"/>
                  </a:lnTo>
                  <a:lnTo>
                    <a:pt x="28243" y="76331"/>
                  </a:lnTo>
                  <a:lnTo>
                    <a:pt x="28066" y="63627"/>
                  </a:lnTo>
                  <a:lnTo>
                    <a:pt x="47878" y="63373"/>
                  </a:lnTo>
                  <a:lnTo>
                    <a:pt x="69833" y="63373"/>
                  </a:lnTo>
                  <a:lnTo>
                    <a:pt x="37083" y="0"/>
                  </a:lnTo>
                  <a:close/>
                </a:path>
                <a:path w="80645" h="2388235">
                  <a:moveTo>
                    <a:pt x="47878" y="63373"/>
                  </a:moveTo>
                  <a:lnTo>
                    <a:pt x="28066" y="63627"/>
                  </a:lnTo>
                  <a:lnTo>
                    <a:pt x="28243" y="76331"/>
                  </a:lnTo>
                  <a:lnTo>
                    <a:pt x="48055" y="76067"/>
                  </a:lnTo>
                  <a:lnTo>
                    <a:pt x="47878" y="63373"/>
                  </a:lnTo>
                  <a:close/>
                </a:path>
                <a:path w="80645" h="2388235">
                  <a:moveTo>
                    <a:pt x="69833" y="63373"/>
                  </a:moveTo>
                  <a:lnTo>
                    <a:pt x="47878" y="63373"/>
                  </a:lnTo>
                  <a:lnTo>
                    <a:pt x="48055" y="76067"/>
                  </a:lnTo>
                  <a:lnTo>
                    <a:pt x="76200" y="75692"/>
                  </a:lnTo>
                  <a:lnTo>
                    <a:pt x="69833" y="63373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17845" y="3375913"/>
              <a:ext cx="2155190" cy="1270635"/>
            </a:xfrm>
            <a:custGeom>
              <a:avLst/>
              <a:gdLst/>
              <a:ahLst/>
              <a:cxnLst/>
              <a:rect l="l" t="t" r="r" b="b"/>
              <a:pathLst>
                <a:path w="2155190" h="1270635">
                  <a:moveTo>
                    <a:pt x="103378" y="1163955"/>
                  </a:moveTo>
                  <a:lnTo>
                    <a:pt x="102489" y="1160018"/>
                  </a:lnTo>
                  <a:lnTo>
                    <a:pt x="99568" y="1158113"/>
                  </a:lnTo>
                  <a:lnTo>
                    <a:pt x="96520" y="1156208"/>
                  </a:lnTo>
                  <a:lnTo>
                    <a:pt x="92583" y="1157097"/>
                  </a:lnTo>
                  <a:lnTo>
                    <a:pt x="90805" y="1160018"/>
                  </a:lnTo>
                  <a:lnTo>
                    <a:pt x="56121" y="1214602"/>
                  </a:lnTo>
                  <a:lnTo>
                    <a:pt x="100457" y="24384"/>
                  </a:lnTo>
                  <a:lnTo>
                    <a:pt x="87757" y="23876"/>
                  </a:lnTo>
                  <a:lnTo>
                    <a:pt x="43408" y="1214272"/>
                  </a:lnTo>
                  <a:lnTo>
                    <a:pt x="12827" y="1157097"/>
                  </a:lnTo>
                  <a:lnTo>
                    <a:pt x="11176" y="1154049"/>
                  </a:lnTo>
                  <a:lnTo>
                    <a:pt x="7366" y="1152906"/>
                  </a:lnTo>
                  <a:lnTo>
                    <a:pt x="4318" y="1154557"/>
                  </a:lnTo>
                  <a:lnTo>
                    <a:pt x="1143" y="1156208"/>
                  </a:lnTo>
                  <a:lnTo>
                    <a:pt x="0" y="1160018"/>
                  </a:lnTo>
                  <a:lnTo>
                    <a:pt x="1651" y="1163193"/>
                  </a:lnTo>
                  <a:lnTo>
                    <a:pt x="48387" y="1250569"/>
                  </a:lnTo>
                  <a:lnTo>
                    <a:pt x="56197" y="1238250"/>
                  </a:lnTo>
                  <a:lnTo>
                    <a:pt x="101473" y="1166876"/>
                  </a:lnTo>
                  <a:lnTo>
                    <a:pt x="103378" y="1163955"/>
                  </a:lnTo>
                  <a:close/>
                </a:path>
                <a:path w="2155190" h="1270635">
                  <a:moveTo>
                    <a:pt x="2154936" y="1270381"/>
                  </a:moveTo>
                  <a:lnTo>
                    <a:pt x="2153818" y="1265555"/>
                  </a:lnTo>
                  <a:lnTo>
                    <a:pt x="2131949" y="1170432"/>
                  </a:lnTo>
                  <a:lnTo>
                    <a:pt x="2128520" y="1168273"/>
                  </a:lnTo>
                  <a:lnTo>
                    <a:pt x="2121662" y="1169797"/>
                  </a:lnTo>
                  <a:lnTo>
                    <a:pt x="2119503" y="1173226"/>
                  </a:lnTo>
                  <a:lnTo>
                    <a:pt x="2120265" y="1176655"/>
                  </a:lnTo>
                  <a:lnTo>
                    <a:pt x="2134870" y="1239659"/>
                  </a:lnTo>
                  <a:lnTo>
                    <a:pt x="968883" y="0"/>
                  </a:lnTo>
                  <a:lnTo>
                    <a:pt x="959726" y="8636"/>
                  </a:lnTo>
                  <a:lnTo>
                    <a:pt x="2125662" y="1248486"/>
                  </a:lnTo>
                  <a:lnTo>
                    <a:pt x="2063496" y="1229995"/>
                  </a:lnTo>
                  <a:lnTo>
                    <a:pt x="2060194" y="1228979"/>
                  </a:lnTo>
                  <a:lnTo>
                    <a:pt x="2056638" y="1231011"/>
                  </a:lnTo>
                  <a:lnTo>
                    <a:pt x="2054606" y="1237615"/>
                  </a:lnTo>
                  <a:lnTo>
                    <a:pt x="2056638" y="1241171"/>
                  </a:lnTo>
                  <a:lnTo>
                    <a:pt x="2059940" y="1242187"/>
                  </a:lnTo>
                  <a:lnTo>
                    <a:pt x="2154936" y="12703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46597" y="3380994"/>
              <a:ext cx="95885" cy="1236980"/>
            </a:xfrm>
            <a:custGeom>
              <a:avLst/>
              <a:gdLst/>
              <a:ahLst/>
              <a:cxnLst/>
              <a:rect l="l" t="t" r="r" b="b"/>
              <a:pathLst>
                <a:path w="95885" h="1236979">
                  <a:moveTo>
                    <a:pt x="48021" y="75719"/>
                  </a:moveTo>
                  <a:lnTo>
                    <a:pt x="28207" y="76546"/>
                  </a:lnTo>
                  <a:lnTo>
                    <a:pt x="75945" y="1236598"/>
                  </a:lnTo>
                  <a:lnTo>
                    <a:pt x="95757" y="1235836"/>
                  </a:lnTo>
                  <a:lnTo>
                    <a:pt x="48021" y="75719"/>
                  </a:lnTo>
                  <a:close/>
                </a:path>
                <a:path w="95885" h="1236979">
                  <a:moveTo>
                    <a:pt x="34925" y="0"/>
                  </a:moveTo>
                  <a:lnTo>
                    <a:pt x="0" y="77723"/>
                  </a:lnTo>
                  <a:lnTo>
                    <a:pt x="28207" y="76546"/>
                  </a:lnTo>
                  <a:lnTo>
                    <a:pt x="27686" y="63880"/>
                  </a:lnTo>
                  <a:lnTo>
                    <a:pt x="47498" y="62991"/>
                  </a:lnTo>
                  <a:lnTo>
                    <a:pt x="69694" y="62991"/>
                  </a:lnTo>
                  <a:lnTo>
                    <a:pt x="34925" y="0"/>
                  </a:lnTo>
                  <a:close/>
                </a:path>
                <a:path w="95885" h="1236979">
                  <a:moveTo>
                    <a:pt x="47498" y="62991"/>
                  </a:moveTo>
                  <a:lnTo>
                    <a:pt x="27686" y="63880"/>
                  </a:lnTo>
                  <a:lnTo>
                    <a:pt x="28207" y="76546"/>
                  </a:lnTo>
                  <a:lnTo>
                    <a:pt x="48021" y="75719"/>
                  </a:lnTo>
                  <a:lnTo>
                    <a:pt x="47498" y="62991"/>
                  </a:lnTo>
                  <a:close/>
                </a:path>
                <a:path w="95885" h="1236979">
                  <a:moveTo>
                    <a:pt x="69694" y="62991"/>
                  </a:moveTo>
                  <a:lnTo>
                    <a:pt x="47498" y="62991"/>
                  </a:lnTo>
                  <a:lnTo>
                    <a:pt x="48021" y="75719"/>
                  </a:lnTo>
                  <a:lnTo>
                    <a:pt x="76073" y="74548"/>
                  </a:lnTo>
                  <a:lnTo>
                    <a:pt x="69694" y="62991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81522" y="3380994"/>
              <a:ext cx="1326515" cy="1265555"/>
            </a:xfrm>
            <a:custGeom>
              <a:avLst/>
              <a:gdLst/>
              <a:ahLst/>
              <a:cxnLst/>
              <a:rect l="l" t="t" r="r" b="b"/>
              <a:pathLst>
                <a:path w="1326515" h="1265554">
                  <a:moveTo>
                    <a:pt x="61958" y="45406"/>
                  </a:moveTo>
                  <a:lnTo>
                    <a:pt x="48320" y="59704"/>
                  </a:lnTo>
                  <a:lnTo>
                    <a:pt x="1312418" y="1265173"/>
                  </a:lnTo>
                  <a:lnTo>
                    <a:pt x="1326006" y="1250822"/>
                  </a:lnTo>
                  <a:lnTo>
                    <a:pt x="61958" y="45406"/>
                  </a:lnTo>
                  <a:close/>
                </a:path>
                <a:path w="1326515" h="1265554">
                  <a:moveTo>
                    <a:pt x="0" y="0"/>
                  </a:moveTo>
                  <a:lnTo>
                    <a:pt x="28828" y="80136"/>
                  </a:lnTo>
                  <a:lnTo>
                    <a:pt x="48320" y="59704"/>
                  </a:lnTo>
                  <a:lnTo>
                    <a:pt x="39115" y="50926"/>
                  </a:lnTo>
                  <a:lnTo>
                    <a:pt x="52831" y="36702"/>
                  </a:lnTo>
                  <a:lnTo>
                    <a:pt x="70261" y="36702"/>
                  </a:lnTo>
                  <a:lnTo>
                    <a:pt x="81406" y="25018"/>
                  </a:lnTo>
                  <a:lnTo>
                    <a:pt x="0" y="0"/>
                  </a:lnTo>
                  <a:close/>
                </a:path>
                <a:path w="1326515" h="1265554">
                  <a:moveTo>
                    <a:pt x="52831" y="36702"/>
                  </a:moveTo>
                  <a:lnTo>
                    <a:pt x="39115" y="50926"/>
                  </a:lnTo>
                  <a:lnTo>
                    <a:pt x="48320" y="59704"/>
                  </a:lnTo>
                  <a:lnTo>
                    <a:pt x="61958" y="45406"/>
                  </a:lnTo>
                  <a:lnTo>
                    <a:pt x="52831" y="36702"/>
                  </a:lnTo>
                  <a:close/>
                </a:path>
                <a:path w="1326515" h="1265554">
                  <a:moveTo>
                    <a:pt x="70261" y="36702"/>
                  </a:moveTo>
                  <a:lnTo>
                    <a:pt x="52831" y="36702"/>
                  </a:lnTo>
                  <a:lnTo>
                    <a:pt x="61958" y="45406"/>
                  </a:lnTo>
                  <a:lnTo>
                    <a:pt x="70261" y="36702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53868" y="685800"/>
              <a:ext cx="2632075" cy="466725"/>
            </a:xfrm>
            <a:custGeom>
              <a:avLst/>
              <a:gdLst/>
              <a:ahLst/>
              <a:cxnLst/>
              <a:rect l="l" t="t" r="r" b="b"/>
              <a:pathLst>
                <a:path w="2632075" h="466725">
                  <a:moveTo>
                    <a:pt x="2631948" y="0"/>
                  </a:moveTo>
                  <a:lnTo>
                    <a:pt x="0" y="0"/>
                  </a:lnTo>
                  <a:lnTo>
                    <a:pt x="0" y="466344"/>
                  </a:lnTo>
                  <a:lnTo>
                    <a:pt x="2631948" y="466344"/>
                  </a:lnTo>
                  <a:lnTo>
                    <a:pt x="2631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53868" y="685800"/>
              <a:ext cx="2632075" cy="466725"/>
            </a:xfrm>
            <a:custGeom>
              <a:avLst/>
              <a:gdLst/>
              <a:ahLst/>
              <a:cxnLst/>
              <a:rect l="l" t="t" r="r" b="b"/>
              <a:pathLst>
                <a:path w="2632075" h="466725">
                  <a:moveTo>
                    <a:pt x="0" y="466344"/>
                  </a:moveTo>
                  <a:lnTo>
                    <a:pt x="2631948" y="466344"/>
                  </a:lnTo>
                  <a:lnTo>
                    <a:pt x="2631948" y="0"/>
                  </a:lnTo>
                  <a:lnTo>
                    <a:pt x="0" y="0"/>
                  </a:lnTo>
                  <a:lnTo>
                    <a:pt x="0" y="466344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365503" y="452501"/>
            <a:ext cx="6699250" cy="4208780"/>
            <a:chOff x="1365503" y="452501"/>
            <a:chExt cx="6699250" cy="4208780"/>
          </a:xfrm>
        </p:grpSpPr>
        <p:sp>
          <p:nvSpPr>
            <p:cNvPr id="20" name="object 20"/>
            <p:cNvSpPr/>
            <p:nvPr/>
          </p:nvSpPr>
          <p:spPr>
            <a:xfrm>
              <a:off x="5386577" y="881634"/>
              <a:ext cx="2678430" cy="3745229"/>
            </a:xfrm>
            <a:custGeom>
              <a:avLst/>
              <a:gdLst/>
              <a:ahLst/>
              <a:cxnLst/>
              <a:rect l="l" t="t" r="r" b="b"/>
              <a:pathLst>
                <a:path w="2678429" h="3745229">
                  <a:moveTo>
                    <a:pt x="2658110" y="38100"/>
                  </a:moveTo>
                  <a:lnTo>
                    <a:pt x="2658110" y="3745229"/>
                  </a:lnTo>
                  <a:lnTo>
                    <a:pt x="2677922" y="3745229"/>
                  </a:lnTo>
                  <a:lnTo>
                    <a:pt x="2677922" y="48005"/>
                  </a:lnTo>
                  <a:lnTo>
                    <a:pt x="2668016" y="48005"/>
                  </a:lnTo>
                  <a:lnTo>
                    <a:pt x="2658110" y="38100"/>
                  </a:lnTo>
                  <a:close/>
                </a:path>
                <a:path w="2678429" h="3745229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8005"/>
                  </a:lnTo>
                  <a:lnTo>
                    <a:pt x="63500" y="48005"/>
                  </a:lnTo>
                  <a:lnTo>
                    <a:pt x="63500" y="28193"/>
                  </a:lnTo>
                  <a:lnTo>
                    <a:pt x="76200" y="28193"/>
                  </a:lnTo>
                  <a:lnTo>
                    <a:pt x="76200" y="0"/>
                  </a:lnTo>
                  <a:close/>
                </a:path>
                <a:path w="2678429" h="3745229">
                  <a:moveTo>
                    <a:pt x="76200" y="28193"/>
                  </a:moveTo>
                  <a:lnTo>
                    <a:pt x="63500" y="28193"/>
                  </a:lnTo>
                  <a:lnTo>
                    <a:pt x="63500" y="48005"/>
                  </a:lnTo>
                  <a:lnTo>
                    <a:pt x="76200" y="48005"/>
                  </a:lnTo>
                  <a:lnTo>
                    <a:pt x="76200" y="28193"/>
                  </a:lnTo>
                  <a:close/>
                </a:path>
                <a:path w="2678429" h="3745229">
                  <a:moveTo>
                    <a:pt x="2673477" y="28193"/>
                  </a:moveTo>
                  <a:lnTo>
                    <a:pt x="76200" y="28193"/>
                  </a:lnTo>
                  <a:lnTo>
                    <a:pt x="76200" y="48005"/>
                  </a:lnTo>
                  <a:lnTo>
                    <a:pt x="2658110" y="48005"/>
                  </a:lnTo>
                  <a:lnTo>
                    <a:pt x="2658110" y="38100"/>
                  </a:lnTo>
                  <a:lnTo>
                    <a:pt x="2677922" y="38100"/>
                  </a:lnTo>
                  <a:lnTo>
                    <a:pt x="2677922" y="32638"/>
                  </a:lnTo>
                  <a:lnTo>
                    <a:pt x="2673477" y="28193"/>
                  </a:lnTo>
                  <a:close/>
                </a:path>
                <a:path w="2678429" h="3745229">
                  <a:moveTo>
                    <a:pt x="2677922" y="38100"/>
                  </a:moveTo>
                  <a:lnTo>
                    <a:pt x="2658110" y="38100"/>
                  </a:lnTo>
                  <a:lnTo>
                    <a:pt x="2668016" y="48005"/>
                  </a:lnTo>
                  <a:lnTo>
                    <a:pt x="2677922" y="48005"/>
                  </a:lnTo>
                  <a:lnTo>
                    <a:pt x="2677922" y="3810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65503" y="881634"/>
              <a:ext cx="1389380" cy="3780154"/>
            </a:xfrm>
            <a:custGeom>
              <a:avLst/>
              <a:gdLst/>
              <a:ahLst/>
              <a:cxnLst/>
              <a:rect l="l" t="t" r="r" b="b"/>
              <a:pathLst>
                <a:path w="1389380" h="3780154">
                  <a:moveTo>
                    <a:pt x="1312926" y="28193"/>
                  </a:moveTo>
                  <a:lnTo>
                    <a:pt x="4445" y="28193"/>
                  </a:lnTo>
                  <a:lnTo>
                    <a:pt x="0" y="32638"/>
                  </a:lnTo>
                  <a:lnTo>
                    <a:pt x="0" y="3779647"/>
                  </a:lnTo>
                  <a:lnTo>
                    <a:pt x="19812" y="3779647"/>
                  </a:lnTo>
                  <a:lnTo>
                    <a:pt x="19812" y="48005"/>
                  </a:lnTo>
                  <a:lnTo>
                    <a:pt x="9906" y="48005"/>
                  </a:lnTo>
                  <a:lnTo>
                    <a:pt x="19812" y="38100"/>
                  </a:lnTo>
                  <a:lnTo>
                    <a:pt x="1312926" y="38100"/>
                  </a:lnTo>
                  <a:lnTo>
                    <a:pt x="1312926" y="28193"/>
                  </a:lnTo>
                  <a:close/>
                </a:path>
                <a:path w="1389380" h="3780154">
                  <a:moveTo>
                    <a:pt x="1312926" y="0"/>
                  </a:moveTo>
                  <a:lnTo>
                    <a:pt x="1312926" y="76200"/>
                  </a:lnTo>
                  <a:lnTo>
                    <a:pt x="1369314" y="48005"/>
                  </a:lnTo>
                  <a:lnTo>
                    <a:pt x="1325626" y="48005"/>
                  </a:lnTo>
                  <a:lnTo>
                    <a:pt x="1325626" y="28193"/>
                  </a:lnTo>
                  <a:lnTo>
                    <a:pt x="1369313" y="28193"/>
                  </a:lnTo>
                  <a:lnTo>
                    <a:pt x="1312926" y="0"/>
                  </a:lnTo>
                  <a:close/>
                </a:path>
                <a:path w="1389380" h="3780154">
                  <a:moveTo>
                    <a:pt x="19812" y="38100"/>
                  </a:moveTo>
                  <a:lnTo>
                    <a:pt x="9906" y="48005"/>
                  </a:lnTo>
                  <a:lnTo>
                    <a:pt x="19812" y="48005"/>
                  </a:lnTo>
                  <a:lnTo>
                    <a:pt x="19812" y="38100"/>
                  </a:lnTo>
                  <a:close/>
                </a:path>
                <a:path w="1389380" h="3780154">
                  <a:moveTo>
                    <a:pt x="1312926" y="38100"/>
                  </a:moveTo>
                  <a:lnTo>
                    <a:pt x="19812" y="38100"/>
                  </a:lnTo>
                  <a:lnTo>
                    <a:pt x="19812" y="48005"/>
                  </a:lnTo>
                  <a:lnTo>
                    <a:pt x="1312926" y="48005"/>
                  </a:lnTo>
                  <a:lnTo>
                    <a:pt x="1312926" y="38100"/>
                  </a:lnTo>
                  <a:close/>
                </a:path>
                <a:path w="1389380" h="3780154">
                  <a:moveTo>
                    <a:pt x="1369313" y="28193"/>
                  </a:moveTo>
                  <a:lnTo>
                    <a:pt x="1325626" y="28193"/>
                  </a:lnTo>
                  <a:lnTo>
                    <a:pt x="1325626" y="48005"/>
                  </a:lnTo>
                  <a:lnTo>
                    <a:pt x="1369314" y="48005"/>
                  </a:lnTo>
                  <a:lnTo>
                    <a:pt x="1389126" y="38100"/>
                  </a:lnTo>
                  <a:lnTo>
                    <a:pt x="1369313" y="28193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03447" y="685800"/>
              <a:ext cx="1673860" cy="473075"/>
            </a:xfrm>
            <a:custGeom>
              <a:avLst/>
              <a:gdLst/>
              <a:ahLst/>
              <a:cxnLst/>
              <a:rect l="l" t="t" r="r" b="b"/>
              <a:pathLst>
                <a:path w="1673860" h="473075">
                  <a:moveTo>
                    <a:pt x="0" y="0"/>
                  </a:moveTo>
                  <a:lnTo>
                    <a:pt x="0" y="466598"/>
                  </a:lnTo>
                </a:path>
                <a:path w="1673860" h="473075">
                  <a:moveTo>
                    <a:pt x="454151" y="0"/>
                  </a:moveTo>
                  <a:lnTo>
                    <a:pt x="454151" y="466598"/>
                  </a:lnTo>
                </a:path>
                <a:path w="1673860" h="473075">
                  <a:moveTo>
                    <a:pt x="1673352" y="6096"/>
                  </a:moveTo>
                  <a:lnTo>
                    <a:pt x="1673352" y="472694"/>
                  </a:lnTo>
                </a:path>
                <a:path w="1673860" h="473075">
                  <a:moveTo>
                    <a:pt x="1139952" y="0"/>
                  </a:moveTo>
                  <a:lnTo>
                    <a:pt x="1139952" y="46659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49676" y="452501"/>
              <a:ext cx="257810" cy="233679"/>
            </a:xfrm>
            <a:custGeom>
              <a:avLst/>
              <a:gdLst/>
              <a:ahLst/>
              <a:cxnLst/>
              <a:rect l="l" t="t" r="r" b="b"/>
              <a:pathLst>
                <a:path w="257810" h="233679">
                  <a:moveTo>
                    <a:pt x="160020" y="199898"/>
                  </a:moveTo>
                  <a:lnTo>
                    <a:pt x="156591" y="202184"/>
                  </a:lnTo>
                  <a:lnTo>
                    <a:pt x="155956" y="205612"/>
                  </a:lnTo>
                  <a:lnTo>
                    <a:pt x="155194" y="209041"/>
                  </a:lnTo>
                  <a:lnTo>
                    <a:pt x="157353" y="212344"/>
                  </a:lnTo>
                  <a:lnTo>
                    <a:pt x="160781" y="213106"/>
                  </a:lnTo>
                  <a:lnTo>
                    <a:pt x="257810" y="233299"/>
                  </a:lnTo>
                  <a:lnTo>
                    <a:pt x="256635" y="229615"/>
                  </a:lnTo>
                  <a:lnTo>
                    <a:pt x="244221" y="229615"/>
                  </a:lnTo>
                  <a:lnTo>
                    <a:pt x="226773" y="213883"/>
                  </a:lnTo>
                  <a:lnTo>
                    <a:pt x="163449" y="200660"/>
                  </a:lnTo>
                  <a:lnTo>
                    <a:pt x="160020" y="199898"/>
                  </a:lnTo>
                  <a:close/>
                </a:path>
                <a:path w="257810" h="233679">
                  <a:moveTo>
                    <a:pt x="226773" y="213883"/>
                  </a:moveTo>
                  <a:lnTo>
                    <a:pt x="244221" y="229615"/>
                  </a:lnTo>
                  <a:lnTo>
                    <a:pt x="246750" y="226822"/>
                  </a:lnTo>
                  <a:lnTo>
                    <a:pt x="242443" y="226822"/>
                  </a:lnTo>
                  <a:lnTo>
                    <a:pt x="239142" y="216466"/>
                  </a:lnTo>
                  <a:lnTo>
                    <a:pt x="226773" y="213883"/>
                  </a:lnTo>
                  <a:close/>
                </a:path>
                <a:path w="257810" h="233679">
                  <a:moveTo>
                    <a:pt x="223012" y="133731"/>
                  </a:moveTo>
                  <a:lnTo>
                    <a:pt x="219710" y="134747"/>
                  </a:lnTo>
                  <a:lnTo>
                    <a:pt x="216408" y="135889"/>
                  </a:lnTo>
                  <a:lnTo>
                    <a:pt x="214503" y="139446"/>
                  </a:lnTo>
                  <a:lnTo>
                    <a:pt x="215646" y="142748"/>
                  </a:lnTo>
                  <a:lnTo>
                    <a:pt x="235343" y="204548"/>
                  </a:lnTo>
                  <a:lnTo>
                    <a:pt x="252730" y="220218"/>
                  </a:lnTo>
                  <a:lnTo>
                    <a:pt x="244221" y="229615"/>
                  </a:lnTo>
                  <a:lnTo>
                    <a:pt x="256635" y="229615"/>
                  </a:lnTo>
                  <a:lnTo>
                    <a:pt x="227711" y="138937"/>
                  </a:lnTo>
                  <a:lnTo>
                    <a:pt x="226695" y="135636"/>
                  </a:lnTo>
                  <a:lnTo>
                    <a:pt x="223012" y="133731"/>
                  </a:lnTo>
                  <a:close/>
                </a:path>
                <a:path w="257810" h="233679">
                  <a:moveTo>
                    <a:pt x="239142" y="216466"/>
                  </a:moveTo>
                  <a:lnTo>
                    <a:pt x="242443" y="226822"/>
                  </a:lnTo>
                  <a:lnTo>
                    <a:pt x="249809" y="218694"/>
                  </a:lnTo>
                  <a:lnTo>
                    <a:pt x="239142" y="216466"/>
                  </a:lnTo>
                  <a:close/>
                </a:path>
                <a:path w="257810" h="233679">
                  <a:moveTo>
                    <a:pt x="235343" y="204548"/>
                  </a:moveTo>
                  <a:lnTo>
                    <a:pt x="239142" y="216466"/>
                  </a:lnTo>
                  <a:lnTo>
                    <a:pt x="249809" y="218694"/>
                  </a:lnTo>
                  <a:lnTo>
                    <a:pt x="242443" y="226822"/>
                  </a:lnTo>
                  <a:lnTo>
                    <a:pt x="246750" y="226822"/>
                  </a:lnTo>
                  <a:lnTo>
                    <a:pt x="252730" y="220218"/>
                  </a:lnTo>
                  <a:lnTo>
                    <a:pt x="235343" y="204548"/>
                  </a:lnTo>
                  <a:close/>
                </a:path>
                <a:path w="257810" h="233679">
                  <a:moveTo>
                    <a:pt x="8381" y="0"/>
                  </a:moveTo>
                  <a:lnTo>
                    <a:pt x="0" y="9398"/>
                  </a:lnTo>
                  <a:lnTo>
                    <a:pt x="226773" y="213883"/>
                  </a:lnTo>
                  <a:lnTo>
                    <a:pt x="239142" y="216466"/>
                  </a:lnTo>
                  <a:lnTo>
                    <a:pt x="235343" y="204548"/>
                  </a:lnTo>
                  <a:lnTo>
                    <a:pt x="83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28999" y="468884"/>
              <a:ext cx="151002" cy="2170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90899" y="472440"/>
              <a:ext cx="103377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78349" y="469265"/>
              <a:ext cx="127762" cy="2166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81905" y="493395"/>
              <a:ext cx="99060" cy="1924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3034283" y="1772411"/>
          <a:ext cx="2071369" cy="466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9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7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60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21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66344"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2753867" y="685800"/>
            <a:ext cx="447040" cy="48640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0645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635"/>
              </a:spcBef>
            </a:pPr>
            <a:r>
              <a:rPr sz="1800" b="1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79847" y="685800"/>
            <a:ext cx="506095" cy="48640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064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635"/>
              </a:spcBef>
            </a:pPr>
            <a:r>
              <a:rPr sz="1800" b="1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46403" y="4639055"/>
            <a:ext cx="1603375" cy="483234"/>
          </a:xfrm>
          <a:custGeom>
            <a:avLst/>
            <a:gdLst/>
            <a:ahLst/>
            <a:cxnLst/>
            <a:rect l="l" t="t" r="r" b="b"/>
            <a:pathLst>
              <a:path w="1603375" h="483235">
                <a:moveTo>
                  <a:pt x="0" y="483108"/>
                </a:moveTo>
                <a:lnTo>
                  <a:pt x="1603248" y="483108"/>
                </a:lnTo>
                <a:lnTo>
                  <a:pt x="1603248" y="0"/>
                </a:lnTo>
                <a:lnTo>
                  <a:pt x="0" y="0"/>
                </a:lnTo>
                <a:lnTo>
                  <a:pt x="0" y="48310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946403" y="4639055"/>
          <a:ext cx="1601468" cy="4831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4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8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81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38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310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object 33"/>
          <p:cNvSpPr/>
          <p:nvPr/>
        </p:nvSpPr>
        <p:spPr>
          <a:xfrm>
            <a:off x="2976372" y="4648200"/>
            <a:ext cx="1603375" cy="483234"/>
          </a:xfrm>
          <a:custGeom>
            <a:avLst/>
            <a:gdLst/>
            <a:ahLst/>
            <a:cxnLst/>
            <a:rect l="l" t="t" r="r" b="b"/>
            <a:pathLst>
              <a:path w="1603375" h="483235">
                <a:moveTo>
                  <a:pt x="0" y="483107"/>
                </a:moveTo>
                <a:lnTo>
                  <a:pt x="1603248" y="483107"/>
                </a:lnTo>
                <a:lnTo>
                  <a:pt x="1603248" y="0"/>
                </a:lnTo>
                <a:lnTo>
                  <a:pt x="0" y="0"/>
                </a:lnTo>
                <a:lnTo>
                  <a:pt x="0" y="48310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2976372" y="4648200"/>
          <a:ext cx="1601468" cy="4831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4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8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81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38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310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object 35"/>
          <p:cNvSpPr/>
          <p:nvPr/>
        </p:nvSpPr>
        <p:spPr>
          <a:xfrm>
            <a:off x="4910328" y="4636008"/>
            <a:ext cx="1603375" cy="483234"/>
          </a:xfrm>
          <a:custGeom>
            <a:avLst/>
            <a:gdLst/>
            <a:ahLst/>
            <a:cxnLst/>
            <a:rect l="l" t="t" r="r" b="b"/>
            <a:pathLst>
              <a:path w="1603375" h="483235">
                <a:moveTo>
                  <a:pt x="0" y="483107"/>
                </a:moveTo>
                <a:lnTo>
                  <a:pt x="1603248" y="483107"/>
                </a:lnTo>
                <a:lnTo>
                  <a:pt x="1603248" y="0"/>
                </a:lnTo>
                <a:lnTo>
                  <a:pt x="0" y="0"/>
                </a:lnTo>
                <a:lnTo>
                  <a:pt x="0" y="48310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4910328" y="4636008"/>
          <a:ext cx="1601468" cy="4831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4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8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81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38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310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F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" name="object 37"/>
          <p:cNvSpPr/>
          <p:nvPr/>
        </p:nvSpPr>
        <p:spPr>
          <a:xfrm>
            <a:off x="6970776" y="4646676"/>
            <a:ext cx="1603375" cy="483234"/>
          </a:xfrm>
          <a:custGeom>
            <a:avLst/>
            <a:gdLst/>
            <a:ahLst/>
            <a:cxnLst/>
            <a:rect l="l" t="t" r="r" b="b"/>
            <a:pathLst>
              <a:path w="1603375" h="483235">
                <a:moveTo>
                  <a:pt x="0" y="483107"/>
                </a:moveTo>
                <a:lnTo>
                  <a:pt x="1603248" y="483107"/>
                </a:lnTo>
                <a:lnTo>
                  <a:pt x="1603248" y="0"/>
                </a:lnTo>
                <a:lnTo>
                  <a:pt x="0" y="0"/>
                </a:lnTo>
                <a:lnTo>
                  <a:pt x="0" y="48310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6970776" y="4646676"/>
          <a:ext cx="1600199" cy="4831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6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49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94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282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38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310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object 39"/>
          <p:cNvSpPr/>
          <p:nvPr/>
        </p:nvSpPr>
        <p:spPr>
          <a:xfrm>
            <a:off x="1522475" y="2910839"/>
            <a:ext cx="2071370" cy="466725"/>
          </a:xfrm>
          <a:custGeom>
            <a:avLst/>
            <a:gdLst/>
            <a:ahLst/>
            <a:cxnLst/>
            <a:rect l="l" t="t" r="r" b="b"/>
            <a:pathLst>
              <a:path w="2071370" h="466725">
                <a:moveTo>
                  <a:pt x="0" y="466343"/>
                </a:moveTo>
                <a:lnTo>
                  <a:pt x="2071116" y="466343"/>
                </a:lnTo>
                <a:lnTo>
                  <a:pt x="2071116" y="0"/>
                </a:lnTo>
                <a:lnTo>
                  <a:pt x="0" y="0"/>
                </a:lnTo>
                <a:lnTo>
                  <a:pt x="0" y="46634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1522475" y="2910839"/>
          <a:ext cx="2071368" cy="466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9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7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73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08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66344"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B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object 41"/>
          <p:cNvSpPr/>
          <p:nvPr/>
        </p:nvSpPr>
        <p:spPr>
          <a:xfrm>
            <a:off x="5044440" y="2913888"/>
            <a:ext cx="2071370" cy="466725"/>
          </a:xfrm>
          <a:custGeom>
            <a:avLst/>
            <a:gdLst/>
            <a:ahLst/>
            <a:cxnLst/>
            <a:rect l="l" t="t" r="r" b="b"/>
            <a:pathLst>
              <a:path w="2071370" h="466725">
                <a:moveTo>
                  <a:pt x="0" y="466343"/>
                </a:moveTo>
                <a:lnTo>
                  <a:pt x="2071115" y="466343"/>
                </a:lnTo>
                <a:lnTo>
                  <a:pt x="2071115" y="0"/>
                </a:lnTo>
                <a:lnTo>
                  <a:pt x="0" y="0"/>
                </a:lnTo>
                <a:lnTo>
                  <a:pt x="0" y="46634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5044440" y="2913888"/>
          <a:ext cx="2071368" cy="466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30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71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73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08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6634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C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3" name="object 43"/>
          <p:cNvGrpSpPr/>
          <p:nvPr/>
        </p:nvGrpSpPr>
        <p:grpSpPr>
          <a:xfrm>
            <a:off x="3031235" y="887094"/>
            <a:ext cx="3048635" cy="2043430"/>
            <a:chOff x="3031235" y="887094"/>
            <a:chExt cx="3048635" cy="2043430"/>
          </a:xfrm>
        </p:grpSpPr>
        <p:sp>
          <p:nvSpPr>
            <p:cNvPr id="44" name="object 44"/>
            <p:cNvSpPr/>
            <p:nvPr/>
          </p:nvSpPr>
          <p:spPr>
            <a:xfrm>
              <a:off x="3031235" y="1146555"/>
              <a:ext cx="1111885" cy="627380"/>
            </a:xfrm>
            <a:custGeom>
              <a:avLst/>
              <a:gdLst/>
              <a:ahLst/>
              <a:cxnLst/>
              <a:rect l="l" t="t" r="r" b="b"/>
              <a:pathLst>
                <a:path w="1111885" h="627380">
                  <a:moveTo>
                    <a:pt x="1076790" y="613435"/>
                  </a:moveTo>
                  <a:lnTo>
                    <a:pt x="1012189" y="614553"/>
                  </a:lnTo>
                  <a:lnTo>
                    <a:pt x="1008634" y="614680"/>
                  </a:lnTo>
                  <a:lnTo>
                    <a:pt x="1005839" y="617601"/>
                  </a:lnTo>
                  <a:lnTo>
                    <a:pt x="1005966" y="624586"/>
                  </a:lnTo>
                  <a:lnTo>
                    <a:pt x="1008888" y="627380"/>
                  </a:lnTo>
                  <a:lnTo>
                    <a:pt x="1012443" y="627253"/>
                  </a:lnTo>
                  <a:lnTo>
                    <a:pt x="1111503" y="625475"/>
                  </a:lnTo>
                  <a:lnTo>
                    <a:pt x="1111204" y="624967"/>
                  </a:lnTo>
                  <a:lnTo>
                    <a:pt x="1097406" y="624967"/>
                  </a:lnTo>
                  <a:lnTo>
                    <a:pt x="1076790" y="613435"/>
                  </a:lnTo>
                  <a:close/>
                </a:path>
                <a:path w="1111885" h="627380">
                  <a:moveTo>
                    <a:pt x="1089482" y="613216"/>
                  </a:moveTo>
                  <a:lnTo>
                    <a:pt x="1076790" y="613435"/>
                  </a:lnTo>
                  <a:lnTo>
                    <a:pt x="1097406" y="624967"/>
                  </a:lnTo>
                  <a:lnTo>
                    <a:pt x="1098750" y="622554"/>
                  </a:lnTo>
                  <a:lnTo>
                    <a:pt x="1094993" y="622554"/>
                  </a:lnTo>
                  <a:lnTo>
                    <a:pt x="1089482" y="613216"/>
                  </a:lnTo>
                  <a:close/>
                </a:path>
                <a:path w="1111885" h="627380">
                  <a:moveTo>
                    <a:pt x="1055497" y="536067"/>
                  </a:moveTo>
                  <a:lnTo>
                    <a:pt x="1049401" y="539623"/>
                  </a:lnTo>
                  <a:lnTo>
                    <a:pt x="1048385" y="543560"/>
                  </a:lnTo>
                  <a:lnTo>
                    <a:pt x="1050163" y="546608"/>
                  </a:lnTo>
                  <a:lnTo>
                    <a:pt x="1083016" y="602262"/>
                  </a:lnTo>
                  <a:lnTo>
                    <a:pt x="1103629" y="613791"/>
                  </a:lnTo>
                  <a:lnTo>
                    <a:pt x="1097406" y="624967"/>
                  </a:lnTo>
                  <a:lnTo>
                    <a:pt x="1111204" y="624967"/>
                  </a:lnTo>
                  <a:lnTo>
                    <a:pt x="1061212" y="540131"/>
                  </a:lnTo>
                  <a:lnTo>
                    <a:pt x="1059434" y="537083"/>
                  </a:lnTo>
                  <a:lnTo>
                    <a:pt x="1055497" y="536067"/>
                  </a:lnTo>
                  <a:close/>
                </a:path>
                <a:path w="1111885" h="627380">
                  <a:moveTo>
                    <a:pt x="1100327" y="613029"/>
                  </a:moveTo>
                  <a:lnTo>
                    <a:pt x="1089482" y="613216"/>
                  </a:lnTo>
                  <a:lnTo>
                    <a:pt x="1094993" y="622554"/>
                  </a:lnTo>
                  <a:lnTo>
                    <a:pt x="1100327" y="613029"/>
                  </a:lnTo>
                  <a:close/>
                </a:path>
                <a:path w="1111885" h="627380">
                  <a:moveTo>
                    <a:pt x="1102267" y="613029"/>
                  </a:moveTo>
                  <a:lnTo>
                    <a:pt x="1100327" y="613029"/>
                  </a:lnTo>
                  <a:lnTo>
                    <a:pt x="1094993" y="622554"/>
                  </a:lnTo>
                  <a:lnTo>
                    <a:pt x="1098750" y="622554"/>
                  </a:lnTo>
                  <a:lnTo>
                    <a:pt x="1103629" y="613791"/>
                  </a:lnTo>
                  <a:lnTo>
                    <a:pt x="1102267" y="613029"/>
                  </a:lnTo>
                  <a:close/>
                </a:path>
                <a:path w="1111885" h="627380">
                  <a:moveTo>
                    <a:pt x="6095" y="0"/>
                  </a:moveTo>
                  <a:lnTo>
                    <a:pt x="0" y="11176"/>
                  </a:lnTo>
                  <a:lnTo>
                    <a:pt x="1076790" y="613435"/>
                  </a:lnTo>
                  <a:lnTo>
                    <a:pt x="1089482" y="613216"/>
                  </a:lnTo>
                  <a:lnTo>
                    <a:pt x="1083016" y="602262"/>
                  </a:lnTo>
                  <a:lnTo>
                    <a:pt x="6095" y="0"/>
                  </a:lnTo>
                  <a:close/>
                </a:path>
                <a:path w="1111885" h="627380">
                  <a:moveTo>
                    <a:pt x="1083016" y="602262"/>
                  </a:moveTo>
                  <a:lnTo>
                    <a:pt x="1089482" y="613216"/>
                  </a:lnTo>
                  <a:lnTo>
                    <a:pt x="1100327" y="613029"/>
                  </a:lnTo>
                  <a:lnTo>
                    <a:pt x="1102267" y="613029"/>
                  </a:lnTo>
                  <a:lnTo>
                    <a:pt x="1083016" y="602262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568951" y="1152143"/>
              <a:ext cx="1071880" cy="229235"/>
            </a:xfrm>
            <a:custGeom>
              <a:avLst/>
              <a:gdLst/>
              <a:ahLst/>
              <a:cxnLst/>
              <a:rect l="l" t="t" r="r" b="b"/>
              <a:pathLst>
                <a:path w="1071879" h="229234">
                  <a:moveTo>
                    <a:pt x="10668" y="0"/>
                  </a:moveTo>
                  <a:lnTo>
                    <a:pt x="10668" y="229107"/>
                  </a:lnTo>
                </a:path>
                <a:path w="1071879" h="229234">
                  <a:moveTo>
                    <a:pt x="0" y="228600"/>
                  </a:moveTo>
                  <a:lnTo>
                    <a:pt x="1071752" y="228600"/>
                  </a:lnTo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39739" y="115214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99175" y="117195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85815" y="887094"/>
              <a:ext cx="220345" cy="285115"/>
            </a:xfrm>
            <a:custGeom>
              <a:avLst/>
              <a:gdLst/>
              <a:ahLst/>
              <a:cxnLst/>
              <a:rect l="l" t="t" r="r" b="b"/>
              <a:pathLst>
                <a:path w="220345" h="285115">
                  <a:moveTo>
                    <a:pt x="207137" y="51688"/>
                  </a:moveTo>
                  <a:lnTo>
                    <a:pt x="207137" y="284988"/>
                  </a:lnTo>
                  <a:lnTo>
                    <a:pt x="219837" y="284988"/>
                  </a:lnTo>
                  <a:lnTo>
                    <a:pt x="219837" y="58038"/>
                  </a:lnTo>
                  <a:lnTo>
                    <a:pt x="213487" y="58038"/>
                  </a:lnTo>
                  <a:lnTo>
                    <a:pt x="207137" y="51688"/>
                  </a:lnTo>
                  <a:close/>
                </a:path>
                <a:path w="220345" h="285115">
                  <a:moveTo>
                    <a:pt x="88646" y="0"/>
                  </a:moveTo>
                  <a:lnTo>
                    <a:pt x="0" y="51688"/>
                  </a:lnTo>
                  <a:lnTo>
                    <a:pt x="88646" y="103377"/>
                  </a:lnTo>
                  <a:lnTo>
                    <a:pt x="92456" y="102362"/>
                  </a:lnTo>
                  <a:lnTo>
                    <a:pt x="96012" y="96265"/>
                  </a:lnTo>
                  <a:lnTo>
                    <a:pt x="94996" y="92455"/>
                  </a:lnTo>
                  <a:lnTo>
                    <a:pt x="35995" y="58038"/>
                  </a:lnTo>
                  <a:lnTo>
                    <a:pt x="12573" y="58038"/>
                  </a:lnTo>
                  <a:lnTo>
                    <a:pt x="12573" y="45338"/>
                  </a:lnTo>
                  <a:lnTo>
                    <a:pt x="35995" y="45338"/>
                  </a:lnTo>
                  <a:lnTo>
                    <a:pt x="94996" y="10921"/>
                  </a:lnTo>
                  <a:lnTo>
                    <a:pt x="96012" y="7112"/>
                  </a:lnTo>
                  <a:lnTo>
                    <a:pt x="92456" y="1015"/>
                  </a:lnTo>
                  <a:lnTo>
                    <a:pt x="88646" y="0"/>
                  </a:lnTo>
                  <a:close/>
                </a:path>
                <a:path w="220345" h="285115">
                  <a:moveTo>
                    <a:pt x="35995" y="45338"/>
                  </a:moveTo>
                  <a:lnTo>
                    <a:pt x="12573" y="45338"/>
                  </a:lnTo>
                  <a:lnTo>
                    <a:pt x="12573" y="58038"/>
                  </a:lnTo>
                  <a:lnTo>
                    <a:pt x="35995" y="58038"/>
                  </a:lnTo>
                  <a:lnTo>
                    <a:pt x="34471" y="57150"/>
                  </a:lnTo>
                  <a:lnTo>
                    <a:pt x="15748" y="57150"/>
                  </a:lnTo>
                  <a:lnTo>
                    <a:pt x="15748" y="46227"/>
                  </a:lnTo>
                  <a:lnTo>
                    <a:pt x="34471" y="46227"/>
                  </a:lnTo>
                  <a:lnTo>
                    <a:pt x="35995" y="45338"/>
                  </a:lnTo>
                  <a:close/>
                </a:path>
                <a:path w="220345" h="285115">
                  <a:moveTo>
                    <a:pt x="217043" y="45338"/>
                  </a:moveTo>
                  <a:lnTo>
                    <a:pt x="35995" y="45338"/>
                  </a:lnTo>
                  <a:lnTo>
                    <a:pt x="25109" y="51688"/>
                  </a:lnTo>
                  <a:lnTo>
                    <a:pt x="35995" y="58038"/>
                  </a:lnTo>
                  <a:lnTo>
                    <a:pt x="207137" y="58038"/>
                  </a:lnTo>
                  <a:lnTo>
                    <a:pt x="207137" y="51688"/>
                  </a:lnTo>
                  <a:lnTo>
                    <a:pt x="219837" y="51688"/>
                  </a:lnTo>
                  <a:lnTo>
                    <a:pt x="219837" y="48132"/>
                  </a:lnTo>
                  <a:lnTo>
                    <a:pt x="217043" y="45338"/>
                  </a:lnTo>
                  <a:close/>
                </a:path>
                <a:path w="220345" h="285115">
                  <a:moveTo>
                    <a:pt x="219837" y="51688"/>
                  </a:moveTo>
                  <a:lnTo>
                    <a:pt x="207137" y="51688"/>
                  </a:lnTo>
                  <a:lnTo>
                    <a:pt x="213487" y="58038"/>
                  </a:lnTo>
                  <a:lnTo>
                    <a:pt x="219837" y="58038"/>
                  </a:lnTo>
                  <a:lnTo>
                    <a:pt x="219837" y="51688"/>
                  </a:lnTo>
                  <a:close/>
                </a:path>
                <a:path w="220345" h="285115">
                  <a:moveTo>
                    <a:pt x="15748" y="46227"/>
                  </a:moveTo>
                  <a:lnTo>
                    <a:pt x="15748" y="57150"/>
                  </a:lnTo>
                  <a:lnTo>
                    <a:pt x="25109" y="51688"/>
                  </a:lnTo>
                  <a:lnTo>
                    <a:pt x="15748" y="46227"/>
                  </a:lnTo>
                  <a:close/>
                </a:path>
                <a:path w="220345" h="285115">
                  <a:moveTo>
                    <a:pt x="25109" y="51688"/>
                  </a:moveTo>
                  <a:lnTo>
                    <a:pt x="15748" y="57150"/>
                  </a:lnTo>
                  <a:lnTo>
                    <a:pt x="34471" y="57150"/>
                  </a:lnTo>
                  <a:lnTo>
                    <a:pt x="25109" y="51688"/>
                  </a:lnTo>
                  <a:close/>
                </a:path>
                <a:path w="220345" h="285115">
                  <a:moveTo>
                    <a:pt x="34471" y="46227"/>
                  </a:moveTo>
                  <a:lnTo>
                    <a:pt x="15748" y="46227"/>
                  </a:lnTo>
                  <a:lnTo>
                    <a:pt x="25109" y="51688"/>
                  </a:lnTo>
                  <a:lnTo>
                    <a:pt x="34471" y="46227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338065" y="2235834"/>
              <a:ext cx="1741805" cy="694690"/>
            </a:xfrm>
            <a:custGeom>
              <a:avLst/>
              <a:gdLst/>
              <a:ahLst/>
              <a:cxnLst/>
              <a:rect l="l" t="t" r="r" b="b"/>
              <a:pathLst>
                <a:path w="1741804" h="694689">
                  <a:moveTo>
                    <a:pt x="1705908" y="671104"/>
                  </a:moveTo>
                  <a:lnTo>
                    <a:pt x="1641983" y="681354"/>
                  </a:lnTo>
                  <a:lnTo>
                    <a:pt x="1638554" y="681989"/>
                  </a:lnTo>
                  <a:lnTo>
                    <a:pt x="1636141" y="685164"/>
                  </a:lnTo>
                  <a:lnTo>
                    <a:pt x="1636649" y="688720"/>
                  </a:lnTo>
                  <a:lnTo>
                    <a:pt x="1637284" y="692150"/>
                  </a:lnTo>
                  <a:lnTo>
                    <a:pt x="1640459" y="694563"/>
                  </a:lnTo>
                  <a:lnTo>
                    <a:pt x="1644014" y="693927"/>
                  </a:lnTo>
                  <a:lnTo>
                    <a:pt x="1733130" y="679576"/>
                  </a:lnTo>
                  <a:lnTo>
                    <a:pt x="1727835" y="679576"/>
                  </a:lnTo>
                  <a:lnTo>
                    <a:pt x="1705908" y="671104"/>
                  </a:lnTo>
                  <a:close/>
                </a:path>
                <a:path w="1741804" h="694689">
                  <a:moveTo>
                    <a:pt x="1718228" y="669129"/>
                  </a:moveTo>
                  <a:lnTo>
                    <a:pt x="1705908" y="671104"/>
                  </a:lnTo>
                  <a:lnTo>
                    <a:pt x="1727835" y="679576"/>
                  </a:lnTo>
                  <a:lnTo>
                    <a:pt x="1728572" y="677672"/>
                  </a:lnTo>
                  <a:lnTo>
                    <a:pt x="1725041" y="677672"/>
                  </a:lnTo>
                  <a:lnTo>
                    <a:pt x="1718228" y="669129"/>
                  </a:lnTo>
                  <a:close/>
                </a:path>
                <a:path w="1741804" h="694689">
                  <a:moveTo>
                    <a:pt x="1673733" y="597662"/>
                  </a:moveTo>
                  <a:lnTo>
                    <a:pt x="1671066" y="599820"/>
                  </a:lnTo>
                  <a:lnTo>
                    <a:pt x="1668272" y="601979"/>
                  </a:lnTo>
                  <a:lnTo>
                    <a:pt x="1667891" y="605916"/>
                  </a:lnTo>
                  <a:lnTo>
                    <a:pt x="1670050" y="608711"/>
                  </a:lnTo>
                  <a:lnTo>
                    <a:pt x="1710341" y="659238"/>
                  </a:lnTo>
                  <a:lnTo>
                    <a:pt x="1732407" y="667765"/>
                  </a:lnTo>
                  <a:lnTo>
                    <a:pt x="1727835" y="679576"/>
                  </a:lnTo>
                  <a:lnTo>
                    <a:pt x="1733130" y="679576"/>
                  </a:lnTo>
                  <a:lnTo>
                    <a:pt x="1741805" y="678179"/>
                  </a:lnTo>
                  <a:lnTo>
                    <a:pt x="1679956" y="600837"/>
                  </a:lnTo>
                  <a:lnTo>
                    <a:pt x="1677797" y="598042"/>
                  </a:lnTo>
                  <a:lnTo>
                    <a:pt x="1673733" y="597662"/>
                  </a:lnTo>
                  <a:close/>
                </a:path>
                <a:path w="1741804" h="694689">
                  <a:moveTo>
                    <a:pt x="1729105" y="667385"/>
                  </a:moveTo>
                  <a:lnTo>
                    <a:pt x="1718228" y="669129"/>
                  </a:lnTo>
                  <a:lnTo>
                    <a:pt x="1725041" y="677672"/>
                  </a:lnTo>
                  <a:lnTo>
                    <a:pt x="1729105" y="667385"/>
                  </a:lnTo>
                  <a:close/>
                </a:path>
                <a:path w="1741804" h="694689">
                  <a:moveTo>
                    <a:pt x="1731421" y="667385"/>
                  </a:moveTo>
                  <a:lnTo>
                    <a:pt x="1729105" y="667385"/>
                  </a:lnTo>
                  <a:lnTo>
                    <a:pt x="1725041" y="677672"/>
                  </a:lnTo>
                  <a:lnTo>
                    <a:pt x="1728572" y="677672"/>
                  </a:lnTo>
                  <a:lnTo>
                    <a:pt x="1732407" y="667765"/>
                  </a:lnTo>
                  <a:lnTo>
                    <a:pt x="1731421" y="667385"/>
                  </a:lnTo>
                  <a:close/>
                </a:path>
                <a:path w="1741804" h="694689">
                  <a:moveTo>
                    <a:pt x="4572" y="0"/>
                  </a:moveTo>
                  <a:lnTo>
                    <a:pt x="0" y="11937"/>
                  </a:lnTo>
                  <a:lnTo>
                    <a:pt x="1705908" y="671104"/>
                  </a:lnTo>
                  <a:lnTo>
                    <a:pt x="1718228" y="669129"/>
                  </a:lnTo>
                  <a:lnTo>
                    <a:pt x="1710341" y="659238"/>
                  </a:lnTo>
                  <a:lnTo>
                    <a:pt x="4572" y="0"/>
                  </a:lnTo>
                  <a:close/>
                </a:path>
                <a:path w="1741804" h="694689">
                  <a:moveTo>
                    <a:pt x="1710341" y="659238"/>
                  </a:moveTo>
                  <a:lnTo>
                    <a:pt x="1718228" y="669129"/>
                  </a:lnTo>
                  <a:lnTo>
                    <a:pt x="1729105" y="667385"/>
                  </a:lnTo>
                  <a:lnTo>
                    <a:pt x="1731421" y="667385"/>
                  </a:lnTo>
                  <a:lnTo>
                    <a:pt x="1710341" y="6592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363727" y="5514543"/>
            <a:ext cx="3495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28645" algn="l"/>
              </a:tabLst>
            </a:pPr>
            <a:r>
              <a:rPr sz="1800" spc="-10" dirty="0">
                <a:latin typeface="Calibri"/>
                <a:cs typeface="Calibri"/>
              </a:rPr>
              <a:t>Inorder </a:t>
            </a:r>
            <a:r>
              <a:rPr sz="1800" spc="-30" dirty="0">
                <a:latin typeface="Calibri"/>
                <a:cs typeface="Calibri"/>
              </a:rPr>
              <a:t>Traversal </a:t>
            </a:r>
            <a:r>
              <a:rPr sz="1800" spc="-5" dirty="0">
                <a:latin typeface="Calibri"/>
                <a:cs typeface="Calibri"/>
              </a:rPr>
              <a:t>of The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tree: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	B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988689" y="5523687"/>
            <a:ext cx="902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5750" algn="l"/>
              </a:tabLst>
            </a:pPr>
            <a:r>
              <a:rPr sz="1800" dirty="0">
                <a:latin typeface="Calibri"/>
                <a:cs typeface="Calibri"/>
              </a:rPr>
              <a:t>A	F C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197351" y="5782055"/>
            <a:ext cx="398145" cy="472440"/>
            <a:chOff x="3197351" y="5782055"/>
            <a:chExt cx="398145" cy="472440"/>
          </a:xfrm>
        </p:grpSpPr>
        <p:sp>
          <p:nvSpPr>
            <p:cNvPr id="53" name="object 53"/>
            <p:cNvSpPr/>
            <p:nvPr/>
          </p:nvSpPr>
          <p:spPr>
            <a:xfrm>
              <a:off x="3373500" y="5788151"/>
              <a:ext cx="215900" cy="459740"/>
            </a:xfrm>
            <a:custGeom>
              <a:avLst/>
              <a:gdLst/>
              <a:ahLst/>
              <a:cxnLst/>
              <a:rect l="l" t="t" r="r" b="b"/>
              <a:pathLst>
                <a:path w="215900" h="459739">
                  <a:moveTo>
                    <a:pt x="121412" y="0"/>
                  </a:moveTo>
                  <a:lnTo>
                    <a:pt x="21462" y="97155"/>
                  </a:lnTo>
                  <a:lnTo>
                    <a:pt x="70103" y="97155"/>
                  </a:lnTo>
                  <a:lnTo>
                    <a:pt x="65500" y="157583"/>
                  </a:lnTo>
                  <a:lnTo>
                    <a:pt x="58860" y="214429"/>
                  </a:lnTo>
                  <a:lnTo>
                    <a:pt x="50323" y="267033"/>
                  </a:lnTo>
                  <a:lnTo>
                    <a:pt x="40028" y="314734"/>
                  </a:lnTo>
                  <a:lnTo>
                    <a:pt x="28116" y="356872"/>
                  </a:lnTo>
                  <a:lnTo>
                    <a:pt x="14726" y="392786"/>
                  </a:lnTo>
                  <a:lnTo>
                    <a:pt x="0" y="421817"/>
                  </a:lnTo>
                  <a:lnTo>
                    <a:pt x="5572" y="430450"/>
                  </a:lnTo>
                  <a:lnTo>
                    <a:pt x="11239" y="438011"/>
                  </a:lnTo>
                  <a:lnTo>
                    <a:pt x="17002" y="444490"/>
                  </a:lnTo>
                  <a:lnTo>
                    <a:pt x="22860" y="449872"/>
                  </a:lnTo>
                  <a:lnTo>
                    <a:pt x="42474" y="459743"/>
                  </a:lnTo>
                  <a:lnTo>
                    <a:pt x="61725" y="457646"/>
                  </a:lnTo>
                  <a:lnTo>
                    <a:pt x="97956" y="420453"/>
                  </a:lnTo>
                  <a:lnTo>
                    <a:pt x="129195" y="344100"/>
                  </a:lnTo>
                  <a:lnTo>
                    <a:pt x="142205" y="293055"/>
                  </a:lnTo>
                  <a:lnTo>
                    <a:pt x="153082" y="234398"/>
                  </a:lnTo>
                  <a:lnTo>
                    <a:pt x="161532" y="168856"/>
                  </a:lnTo>
                  <a:lnTo>
                    <a:pt x="167259" y="97155"/>
                  </a:lnTo>
                  <a:lnTo>
                    <a:pt x="215773" y="97155"/>
                  </a:lnTo>
                  <a:lnTo>
                    <a:pt x="12141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203447" y="5788151"/>
              <a:ext cx="219075" cy="460375"/>
            </a:xfrm>
            <a:custGeom>
              <a:avLst/>
              <a:gdLst/>
              <a:ahLst/>
              <a:cxnLst/>
              <a:rect l="l" t="t" r="r" b="b"/>
              <a:pathLst>
                <a:path w="219075" h="460375">
                  <a:moveTo>
                    <a:pt x="97154" y="0"/>
                  </a:moveTo>
                  <a:lnTo>
                    <a:pt x="0" y="0"/>
                  </a:lnTo>
                  <a:lnTo>
                    <a:pt x="1316" y="68012"/>
                  </a:lnTo>
                  <a:lnTo>
                    <a:pt x="5140" y="132926"/>
                  </a:lnTo>
                  <a:lnTo>
                    <a:pt x="11284" y="194030"/>
                  </a:lnTo>
                  <a:lnTo>
                    <a:pt x="19559" y="250610"/>
                  </a:lnTo>
                  <a:lnTo>
                    <a:pt x="29779" y="301957"/>
                  </a:lnTo>
                  <a:lnTo>
                    <a:pt x="41755" y="347357"/>
                  </a:lnTo>
                  <a:lnTo>
                    <a:pt x="55301" y="386099"/>
                  </a:lnTo>
                  <a:lnTo>
                    <a:pt x="86345" y="440761"/>
                  </a:lnTo>
                  <a:lnTo>
                    <a:pt x="121412" y="460248"/>
                  </a:lnTo>
                  <a:lnTo>
                    <a:pt x="218566" y="460248"/>
                  </a:lnTo>
                  <a:lnTo>
                    <a:pt x="200625" y="455257"/>
                  </a:lnTo>
                  <a:lnTo>
                    <a:pt x="183500" y="440761"/>
                  </a:lnTo>
                  <a:lnTo>
                    <a:pt x="152456" y="386099"/>
                  </a:lnTo>
                  <a:lnTo>
                    <a:pt x="138910" y="347357"/>
                  </a:lnTo>
                  <a:lnTo>
                    <a:pt x="126934" y="301957"/>
                  </a:lnTo>
                  <a:lnTo>
                    <a:pt x="116714" y="250610"/>
                  </a:lnTo>
                  <a:lnTo>
                    <a:pt x="108439" y="194030"/>
                  </a:lnTo>
                  <a:lnTo>
                    <a:pt x="102295" y="132926"/>
                  </a:lnTo>
                  <a:lnTo>
                    <a:pt x="98471" y="68012"/>
                  </a:lnTo>
                  <a:lnTo>
                    <a:pt x="97154" y="0"/>
                  </a:lnTo>
                  <a:close/>
                </a:path>
              </a:pathLst>
            </a:custGeom>
            <a:solidFill>
              <a:srgbClr val="487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203447" y="5788151"/>
              <a:ext cx="386080" cy="460375"/>
            </a:xfrm>
            <a:custGeom>
              <a:avLst/>
              <a:gdLst/>
              <a:ahLst/>
              <a:cxnLst/>
              <a:rect l="l" t="t" r="r" b="b"/>
              <a:pathLst>
                <a:path w="386079" h="460375">
                  <a:moveTo>
                    <a:pt x="170052" y="421817"/>
                  </a:moveTo>
                  <a:lnTo>
                    <a:pt x="198169" y="356870"/>
                  </a:lnTo>
                  <a:lnTo>
                    <a:pt x="210081" y="314730"/>
                  </a:lnTo>
                  <a:lnTo>
                    <a:pt x="220376" y="267028"/>
                  </a:lnTo>
                  <a:lnTo>
                    <a:pt x="228913" y="214424"/>
                  </a:lnTo>
                  <a:lnTo>
                    <a:pt x="235553" y="157579"/>
                  </a:lnTo>
                  <a:lnTo>
                    <a:pt x="240156" y="97155"/>
                  </a:lnTo>
                  <a:lnTo>
                    <a:pt x="191515" y="97155"/>
                  </a:lnTo>
                  <a:lnTo>
                    <a:pt x="291464" y="0"/>
                  </a:lnTo>
                  <a:lnTo>
                    <a:pt x="385825" y="97155"/>
                  </a:lnTo>
                  <a:lnTo>
                    <a:pt x="337312" y="97155"/>
                  </a:lnTo>
                  <a:lnTo>
                    <a:pt x="331094" y="173584"/>
                  </a:lnTo>
                  <a:lnTo>
                    <a:pt x="321722" y="243267"/>
                  </a:lnTo>
                  <a:lnTo>
                    <a:pt x="309540" y="305143"/>
                  </a:lnTo>
                  <a:lnTo>
                    <a:pt x="294894" y="358149"/>
                  </a:lnTo>
                  <a:lnTo>
                    <a:pt x="278128" y="401224"/>
                  </a:lnTo>
                  <a:lnTo>
                    <a:pt x="239619" y="453335"/>
                  </a:lnTo>
                  <a:lnTo>
                    <a:pt x="218566" y="460248"/>
                  </a:lnTo>
                  <a:lnTo>
                    <a:pt x="121412" y="460248"/>
                  </a:lnTo>
                  <a:lnTo>
                    <a:pt x="86345" y="440761"/>
                  </a:lnTo>
                  <a:lnTo>
                    <a:pt x="55301" y="386099"/>
                  </a:lnTo>
                  <a:lnTo>
                    <a:pt x="41755" y="347357"/>
                  </a:lnTo>
                  <a:lnTo>
                    <a:pt x="29779" y="301957"/>
                  </a:lnTo>
                  <a:lnTo>
                    <a:pt x="19559" y="250610"/>
                  </a:lnTo>
                  <a:lnTo>
                    <a:pt x="11284" y="194030"/>
                  </a:lnTo>
                  <a:lnTo>
                    <a:pt x="5140" y="132926"/>
                  </a:lnTo>
                  <a:lnTo>
                    <a:pt x="1316" y="68012"/>
                  </a:lnTo>
                  <a:lnTo>
                    <a:pt x="0" y="0"/>
                  </a:lnTo>
                  <a:lnTo>
                    <a:pt x="97154" y="0"/>
                  </a:lnTo>
                  <a:lnTo>
                    <a:pt x="98471" y="68012"/>
                  </a:lnTo>
                  <a:lnTo>
                    <a:pt x="102295" y="132926"/>
                  </a:lnTo>
                  <a:lnTo>
                    <a:pt x="108439" y="194030"/>
                  </a:lnTo>
                  <a:lnTo>
                    <a:pt x="116714" y="250610"/>
                  </a:lnTo>
                  <a:lnTo>
                    <a:pt x="126934" y="301957"/>
                  </a:lnTo>
                  <a:lnTo>
                    <a:pt x="138910" y="347357"/>
                  </a:lnTo>
                  <a:lnTo>
                    <a:pt x="152456" y="386099"/>
                  </a:lnTo>
                  <a:lnTo>
                    <a:pt x="183500" y="440761"/>
                  </a:lnTo>
                  <a:lnTo>
                    <a:pt x="200625" y="455257"/>
                  </a:lnTo>
                  <a:lnTo>
                    <a:pt x="218566" y="460248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3698747" y="5823203"/>
            <a:ext cx="661670" cy="457200"/>
            <a:chOff x="3698747" y="5823203"/>
            <a:chExt cx="661670" cy="457200"/>
          </a:xfrm>
        </p:grpSpPr>
        <p:sp>
          <p:nvSpPr>
            <p:cNvPr id="57" name="object 57"/>
            <p:cNvSpPr/>
            <p:nvPr/>
          </p:nvSpPr>
          <p:spPr>
            <a:xfrm>
              <a:off x="3906011" y="5829299"/>
              <a:ext cx="243840" cy="377190"/>
            </a:xfrm>
            <a:custGeom>
              <a:avLst/>
              <a:gdLst/>
              <a:ahLst/>
              <a:cxnLst/>
              <a:rect l="l" t="t" r="r" b="b"/>
              <a:pathLst>
                <a:path w="243839" h="377189">
                  <a:moveTo>
                    <a:pt x="153924" y="0"/>
                  </a:moveTo>
                  <a:lnTo>
                    <a:pt x="54610" y="94487"/>
                  </a:lnTo>
                  <a:lnTo>
                    <a:pt x="101853" y="94487"/>
                  </a:lnTo>
                  <a:lnTo>
                    <a:pt x="93206" y="154911"/>
                  </a:lnTo>
                  <a:lnTo>
                    <a:pt x="80724" y="210144"/>
                  </a:lnTo>
                  <a:lnTo>
                    <a:pt x="64785" y="259214"/>
                  </a:lnTo>
                  <a:lnTo>
                    <a:pt x="45767" y="301148"/>
                  </a:lnTo>
                  <a:lnTo>
                    <a:pt x="24045" y="334973"/>
                  </a:lnTo>
                  <a:lnTo>
                    <a:pt x="0" y="359714"/>
                  </a:lnTo>
                  <a:lnTo>
                    <a:pt x="2921" y="362000"/>
                  </a:lnTo>
                  <a:lnTo>
                    <a:pt x="8762" y="365950"/>
                  </a:lnTo>
                  <a:lnTo>
                    <a:pt x="36167" y="377038"/>
                  </a:lnTo>
                  <a:lnTo>
                    <a:pt x="63166" y="376025"/>
                  </a:lnTo>
                  <a:lnTo>
                    <a:pt x="113827" y="340760"/>
                  </a:lnTo>
                  <a:lnTo>
                    <a:pt x="136432" y="308042"/>
                  </a:lnTo>
                  <a:lnTo>
                    <a:pt x="156515" y="266289"/>
                  </a:lnTo>
                  <a:lnTo>
                    <a:pt x="173547" y="216268"/>
                  </a:lnTo>
                  <a:lnTo>
                    <a:pt x="186999" y="158745"/>
                  </a:lnTo>
                  <a:lnTo>
                    <a:pt x="196341" y="94487"/>
                  </a:lnTo>
                  <a:lnTo>
                    <a:pt x="243586" y="94487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704843" y="5829299"/>
              <a:ext cx="248920" cy="378460"/>
            </a:xfrm>
            <a:custGeom>
              <a:avLst/>
              <a:gdLst/>
              <a:ahLst/>
              <a:cxnLst/>
              <a:rect l="l" t="t" r="r" b="b"/>
              <a:pathLst>
                <a:path w="248920" h="378460">
                  <a:moveTo>
                    <a:pt x="94487" y="0"/>
                  </a:moveTo>
                  <a:lnTo>
                    <a:pt x="0" y="0"/>
                  </a:lnTo>
                  <a:lnTo>
                    <a:pt x="2481" y="67937"/>
                  </a:lnTo>
                  <a:lnTo>
                    <a:pt x="9635" y="131879"/>
                  </a:lnTo>
                  <a:lnTo>
                    <a:pt x="21025" y="190759"/>
                  </a:lnTo>
                  <a:lnTo>
                    <a:pt x="36216" y="243509"/>
                  </a:lnTo>
                  <a:lnTo>
                    <a:pt x="54772" y="289062"/>
                  </a:lnTo>
                  <a:lnTo>
                    <a:pt x="76256" y="326350"/>
                  </a:lnTo>
                  <a:lnTo>
                    <a:pt x="126268" y="371862"/>
                  </a:lnTo>
                  <a:lnTo>
                    <a:pt x="153923" y="377952"/>
                  </a:lnTo>
                  <a:lnTo>
                    <a:pt x="248411" y="377952"/>
                  </a:lnTo>
                  <a:lnTo>
                    <a:pt x="220756" y="371862"/>
                  </a:lnTo>
                  <a:lnTo>
                    <a:pt x="194721" y="354306"/>
                  </a:lnTo>
                  <a:lnTo>
                    <a:pt x="149260" y="289062"/>
                  </a:lnTo>
                  <a:lnTo>
                    <a:pt x="130704" y="243509"/>
                  </a:lnTo>
                  <a:lnTo>
                    <a:pt x="115513" y="190759"/>
                  </a:lnTo>
                  <a:lnTo>
                    <a:pt x="104123" y="131879"/>
                  </a:lnTo>
                  <a:lnTo>
                    <a:pt x="96969" y="67937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487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704843" y="5829299"/>
              <a:ext cx="445134" cy="378460"/>
            </a:xfrm>
            <a:custGeom>
              <a:avLst/>
              <a:gdLst/>
              <a:ahLst/>
              <a:cxnLst/>
              <a:rect l="l" t="t" r="r" b="b"/>
              <a:pathLst>
                <a:path w="445135" h="378460">
                  <a:moveTo>
                    <a:pt x="201167" y="359714"/>
                  </a:moveTo>
                  <a:lnTo>
                    <a:pt x="246935" y="301148"/>
                  </a:lnTo>
                  <a:lnTo>
                    <a:pt x="265953" y="259214"/>
                  </a:lnTo>
                  <a:lnTo>
                    <a:pt x="281892" y="210144"/>
                  </a:lnTo>
                  <a:lnTo>
                    <a:pt x="294374" y="154911"/>
                  </a:lnTo>
                  <a:lnTo>
                    <a:pt x="303021" y="94487"/>
                  </a:lnTo>
                  <a:lnTo>
                    <a:pt x="255777" y="94487"/>
                  </a:lnTo>
                  <a:lnTo>
                    <a:pt x="355091" y="0"/>
                  </a:lnTo>
                  <a:lnTo>
                    <a:pt x="444753" y="94487"/>
                  </a:lnTo>
                  <a:lnTo>
                    <a:pt x="397509" y="94487"/>
                  </a:lnTo>
                  <a:lnTo>
                    <a:pt x="387378" y="162734"/>
                  </a:lnTo>
                  <a:lnTo>
                    <a:pt x="372516" y="223663"/>
                  </a:lnTo>
                  <a:lnTo>
                    <a:pt x="353529" y="276115"/>
                  </a:lnTo>
                  <a:lnTo>
                    <a:pt x="331021" y="318929"/>
                  </a:lnTo>
                  <a:lnTo>
                    <a:pt x="305596" y="350946"/>
                  </a:lnTo>
                  <a:lnTo>
                    <a:pt x="248411" y="377952"/>
                  </a:lnTo>
                  <a:lnTo>
                    <a:pt x="153923" y="377952"/>
                  </a:lnTo>
                  <a:lnTo>
                    <a:pt x="100233" y="354306"/>
                  </a:lnTo>
                  <a:lnTo>
                    <a:pt x="54772" y="289062"/>
                  </a:lnTo>
                  <a:lnTo>
                    <a:pt x="36216" y="243509"/>
                  </a:lnTo>
                  <a:lnTo>
                    <a:pt x="21025" y="190759"/>
                  </a:lnTo>
                  <a:lnTo>
                    <a:pt x="9635" y="131879"/>
                  </a:lnTo>
                  <a:lnTo>
                    <a:pt x="2481" y="67937"/>
                  </a:lnTo>
                  <a:lnTo>
                    <a:pt x="0" y="0"/>
                  </a:lnTo>
                  <a:lnTo>
                    <a:pt x="94487" y="0"/>
                  </a:lnTo>
                  <a:lnTo>
                    <a:pt x="96969" y="67937"/>
                  </a:lnTo>
                  <a:lnTo>
                    <a:pt x="104123" y="131879"/>
                  </a:lnTo>
                  <a:lnTo>
                    <a:pt x="115513" y="190759"/>
                  </a:lnTo>
                  <a:lnTo>
                    <a:pt x="130704" y="243509"/>
                  </a:lnTo>
                  <a:lnTo>
                    <a:pt x="149260" y="289062"/>
                  </a:lnTo>
                  <a:lnTo>
                    <a:pt x="170744" y="326350"/>
                  </a:lnTo>
                  <a:lnTo>
                    <a:pt x="220756" y="371862"/>
                  </a:lnTo>
                  <a:lnTo>
                    <a:pt x="248411" y="377952"/>
                  </a:lnTo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080890" y="5858255"/>
              <a:ext cx="153670" cy="416559"/>
            </a:xfrm>
            <a:custGeom>
              <a:avLst/>
              <a:gdLst/>
              <a:ahLst/>
              <a:cxnLst/>
              <a:rect l="l" t="t" r="r" b="b"/>
              <a:pathLst>
                <a:path w="153670" h="416560">
                  <a:moveTo>
                    <a:pt x="67437" y="0"/>
                  </a:moveTo>
                  <a:lnTo>
                    <a:pt x="0" y="68580"/>
                  </a:lnTo>
                  <a:lnTo>
                    <a:pt x="34289" y="68580"/>
                  </a:lnTo>
                  <a:lnTo>
                    <a:pt x="38213" y="141236"/>
                  </a:lnTo>
                  <a:lnTo>
                    <a:pt x="44548" y="207475"/>
                  </a:lnTo>
                  <a:lnTo>
                    <a:pt x="53015" y="266331"/>
                  </a:lnTo>
                  <a:lnTo>
                    <a:pt x="63335" y="316838"/>
                  </a:lnTo>
                  <a:lnTo>
                    <a:pt x="75230" y="358031"/>
                  </a:lnTo>
                  <a:lnTo>
                    <a:pt x="102625" y="408616"/>
                  </a:lnTo>
                  <a:lnTo>
                    <a:pt x="117568" y="416076"/>
                  </a:lnTo>
                  <a:lnTo>
                    <a:pt x="132969" y="410362"/>
                  </a:lnTo>
                  <a:lnTo>
                    <a:pt x="138160" y="405372"/>
                  </a:lnTo>
                  <a:lnTo>
                    <a:pt x="143256" y="398854"/>
                  </a:lnTo>
                  <a:lnTo>
                    <a:pt x="148256" y="390829"/>
                  </a:lnTo>
                  <a:lnTo>
                    <a:pt x="153162" y="381317"/>
                  </a:lnTo>
                  <a:lnTo>
                    <a:pt x="140555" y="348245"/>
                  </a:lnTo>
                  <a:lnTo>
                    <a:pt x="129398" y="306062"/>
                  </a:lnTo>
                  <a:lnTo>
                    <a:pt x="119872" y="255885"/>
                  </a:lnTo>
                  <a:lnTo>
                    <a:pt x="112155" y="198834"/>
                  </a:lnTo>
                  <a:lnTo>
                    <a:pt x="106427" y="136026"/>
                  </a:lnTo>
                  <a:lnTo>
                    <a:pt x="102870" y="68580"/>
                  </a:lnTo>
                  <a:lnTo>
                    <a:pt x="137160" y="68580"/>
                  </a:lnTo>
                  <a:lnTo>
                    <a:pt x="6743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199762" y="5858255"/>
              <a:ext cx="154305" cy="416559"/>
            </a:xfrm>
            <a:custGeom>
              <a:avLst/>
              <a:gdLst/>
              <a:ahLst/>
              <a:cxnLst/>
              <a:rect l="l" t="t" r="r" b="b"/>
              <a:pathLst>
                <a:path w="154304" h="416560">
                  <a:moveTo>
                    <a:pt x="154304" y="0"/>
                  </a:moveTo>
                  <a:lnTo>
                    <a:pt x="85725" y="0"/>
                  </a:lnTo>
                  <a:lnTo>
                    <a:pt x="84344" y="74786"/>
                  </a:lnTo>
                  <a:lnTo>
                    <a:pt x="80364" y="145174"/>
                  </a:lnTo>
                  <a:lnTo>
                    <a:pt x="74026" y="209990"/>
                  </a:lnTo>
                  <a:lnTo>
                    <a:pt x="65572" y="268057"/>
                  </a:lnTo>
                  <a:lnTo>
                    <a:pt x="55242" y="318202"/>
                  </a:lnTo>
                  <a:lnTo>
                    <a:pt x="43278" y="359249"/>
                  </a:lnTo>
                  <a:lnTo>
                    <a:pt x="15416" y="409348"/>
                  </a:lnTo>
                  <a:lnTo>
                    <a:pt x="0" y="416052"/>
                  </a:lnTo>
                  <a:lnTo>
                    <a:pt x="68579" y="416052"/>
                  </a:lnTo>
                  <a:lnTo>
                    <a:pt x="98502" y="390022"/>
                  </a:lnTo>
                  <a:lnTo>
                    <a:pt x="123822" y="318202"/>
                  </a:lnTo>
                  <a:lnTo>
                    <a:pt x="134152" y="268057"/>
                  </a:lnTo>
                  <a:lnTo>
                    <a:pt x="142606" y="209990"/>
                  </a:lnTo>
                  <a:lnTo>
                    <a:pt x="148944" y="145174"/>
                  </a:lnTo>
                  <a:lnTo>
                    <a:pt x="152924" y="74786"/>
                  </a:lnTo>
                  <a:lnTo>
                    <a:pt x="154304" y="0"/>
                  </a:lnTo>
                  <a:close/>
                </a:path>
              </a:pathLst>
            </a:custGeom>
            <a:solidFill>
              <a:srgbClr val="487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080890" y="5858255"/>
              <a:ext cx="273685" cy="416559"/>
            </a:xfrm>
            <a:custGeom>
              <a:avLst/>
              <a:gdLst/>
              <a:ahLst/>
              <a:cxnLst/>
              <a:rect l="l" t="t" r="r" b="b"/>
              <a:pathLst>
                <a:path w="273685" h="416560">
                  <a:moveTo>
                    <a:pt x="153162" y="381317"/>
                  </a:moveTo>
                  <a:lnTo>
                    <a:pt x="129398" y="306062"/>
                  </a:lnTo>
                  <a:lnTo>
                    <a:pt x="119872" y="255885"/>
                  </a:lnTo>
                  <a:lnTo>
                    <a:pt x="112155" y="198834"/>
                  </a:lnTo>
                  <a:lnTo>
                    <a:pt x="106427" y="136026"/>
                  </a:lnTo>
                  <a:lnTo>
                    <a:pt x="102870" y="68580"/>
                  </a:lnTo>
                  <a:lnTo>
                    <a:pt x="137160" y="68580"/>
                  </a:lnTo>
                  <a:lnTo>
                    <a:pt x="67437" y="0"/>
                  </a:lnTo>
                  <a:lnTo>
                    <a:pt x="0" y="68580"/>
                  </a:lnTo>
                  <a:lnTo>
                    <a:pt x="34289" y="68580"/>
                  </a:lnTo>
                  <a:lnTo>
                    <a:pt x="38210" y="141085"/>
                  </a:lnTo>
                  <a:lnTo>
                    <a:pt x="44559" y="207472"/>
                  </a:lnTo>
                  <a:lnTo>
                    <a:pt x="53071" y="266647"/>
                  </a:lnTo>
                  <a:lnTo>
                    <a:pt x="63484" y="317515"/>
                  </a:lnTo>
                  <a:lnTo>
                    <a:pt x="75533" y="358984"/>
                  </a:lnTo>
                  <a:lnTo>
                    <a:pt x="103491" y="409346"/>
                  </a:lnTo>
                  <a:lnTo>
                    <a:pt x="118872" y="416052"/>
                  </a:lnTo>
                  <a:lnTo>
                    <a:pt x="187451" y="416052"/>
                  </a:lnTo>
                  <a:lnTo>
                    <a:pt x="217374" y="390022"/>
                  </a:lnTo>
                  <a:lnTo>
                    <a:pt x="242694" y="318202"/>
                  </a:lnTo>
                  <a:lnTo>
                    <a:pt x="253024" y="268057"/>
                  </a:lnTo>
                  <a:lnTo>
                    <a:pt x="261478" y="209990"/>
                  </a:lnTo>
                  <a:lnTo>
                    <a:pt x="267816" y="145174"/>
                  </a:lnTo>
                  <a:lnTo>
                    <a:pt x="271796" y="74786"/>
                  </a:lnTo>
                  <a:lnTo>
                    <a:pt x="273176" y="0"/>
                  </a:lnTo>
                  <a:lnTo>
                    <a:pt x="204597" y="0"/>
                  </a:lnTo>
                  <a:lnTo>
                    <a:pt x="203216" y="74786"/>
                  </a:lnTo>
                  <a:lnTo>
                    <a:pt x="199236" y="145174"/>
                  </a:lnTo>
                  <a:lnTo>
                    <a:pt x="192898" y="209990"/>
                  </a:lnTo>
                  <a:lnTo>
                    <a:pt x="184444" y="268057"/>
                  </a:lnTo>
                  <a:lnTo>
                    <a:pt x="174114" y="318202"/>
                  </a:lnTo>
                  <a:lnTo>
                    <a:pt x="162150" y="359249"/>
                  </a:lnTo>
                  <a:lnTo>
                    <a:pt x="134288" y="409348"/>
                  </a:lnTo>
                  <a:lnTo>
                    <a:pt x="118872" y="416052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2844545" y="5154167"/>
            <a:ext cx="1799589" cy="431800"/>
            <a:chOff x="2844545" y="5154167"/>
            <a:chExt cx="1799589" cy="431800"/>
          </a:xfrm>
        </p:grpSpPr>
        <p:sp>
          <p:nvSpPr>
            <p:cNvPr id="64" name="object 64"/>
            <p:cNvSpPr/>
            <p:nvPr/>
          </p:nvSpPr>
          <p:spPr>
            <a:xfrm>
              <a:off x="3504310" y="5163311"/>
              <a:ext cx="230504" cy="416559"/>
            </a:xfrm>
            <a:custGeom>
              <a:avLst/>
              <a:gdLst/>
              <a:ahLst/>
              <a:cxnLst/>
              <a:rect l="l" t="t" r="r" b="b"/>
              <a:pathLst>
                <a:path w="230504" h="416560">
                  <a:moveTo>
                    <a:pt x="230377" y="0"/>
                  </a:moveTo>
                  <a:lnTo>
                    <a:pt x="145796" y="0"/>
                  </a:lnTo>
                  <a:lnTo>
                    <a:pt x="127404" y="6325"/>
                  </a:lnTo>
                  <a:lnTo>
                    <a:pt x="93769" y="53979"/>
                  </a:lnTo>
                  <a:lnTo>
                    <a:pt x="79136" y="93345"/>
                  </a:lnTo>
                  <a:lnTo>
                    <a:pt x="66367" y="141758"/>
                  </a:lnTo>
                  <a:lnTo>
                    <a:pt x="55766" y="198239"/>
                  </a:lnTo>
                  <a:lnTo>
                    <a:pt x="47639" y="261803"/>
                  </a:lnTo>
                  <a:lnTo>
                    <a:pt x="42290" y="331469"/>
                  </a:lnTo>
                  <a:lnTo>
                    <a:pt x="0" y="331469"/>
                  </a:lnTo>
                  <a:lnTo>
                    <a:pt x="82423" y="416051"/>
                  </a:lnTo>
                  <a:lnTo>
                    <a:pt x="169163" y="331469"/>
                  </a:lnTo>
                  <a:lnTo>
                    <a:pt x="126873" y="331469"/>
                  </a:lnTo>
                  <a:lnTo>
                    <a:pt x="132221" y="261803"/>
                  </a:lnTo>
                  <a:lnTo>
                    <a:pt x="140348" y="198239"/>
                  </a:lnTo>
                  <a:lnTo>
                    <a:pt x="150949" y="141758"/>
                  </a:lnTo>
                  <a:lnTo>
                    <a:pt x="163718" y="93344"/>
                  </a:lnTo>
                  <a:lnTo>
                    <a:pt x="178351" y="53979"/>
                  </a:lnTo>
                  <a:lnTo>
                    <a:pt x="211986" y="6325"/>
                  </a:lnTo>
                  <a:lnTo>
                    <a:pt x="23037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692397" y="5163311"/>
              <a:ext cx="148590" cy="416559"/>
            </a:xfrm>
            <a:custGeom>
              <a:avLst/>
              <a:gdLst/>
              <a:ahLst/>
              <a:cxnLst/>
              <a:rect l="l" t="t" r="r" b="b"/>
              <a:pathLst>
                <a:path w="148589" h="416560">
                  <a:moveTo>
                    <a:pt x="42290" y="0"/>
                  </a:moveTo>
                  <a:lnTo>
                    <a:pt x="31468" y="2202"/>
                  </a:lnTo>
                  <a:lnTo>
                    <a:pt x="20764" y="8762"/>
                  </a:lnTo>
                  <a:lnTo>
                    <a:pt x="10251" y="19609"/>
                  </a:lnTo>
                  <a:lnTo>
                    <a:pt x="0" y="34670"/>
                  </a:lnTo>
                  <a:lnTo>
                    <a:pt x="13813" y="63304"/>
                  </a:lnTo>
                  <a:lnTo>
                    <a:pt x="26209" y="98958"/>
                  </a:lnTo>
                  <a:lnTo>
                    <a:pt x="37058" y="140842"/>
                  </a:lnTo>
                  <a:lnTo>
                    <a:pt x="46227" y="188166"/>
                  </a:lnTo>
                  <a:lnTo>
                    <a:pt x="53588" y="240139"/>
                  </a:lnTo>
                  <a:lnTo>
                    <a:pt x="59007" y="295971"/>
                  </a:lnTo>
                  <a:lnTo>
                    <a:pt x="62355" y="354872"/>
                  </a:lnTo>
                  <a:lnTo>
                    <a:pt x="63500" y="416051"/>
                  </a:lnTo>
                  <a:lnTo>
                    <a:pt x="148081" y="416051"/>
                  </a:lnTo>
                  <a:lnTo>
                    <a:pt x="146377" y="341275"/>
                  </a:lnTo>
                  <a:lnTo>
                    <a:pt x="141462" y="270892"/>
                  </a:lnTo>
                  <a:lnTo>
                    <a:pt x="133636" y="206078"/>
                  </a:lnTo>
                  <a:lnTo>
                    <a:pt x="123199" y="148009"/>
                  </a:lnTo>
                  <a:lnTo>
                    <a:pt x="110448" y="97862"/>
                  </a:lnTo>
                  <a:lnTo>
                    <a:pt x="95682" y="56811"/>
                  </a:lnTo>
                  <a:lnTo>
                    <a:pt x="61305" y="6704"/>
                  </a:lnTo>
                  <a:lnTo>
                    <a:pt x="42290" y="0"/>
                  </a:lnTo>
                  <a:close/>
                </a:path>
              </a:pathLst>
            </a:custGeom>
            <a:solidFill>
              <a:srgbClr val="487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504310" y="5163311"/>
              <a:ext cx="336550" cy="416559"/>
            </a:xfrm>
            <a:custGeom>
              <a:avLst/>
              <a:gdLst/>
              <a:ahLst/>
              <a:cxnLst/>
              <a:rect l="l" t="t" r="r" b="b"/>
              <a:pathLst>
                <a:path w="336550" h="416560">
                  <a:moveTo>
                    <a:pt x="188087" y="34670"/>
                  </a:moveTo>
                  <a:lnTo>
                    <a:pt x="214296" y="98958"/>
                  </a:lnTo>
                  <a:lnTo>
                    <a:pt x="225145" y="140842"/>
                  </a:lnTo>
                  <a:lnTo>
                    <a:pt x="234314" y="188166"/>
                  </a:lnTo>
                  <a:lnTo>
                    <a:pt x="241675" y="240139"/>
                  </a:lnTo>
                  <a:lnTo>
                    <a:pt x="247094" y="295971"/>
                  </a:lnTo>
                  <a:lnTo>
                    <a:pt x="250442" y="354872"/>
                  </a:lnTo>
                  <a:lnTo>
                    <a:pt x="251587" y="416051"/>
                  </a:lnTo>
                  <a:lnTo>
                    <a:pt x="336168" y="416051"/>
                  </a:lnTo>
                  <a:lnTo>
                    <a:pt x="334464" y="341275"/>
                  </a:lnTo>
                  <a:lnTo>
                    <a:pt x="329549" y="270892"/>
                  </a:lnTo>
                  <a:lnTo>
                    <a:pt x="321723" y="206078"/>
                  </a:lnTo>
                  <a:lnTo>
                    <a:pt x="311286" y="148009"/>
                  </a:lnTo>
                  <a:lnTo>
                    <a:pt x="298535" y="97862"/>
                  </a:lnTo>
                  <a:lnTo>
                    <a:pt x="283769" y="56811"/>
                  </a:lnTo>
                  <a:lnTo>
                    <a:pt x="249392" y="6704"/>
                  </a:lnTo>
                  <a:lnTo>
                    <a:pt x="230377" y="0"/>
                  </a:lnTo>
                  <a:lnTo>
                    <a:pt x="145796" y="0"/>
                  </a:lnTo>
                  <a:lnTo>
                    <a:pt x="109960" y="24645"/>
                  </a:lnTo>
                  <a:lnTo>
                    <a:pt x="79136" y="93345"/>
                  </a:lnTo>
                  <a:lnTo>
                    <a:pt x="66367" y="141758"/>
                  </a:lnTo>
                  <a:lnTo>
                    <a:pt x="55766" y="198239"/>
                  </a:lnTo>
                  <a:lnTo>
                    <a:pt x="47639" y="261803"/>
                  </a:lnTo>
                  <a:lnTo>
                    <a:pt x="42290" y="331469"/>
                  </a:lnTo>
                  <a:lnTo>
                    <a:pt x="0" y="331469"/>
                  </a:lnTo>
                  <a:lnTo>
                    <a:pt x="82423" y="416051"/>
                  </a:lnTo>
                  <a:lnTo>
                    <a:pt x="169163" y="331469"/>
                  </a:lnTo>
                  <a:lnTo>
                    <a:pt x="126873" y="331469"/>
                  </a:lnTo>
                  <a:lnTo>
                    <a:pt x="132221" y="261803"/>
                  </a:lnTo>
                  <a:lnTo>
                    <a:pt x="140348" y="198239"/>
                  </a:lnTo>
                  <a:lnTo>
                    <a:pt x="150949" y="141758"/>
                  </a:lnTo>
                  <a:lnTo>
                    <a:pt x="163718" y="93344"/>
                  </a:lnTo>
                  <a:lnTo>
                    <a:pt x="178351" y="53979"/>
                  </a:lnTo>
                  <a:lnTo>
                    <a:pt x="211986" y="6325"/>
                  </a:lnTo>
                  <a:lnTo>
                    <a:pt x="230377" y="0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850641" y="5163311"/>
              <a:ext cx="231775" cy="416559"/>
            </a:xfrm>
            <a:custGeom>
              <a:avLst/>
              <a:gdLst/>
              <a:ahLst/>
              <a:cxnLst/>
              <a:rect l="l" t="t" r="r" b="b"/>
              <a:pathLst>
                <a:path w="231775" h="416560">
                  <a:moveTo>
                    <a:pt x="231394" y="0"/>
                  </a:moveTo>
                  <a:lnTo>
                    <a:pt x="146431" y="0"/>
                  </a:lnTo>
                  <a:lnTo>
                    <a:pt x="127944" y="6314"/>
                  </a:lnTo>
                  <a:lnTo>
                    <a:pt x="94132" y="53892"/>
                  </a:lnTo>
                  <a:lnTo>
                    <a:pt x="79422" y="93202"/>
                  </a:lnTo>
                  <a:lnTo>
                    <a:pt x="66588" y="141554"/>
                  </a:lnTo>
                  <a:lnTo>
                    <a:pt x="55937" y="197971"/>
                  </a:lnTo>
                  <a:lnTo>
                    <a:pt x="47778" y="261475"/>
                  </a:lnTo>
                  <a:lnTo>
                    <a:pt x="42418" y="331088"/>
                  </a:lnTo>
                  <a:lnTo>
                    <a:pt x="0" y="331088"/>
                  </a:lnTo>
                  <a:lnTo>
                    <a:pt x="82676" y="416051"/>
                  </a:lnTo>
                  <a:lnTo>
                    <a:pt x="169925" y="331088"/>
                  </a:lnTo>
                  <a:lnTo>
                    <a:pt x="127381" y="331088"/>
                  </a:lnTo>
                  <a:lnTo>
                    <a:pt x="132741" y="261475"/>
                  </a:lnTo>
                  <a:lnTo>
                    <a:pt x="140900" y="197971"/>
                  </a:lnTo>
                  <a:lnTo>
                    <a:pt x="151551" y="141554"/>
                  </a:lnTo>
                  <a:lnTo>
                    <a:pt x="164385" y="93202"/>
                  </a:lnTo>
                  <a:lnTo>
                    <a:pt x="179095" y="53892"/>
                  </a:lnTo>
                  <a:lnTo>
                    <a:pt x="212907" y="6314"/>
                  </a:lnTo>
                  <a:lnTo>
                    <a:pt x="23139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039490" y="5163311"/>
              <a:ext cx="149225" cy="416559"/>
            </a:xfrm>
            <a:custGeom>
              <a:avLst/>
              <a:gdLst/>
              <a:ahLst/>
              <a:cxnLst/>
              <a:rect l="l" t="t" r="r" b="b"/>
              <a:pathLst>
                <a:path w="149225" h="416560">
                  <a:moveTo>
                    <a:pt x="42544" y="0"/>
                  </a:moveTo>
                  <a:lnTo>
                    <a:pt x="31628" y="2202"/>
                  </a:lnTo>
                  <a:lnTo>
                    <a:pt x="20843" y="8762"/>
                  </a:lnTo>
                  <a:lnTo>
                    <a:pt x="10273" y="19609"/>
                  </a:lnTo>
                  <a:lnTo>
                    <a:pt x="0" y="34670"/>
                  </a:lnTo>
                  <a:lnTo>
                    <a:pt x="13860" y="63304"/>
                  </a:lnTo>
                  <a:lnTo>
                    <a:pt x="26302" y="98958"/>
                  </a:lnTo>
                  <a:lnTo>
                    <a:pt x="37194" y="140842"/>
                  </a:lnTo>
                  <a:lnTo>
                    <a:pt x="46402" y="188166"/>
                  </a:lnTo>
                  <a:lnTo>
                    <a:pt x="53795" y="240139"/>
                  </a:lnTo>
                  <a:lnTo>
                    <a:pt x="59239" y="295971"/>
                  </a:lnTo>
                  <a:lnTo>
                    <a:pt x="62603" y="354872"/>
                  </a:lnTo>
                  <a:lnTo>
                    <a:pt x="63753" y="416051"/>
                  </a:lnTo>
                  <a:lnTo>
                    <a:pt x="148716" y="416051"/>
                  </a:lnTo>
                  <a:lnTo>
                    <a:pt x="147007" y="341275"/>
                  </a:lnTo>
                  <a:lnTo>
                    <a:pt x="142078" y="270892"/>
                  </a:lnTo>
                  <a:lnTo>
                    <a:pt x="134229" y="206078"/>
                  </a:lnTo>
                  <a:lnTo>
                    <a:pt x="123758" y="148009"/>
                  </a:lnTo>
                  <a:lnTo>
                    <a:pt x="110965" y="97862"/>
                  </a:lnTo>
                  <a:lnTo>
                    <a:pt x="96148" y="56811"/>
                  </a:lnTo>
                  <a:lnTo>
                    <a:pt x="61639" y="6704"/>
                  </a:lnTo>
                  <a:lnTo>
                    <a:pt x="42544" y="0"/>
                  </a:lnTo>
                  <a:close/>
                </a:path>
              </a:pathLst>
            </a:custGeom>
            <a:solidFill>
              <a:srgbClr val="487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50641" y="5163311"/>
              <a:ext cx="337820" cy="416559"/>
            </a:xfrm>
            <a:custGeom>
              <a:avLst/>
              <a:gdLst/>
              <a:ahLst/>
              <a:cxnLst/>
              <a:rect l="l" t="t" r="r" b="b"/>
              <a:pathLst>
                <a:path w="337819" h="416560">
                  <a:moveTo>
                    <a:pt x="188849" y="34670"/>
                  </a:moveTo>
                  <a:lnTo>
                    <a:pt x="215151" y="98958"/>
                  </a:lnTo>
                  <a:lnTo>
                    <a:pt x="226043" y="140842"/>
                  </a:lnTo>
                  <a:lnTo>
                    <a:pt x="235251" y="188166"/>
                  </a:lnTo>
                  <a:lnTo>
                    <a:pt x="242644" y="240139"/>
                  </a:lnTo>
                  <a:lnTo>
                    <a:pt x="248088" y="295971"/>
                  </a:lnTo>
                  <a:lnTo>
                    <a:pt x="251452" y="354872"/>
                  </a:lnTo>
                  <a:lnTo>
                    <a:pt x="252602" y="416051"/>
                  </a:lnTo>
                  <a:lnTo>
                    <a:pt x="337565" y="416051"/>
                  </a:lnTo>
                  <a:lnTo>
                    <a:pt x="335856" y="341275"/>
                  </a:lnTo>
                  <a:lnTo>
                    <a:pt x="330927" y="270892"/>
                  </a:lnTo>
                  <a:lnTo>
                    <a:pt x="323078" y="206078"/>
                  </a:lnTo>
                  <a:lnTo>
                    <a:pt x="312607" y="148009"/>
                  </a:lnTo>
                  <a:lnTo>
                    <a:pt x="299814" y="97862"/>
                  </a:lnTo>
                  <a:lnTo>
                    <a:pt x="284997" y="56811"/>
                  </a:lnTo>
                  <a:lnTo>
                    <a:pt x="250488" y="6704"/>
                  </a:lnTo>
                  <a:lnTo>
                    <a:pt x="231394" y="0"/>
                  </a:lnTo>
                  <a:lnTo>
                    <a:pt x="146431" y="0"/>
                  </a:lnTo>
                  <a:lnTo>
                    <a:pt x="110408" y="24604"/>
                  </a:lnTo>
                  <a:lnTo>
                    <a:pt x="79422" y="93202"/>
                  </a:lnTo>
                  <a:lnTo>
                    <a:pt x="66588" y="141554"/>
                  </a:lnTo>
                  <a:lnTo>
                    <a:pt x="55937" y="197971"/>
                  </a:lnTo>
                  <a:lnTo>
                    <a:pt x="47778" y="261475"/>
                  </a:lnTo>
                  <a:lnTo>
                    <a:pt x="42418" y="331088"/>
                  </a:lnTo>
                  <a:lnTo>
                    <a:pt x="0" y="331088"/>
                  </a:lnTo>
                  <a:lnTo>
                    <a:pt x="82676" y="416051"/>
                  </a:lnTo>
                  <a:lnTo>
                    <a:pt x="169925" y="331088"/>
                  </a:lnTo>
                  <a:lnTo>
                    <a:pt x="127381" y="331088"/>
                  </a:lnTo>
                  <a:lnTo>
                    <a:pt x="132741" y="261475"/>
                  </a:lnTo>
                  <a:lnTo>
                    <a:pt x="140900" y="197971"/>
                  </a:lnTo>
                  <a:lnTo>
                    <a:pt x="151551" y="141554"/>
                  </a:lnTo>
                  <a:lnTo>
                    <a:pt x="164385" y="93202"/>
                  </a:lnTo>
                  <a:lnTo>
                    <a:pt x="179095" y="53892"/>
                  </a:lnTo>
                  <a:lnTo>
                    <a:pt x="212907" y="6314"/>
                  </a:lnTo>
                  <a:lnTo>
                    <a:pt x="231394" y="0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400676" y="5160263"/>
              <a:ext cx="237490" cy="393700"/>
            </a:xfrm>
            <a:custGeom>
              <a:avLst/>
              <a:gdLst/>
              <a:ahLst/>
              <a:cxnLst/>
              <a:rect l="l" t="t" r="r" b="b"/>
              <a:pathLst>
                <a:path w="237489" h="393700">
                  <a:moveTo>
                    <a:pt x="87249" y="0"/>
                  </a:moveTo>
                  <a:lnTo>
                    <a:pt x="0" y="0"/>
                  </a:lnTo>
                  <a:lnTo>
                    <a:pt x="21330" y="7556"/>
                  </a:lnTo>
                  <a:lnTo>
                    <a:pt x="41367" y="29351"/>
                  </a:lnTo>
                  <a:lnTo>
                    <a:pt x="59659" y="64071"/>
                  </a:lnTo>
                  <a:lnTo>
                    <a:pt x="75751" y="110403"/>
                  </a:lnTo>
                  <a:lnTo>
                    <a:pt x="89190" y="167034"/>
                  </a:lnTo>
                  <a:lnTo>
                    <a:pt x="99524" y="232652"/>
                  </a:lnTo>
                  <a:lnTo>
                    <a:pt x="106299" y="305943"/>
                  </a:lnTo>
                  <a:lnTo>
                    <a:pt x="62737" y="305943"/>
                  </a:lnTo>
                  <a:lnTo>
                    <a:pt x="152653" y="393192"/>
                  </a:lnTo>
                  <a:lnTo>
                    <a:pt x="237236" y="305943"/>
                  </a:lnTo>
                  <a:lnTo>
                    <a:pt x="193548" y="305943"/>
                  </a:lnTo>
                  <a:lnTo>
                    <a:pt x="186773" y="232652"/>
                  </a:lnTo>
                  <a:lnTo>
                    <a:pt x="176439" y="167034"/>
                  </a:lnTo>
                  <a:lnTo>
                    <a:pt x="163000" y="110403"/>
                  </a:lnTo>
                  <a:lnTo>
                    <a:pt x="146908" y="64071"/>
                  </a:lnTo>
                  <a:lnTo>
                    <a:pt x="128616" y="29351"/>
                  </a:lnTo>
                  <a:lnTo>
                    <a:pt x="108579" y="7556"/>
                  </a:lnTo>
                  <a:lnTo>
                    <a:pt x="8724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291583" y="5160263"/>
              <a:ext cx="153035" cy="393700"/>
            </a:xfrm>
            <a:custGeom>
              <a:avLst/>
              <a:gdLst/>
              <a:ahLst/>
              <a:cxnLst/>
              <a:rect l="l" t="t" r="r" b="b"/>
              <a:pathLst>
                <a:path w="153035" h="393700">
                  <a:moveTo>
                    <a:pt x="109092" y="0"/>
                  </a:moveTo>
                  <a:lnTo>
                    <a:pt x="70996" y="24597"/>
                  </a:lnTo>
                  <a:lnTo>
                    <a:pt x="38775" y="92468"/>
                  </a:lnTo>
                  <a:lnTo>
                    <a:pt x="25632" y="139856"/>
                  </a:lnTo>
                  <a:lnTo>
                    <a:pt x="14877" y="194733"/>
                  </a:lnTo>
                  <a:lnTo>
                    <a:pt x="6816" y="255988"/>
                  </a:lnTo>
                  <a:lnTo>
                    <a:pt x="1755" y="322511"/>
                  </a:lnTo>
                  <a:lnTo>
                    <a:pt x="0" y="393192"/>
                  </a:lnTo>
                  <a:lnTo>
                    <a:pt x="87249" y="393192"/>
                  </a:lnTo>
                  <a:lnTo>
                    <a:pt x="88785" y="327286"/>
                  </a:lnTo>
                  <a:lnTo>
                    <a:pt x="93262" y="264320"/>
                  </a:lnTo>
                  <a:lnTo>
                    <a:pt x="100475" y="205413"/>
                  </a:lnTo>
                  <a:lnTo>
                    <a:pt x="110223" y="151684"/>
                  </a:lnTo>
                  <a:lnTo>
                    <a:pt x="122303" y="104254"/>
                  </a:lnTo>
                  <a:lnTo>
                    <a:pt x="136514" y="64241"/>
                  </a:lnTo>
                  <a:lnTo>
                    <a:pt x="152653" y="32766"/>
                  </a:lnTo>
                  <a:lnTo>
                    <a:pt x="142168" y="18538"/>
                  </a:lnTo>
                  <a:lnTo>
                    <a:pt x="131349" y="8286"/>
                  </a:lnTo>
                  <a:lnTo>
                    <a:pt x="120292" y="2083"/>
                  </a:lnTo>
                  <a:lnTo>
                    <a:pt x="109092" y="0"/>
                  </a:lnTo>
                  <a:close/>
                </a:path>
              </a:pathLst>
            </a:custGeom>
            <a:solidFill>
              <a:srgbClr val="487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291583" y="5160263"/>
              <a:ext cx="346710" cy="393700"/>
            </a:xfrm>
            <a:custGeom>
              <a:avLst/>
              <a:gdLst/>
              <a:ahLst/>
              <a:cxnLst/>
              <a:rect l="l" t="t" r="r" b="b"/>
              <a:pathLst>
                <a:path w="346710" h="393700">
                  <a:moveTo>
                    <a:pt x="152653" y="32766"/>
                  </a:moveTo>
                  <a:lnTo>
                    <a:pt x="122303" y="104254"/>
                  </a:lnTo>
                  <a:lnTo>
                    <a:pt x="110223" y="151684"/>
                  </a:lnTo>
                  <a:lnTo>
                    <a:pt x="100475" y="205413"/>
                  </a:lnTo>
                  <a:lnTo>
                    <a:pt x="93262" y="264320"/>
                  </a:lnTo>
                  <a:lnTo>
                    <a:pt x="88785" y="327286"/>
                  </a:lnTo>
                  <a:lnTo>
                    <a:pt x="87249" y="393192"/>
                  </a:lnTo>
                  <a:lnTo>
                    <a:pt x="0" y="393192"/>
                  </a:lnTo>
                  <a:lnTo>
                    <a:pt x="1755" y="322511"/>
                  </a:lnTo>
                  <a:lnTo>
                    <a:pt x="6816" y="255988"/>
                  </a:lnTo>
                  <a:lnTo>
                    <a:pt x="14877" y="194733"/>
                  </a:lnTo>
                  <a:lnTo>
                    <a:pt x="25632" y="139856"/>
                  </a:lnTo>
                  <a:lnTo>
                    <a:pt x="38775" y="92468"/>
                  </a:lnTo>
                  <a:lnTo>
                    <a:pt x="53998" y="53678"/>
                  </a:lnTo>
                  <a:lnTo>
                    <a:pt x="89463" y="6334"/>
                  </a:lnTo>
                  <a:lnTo>
                    <a:pt x="109092" y="0"/>
                  </a:lnTo>
                  <a:lnTo>
                    <a:pt x="196341" y="0"/>
                  </a:lnTo>
                  <a:lnTo>
                    <a:pt x="237709" y="29351"/>
                  </a:lnTo>
                  <a:lnTo>
                    <a:pt x="256001" y="64071"/>
                  </a:lnTo>
                  <a:lnTo>
                    <a:pt x="272093" y="110403"/>
                  </a:lnTo>
                  <a:lnTo>
                    <a:pt x="285532" y="167034"/>
                  </a:lnTo>
                  <a:lnTo>
                    <a:pt x="295866" y="232652"/>
                  </a:lnTo>
                  <a:lnTo>
                    <a:pt x="302640" y="305943"/>
                  </a:lnTo>
                  <a:lnTo>
                    <a:pt x="346328" y="305943"/>
                  </a:lnTo>
                  <a:lnTo>
                    <a:pt x="261746" y="393192"/>
                  </a:lnTo>
                  <a:lnTo>
                    <a:pt x="171830" y="305943"/>
                  </a:lnTo>
                  <a:lnTo>
                    <a:pt x="215391" y="305943"/>
                  </a:lnTo>
                  <a:lnTo>
                    <a:pt x="208617" y="232652"/>
                  </a:lnTo>
                  <a:lnTo>
                    <a:pt x="198283" y="167034"/>
                  </a:lnTo>
                  <a:lnTo>
                    <a:pt x="184844" y="110403"/>
                  </a:lnTo>
                  <a:lnTo>
                    <a:pt x="168752" y="64071"/>
                  </a:lnTo>
                  <a:lnTo>
                    <a:pt x="150460" y="29351"/>
                  </a:lnTo>
                  <a:lnTo>
                    <a:pt x="130423" y="7556"/>
                  </a:lnTo>
                  <a:lnTo>
                    <a:pt x="109092" y="0"/>
                  </a:lnTo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4467605" y="5827776"/>
            <a:ext cx="415290" cy="554990"/>
            <a:chOff x="4467605" y="5827776"/>
            <a:chExt cx="415290" cy="554990"/>
          </a:xfrm>
        </p:grpSpPr>
        <p:sp>
          <p:nvSpPr>
            <p:cNvPr id="74" name="object 74"/>
            <p:cNvSpPr/>
            <p:nvPr/>
          </p:nvSpPr>
          <p:spPr>
            <a:xfrm>
              <a:off x="4473701" y="5833872"/>
              <a:ext cx="226060" cy="542290"/>
            </a:xfrm>
            <a:custGeom>
              <a:avLst/>
              <a:gdLst/>
              <a:ahLst/>
              <a:cxnLst/>
              <a:rect l="l" t="t" r="r" b="b"/>
              <a:pathLst>
                <a:path w="226060" h="542289">
                  <a:moveTo>
                    <a:pt x="99060" y="0"/>
                  </a:moveTo>
                  <a:lnTo>
                    <a:pt x="0" y="101345"/>
                  </a:lnTo>
                  <a:lnTo>
                    <a:pt x="50673" y="101345"/>
                  </a:lnTo>
                  <a:lnTo>
                    <a:pt x="54995" y="172744"/>
                  </a:lnTo>
                  <a:lnTo>
                    <a:pt x="61368" y="239415"/>
                  </a:lnTo>
                  <a:lnTo>
                    <a:pt x="69613" y="300844"/>
                  </a:lnTo>
                  <a:lnTo>
                    <a:pt x="79553" y="356519"/>
                  </a:lnTo>
                  <a:lnTo>
                    <a:pt x="91010" y="405923"/>
                  </a:lnTo>
                  <a:lnTo>
                    <a:pt x="103806" y="448543"/>
                  </a:lnTo>
                  <a:lnTo>
                    <a:pt x="132705" y="511373"/>
                  </a:lnTo>
                  <a:lnTo>
                    <a:pt x="164828" y="540895"/>
                  </a:lnTo>
                  <a:lnTo>
                    <a:pt x="181655" y="541879"/>
                  </a:lnTo>
                  <a:lnTo>
                    <a:pt x="198755" y="532993"/>
                  </a:lnTo>
                  <a:lnTo>
                    <a:pt x="205658" y="526498"/>
                  </a:lnTo>
                  <a:lnTo>
                    <a:pt x="212455" y="518363"/>
                  </a:lnTo>
                  <a:lnTo>
                    <a:pt x="219132" y="508608"/>
                  </a:lnTo>
                  <a:lnTo>
                    <a:pt x="225678" y="497255"/>
                  </a:lnTo>
                  <a:lnTo>
                    <a:pt x="211856" y="466881"/>
                  </a:lnTo>
                  <a:lnTo>
                    <a:pt x="199132" y="429908"/>
                  </a:lnTo>
                  <a:lnTo>
                    <a:pt x="187616" y="386904"/>
                  </a:lnTo>
                  <a:lnTo>
                    <a:pt x="177418" y="338439"/>
                  </a:lnTo>
                  <a:lnTo>
                    <a:pt x="168650" y="285081"/>
                  </a:lnTo>
                  <a:lnTo>
                    <a:pt x="161420" y="227400"/>
                  </a:lnTo>
                  <a:lnTo>
                    <a:pt x="155840" y="165965"/>
                  </a:lnTo>
                  <a:lnTo>
                    <a:pt x="152019" y="101345"/>
                  </a:lnTo>
                  <a:lnTo>
                    <a:pt x="202692" y="101345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648707" y="5833872"/>
              <a:ext cx="228600" cy="542925"/>
            </a:xfrm>
            <a:custGeom>
              <a:avLst/>
              <a:gdLst/>
              <a:ahLst/>
              <a:cxnLst/>
              <a:rect l="l" t="t" r="r" b="b"/>
              <a:pathLst>
                <a:path w="228600" h="542925">
                  <a:moveTo>
                    <a:pt x="228091" y="0"/>
                  </a:moveTo>
                  <a:lnTo>
                    <a:pt x="126745" y="0"/>
                  </a:lnTo>
                  <a:lnTo>
                    <a:pt x="125588" y="73621"/>
                  </a:lnTo>
                  <a:lnTo>
                    <a:pt x="122216" y="144231"/>
                  </a:lnTo>
                  <a:lnTo>
                    <a:pt x="116782" y="211184"/>
                  </a:lnTo>
                  <a:lnTo>
                    <a:pt x="109436" y="273834"/>
                  </a:lnTo>
                  <a:lnTo>
                    <a:pt x="100329" y="331534"/>
                  </a:lnTo>
                  <a:lnTo>
                    <a:pt x="89614" y="383638"/>
                  </a:lnTo>
                  <a:lnTo>
                    <a:pt x="77440" y="429499"/>
                  </a:lnTo>
                  <a:lnTo>
                    <a:pt x="63960" y="468471"/>
                  </a:lnTo>
                  <a:lnTo>
                    <a:pt x="33686" y="523164"/>
                  </a:lnTo>
                  <a:lnTo>
                    <a:pt x="0" y="542543"/>
                  </a:lnTo>
                  <a:lnTo>
                    <a:pt x="101345" y="542543"/>
                  </a:lnTo>
                  <a:lnTo>
                    <a:pt x="135032" y="523164"/>
                  </a:lnTo>
                  <a:lnTo>
                    <a:pt x="165306" y="468471"/>
                  </a:lnTo>
                  <a:lnTo>
                    <a:pt x="178786" y="429499"/>
                  </a:lnTo>
                  <a:lnTo>
                    <a:pt x="190960" y="383638"/>
                  </a:lnTo>
                  <a:lnTo>
                    <a:pt x="201675" y="331534"/>
                  </a:lnTo>
                  <a:lnTo>
                    <a:pt x="210782" y="273834"/>
                  </a:lnTo>
                  <a:lnTo>
                    <a:pt x="218128" y="211184"/>
                  </a:lnTo>
                  <a:lnTo>
                    <a:pt x="223562" y="144231"/>
                  </a:lnTo>
                  <a:lnTo>
                    <a:pt x="226934" y="73621"/>
                  </a:lnTo>
                  <a:lnTo>
                    <a:pt x="228091" y="0"/>
                  </a:lnTo>
                  <a:close/>
                </a:path>
              </a:pathLst>
            </a:custGeom>
            <a:solidFill>
              <a:srgbClr val="487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473701" y="5833872"/>
              <a:ext cx="403225" cy="542925"/>
            </a:xfrm>
            <a:custGeom>
              <a:avLst/>
              <a:gdLst/>
              <a:ahLst/>
              <a:cxnLst/>
              <a:rect l="l" t="t" r="r" b="b"/>
              <a:pathLst>
                <a:path w="403225" h="542925">
                  <a:moveTo>
                    <a:pt x="225678" y="497243"/>
                  </a:moveTo>
                  <a:lnTo>
                    <a:pt x="199132" y="429901"/>
                  </a:lnTo>
                  <a:lnTo>
                    <a:pt x="187616" y="386898"/>
                  </a:lnTo>
                  <a:lnTo>
                    <a:pt x="177418" y="338432"/>
                  </a:lnTo>
                  <a:lnTo>
                    <a:pt x="168650" y="285075"/>
                  </a:lnTo>
                  <a:lnTo>
                    <a:pt x="161420" y="227395"/>
                  </a:lnTo>
                  <a:lnTo>
                    <a:pt x="155840" y="165962"/>
                  </a:lnTo>
                  <a:lnTo>
                    <a:pt x="152019" y="101345"/>
                  </a:lnTo>
                  <a:lnTo>
                    <a:pt x="202692" y="101345"/>
                  </a:lnTo>
                  <a:lnTo>
                    <a:pt x="99060" y="0"/>
                  </a:lnTo>
                  <a:lnTo>
                    <a:pt x="0" y="101345"/>
                  </a:lnTo>
                  <a:lnTo>
                    <a:pt x="50673" y="101345"/>
                  </a:lnTo>
                  <a:lnTo>
                    <a:pt x="55258" y="175899"/>
                  </a:lnTo>
                  <a:lnTo>
                    <a:pt x="62104" y="245522"/>
                  </a:lnTo>
                  <a:lnTo>
                    <a:pt x="71016" y="309526"/>
                  </a:lnTo>
                  <a:lnTo>
                    <a:pt x="81801" y="367226"/>
                  </a:lnTo>
                  <a:lnTo>
                    <a:pt x="94265" y="417933"/>
                  </a:lnTo>
                  <a:lnTo>
                    <a:pt x="108216" y="460961"/>
                  </a:lnTo>
                  <a:lnTo>
                    <a:pt x="139800" y="521232"/>
                  </a:lnTo>
                  <a:lnTo>
                    <a:pt x="175006" y="542543"/>
                  </a:lnTo>
                  <a:lnTo>
                    <a:pt x="276351" y="542543"/>
                  </a:lnTo>
                  <a:lnTo>
                    <a:pt x="310038" y="523164"/>
                  </a:lnTo>
                  <a:lnTo>
                    <a:pt x="340312" y="468471"/>
                  </a:lnTo>
                  <a:lnTo>
                    <a:pt x="353792" y="429499"/>
                  </a:lnTo>
                  <a:lnTo>
                    <a:pt x="365966" y="383638"/>
                  </a:lnTo>
                  <a:lnTo>
                    <a:pt x="376681" y="331534"/>
                  </a:lnTo>
                  <a:lnTo>
                    <a:pt x="385788" y="273834"/>
                  </a:lnTo>
                  <a:lnTo>
                    <a:pt x="393134" y="211184"/>
                  </a:lnTo>
                  <a:lnTo>
                    <a:pt x="398568" y="144231"/>
                  </a:lnTo>
                  <a:lnTo>
                    <a:pt x="401940" y="73621"/>
                  </a:lnTo>
                  <a:lnTo>
                    <a:pt x="403098" y="0"/>
                  </a:lnTo>
                  <a:lnTo>
                    <a:pt x="301751" y="0"/>
                  </a:lnTo>
                  <a:lnTo>
                    <a:pt x="300594" y="73621"/>
                  </a:lnTo>
                  <a:lnTo>
                    <a:pt x="297222" y="144231"/>
                  </a:lnTo>
                  <a:lnTo>
                    <a:pt x="291788" y="211184"/>
                  </a:lnTo>
                  <a:lnTo>
                    <a:pt x="284442" y="273834"/>
                  </a:lnTo>
                  <a:lnTo>
                    <a:pt x="275335" y="331534"/>
                  </a:lnTo>
                  <a:lnTo>
                    <a:pt x="264620" y="383638"/>
                  </a:lnTo>
                  <a:lnTo>
                    <a:pt x="252446" y="429499"/>
                  </a:lnTo>
                  <a:lnTo>
                    <a:pt x="238966" y="468471"/>
                  </a:lnTo>
                  <a:lnTo>
                    <a:pt x="208692" y="523164"/>
                  </a:lnTo>
                  <a:lnTo>
                    <a:pt x="192199" y="537591"/>
                  </a:lnTo>
                  <a:lnTo>
                    <a:pt x="175006" y="542543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4736591" y="5269991"/>
            <a:ext cx="560070" cy="289560"/>
            <a:chOff x="4736591" y="5269991"/>
            <a:chExt cx="560070" cy="289560"/>
          </a:xfrm>
        </p:grpSpPr>
        <p:sp>
          <p:nvSpPr>
            <p:cNvPr id="78" name="object 78"/>
            <p:cNvSpPr/>
            <p:nvPr/>
          </p:nvSpPr>
          <p:spPr>
            <a:xfrm>
              <a:off x="4967985" y="5276087"/>
              <a:ext cx="322580" cy="277495"/>
            </a:xfrm>
            <a:custGeom>
              <a:avLst/>
              <a:gdLst/>
              <a:ahLst/>
              <a:cxnLst/>
              <a:rect l="l" t="t" r="r" b="b"/>
              <a:pathLst>
                <a:path w="322579" h="277495">
                  <a:moveTo>
                    <a:pt x="69341" y="0"/>
                  </a:moveTo>
                  <a:lnTo>
                    <a:pt x="0" y="0"/>
                  </a:lnTo>
                  <a:lnTo>
                    <a:pt x="43130" y="5098"/>
                  </a:lnTo>
                  <a:lnTo>
                    <a:pt x="83757" y="19825"/>
                  </a:lnTo>
                  <a:lnTo>
                    <a:pt x="120994" y="43327"/>
                  </a:lnTo>
                  <a:lnTo>
                    <a:pt x="153955" y="74751"/>
                  </a:lnTo>
                  <a:lnTo>
                    <a:pt x="181752" y="113244"/>
                  </a:lnTo>
                  <a:lnTo>
                    <a:pt x="203500" y="157953"/>
                  </a:lnTo>
                  <a:lnTo>
                    <a:pt x="218312" y="208025"/>
                  </a:lnTo>
                  <a:lnTo>
                    <a:pt x="183641" y="208025"/>
                  </a:lnTo>
                  <a:lnTo>
                    <a:pt x="260096" y="277368"/>
                  </a:lnTo>
                  <a:lnTo>
                    <a:pt x="322325" y="208025"/>
                  </a:lnTo>
                  <a:lnTo>
                    <a:pt x="287654" y="208025"/>
                  </a:lnTo>
                  <a:lnTo>
                    <a:pt x="272842" y="157953"/>
                  </a:lnTo>
                  <a:lnTo>
                    <a:pt x="251094" y="113244"/>
                  </a:lnTo>
                  <a:lnTo>
                    <a:pt x="223297" y="74751"/>
                  </a:lnTo>
                  <a:lnTo>
                    <a:pt x="190336" y="43327"/>
                  </a:lnTo>
                  <a:lnTo>
                    <a:pt x="153099" y="19825"/>
                  </a:lnTo>
                  <a:lnTo>
                    <a:pt x="112472" y="5098"/>
                  </a:lnTo>
                  <a:lnTo>
                    <a:pt x="6934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742687" y="5276087"/>
              <a:ext cx="260350" cy="277495"/>
            </a:xfrm>
            <a:custGeom>
              <a:avLst/>
              <a:gdLst/>
              <a:ahLst/>
              <a:cxnLst/>
              <a:rect l="l" t="t" r="r" b="b"/>
              <a:pathLst>
                <a:path w="260350" h="277495">
                  <a:moveTo>
                    <a:pt x="225298" y="0"/>
                  </a:moveTo>
                  <a:lnTo>
                    <a:pt x="184792" y="4469"/>
                  </a:lnTo>
                  <a:lnTo>
                    <a:pt x="146671" y="17355"/>
                  </a:lnTo>
                  <a:lnTo>
                    <a:pt x="111571" y="37874"/>
                  </a:lnTo>
                  <a:lnTo>
                    <a:pt x="80128" y="65241"/>
                  </a:lnTo>
                  <a:lnTo>
                    <a:pt x="52976" y="98673"/>
                  </a:lnTo>
                  <a:lnTo>
                    <a:pt x="30752" y="137385"/>
                  </a:lnTo>
                  <a:lnTo>
                    <a:pt x="14091" y="180595"/>
                  </a:lnTo>
                  <a:lnTo>
                    <a:pt x="3628" y="227517"/>
                  </a:lnTo>
                  <a:lnTo>
                    <a:pt x="0" y="277368"/>
                  </a:lnTo>
                  <a:lnTo>
                    <a:pt x="69341" y="277368"/>
                  </a:lnTo>
                  <a:lnTo>
                    <a:pt x="73032" y="227222"/>
                  </a:lnTo>
                  <a:lnTo>
                    <a:pt x="83696" y="179859"/>
                  </a:lnTo>
                  <a:lnTo>
                    <a:pt x="100725" y="136158"/>
                  </a:lnTo>
                  <a:lnTo>
                    <a:pt x="123507" y="96996"/>
                  </a:lnTo>
                  <a:lnTo>
                    <a:pt x="151433" y="63251"/>
                  </a:lnTo>
                  <a:lnTo>
                    <a:pt x="183892" y="35802"/>
                  </a:lnTo>
                  <a:lnTo>
                    <a:pt x="220274" y="15526"/>
                  </a:lnTo>
                  <a:lnTo>
                    <a:pt x="259969" y="3302"/>
                  </a:lnTo>
                  <a:lnTo>
                    <a:pt x="251372" y="1875"/>
                  </a:lnTo>
                  <a:lnTo>
                    <a:pt x="242728" y="841"/>
                  </a:lnTo>
                  <a:lnTo>
                    <a:pt x="234037" y="212"/>
                  </a:lnTo>
                  <a:lnTo>
                    <a:pt x="225298" y="0"/>
                  </a:lnTo>
                  <a:close/>
                </a:path>
              </a:pathLst>
            </a:custGeom>
            <a:solidFill>
              <a:srgbClr val="487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742687" y="5276087"/>
              <a:ext cx="548005" cy="277495"/>
            </a:xfrm>
            <a:custGeom>
              <a:avLst/>
              <a:gdLst/>
              <a:ahLst/>
              <a:cxnLst/>
              <a:rect l="l" t="t" r="r" b="b"/>
              <a:pathLst>
                <a:path w="548004" h="277495">
                  <a:moveTo>
                    <a:pt x="259969" y="3302"/>
                  </a:moveTo>
                  <a:lnTo>
                    <a:pt x="220274" y="15526"/>
                  </a:lnTo>
                  <a:lnTo>
                    <a:pt x="183892" y="35802"/>
                  </a:lnTo>
                  <a:lnTo>
                    <a:pt x="151433" y="63251"/>
                  </a:lnTo>
                  <a:lnTo>
                    <a:pt x="123507" y="96996"/>
                  </a:lnTo>
                  <a:lnTo>
                    <a:pt x="100725" y="136158"/>
                  </a:lnTo>
                  <a:lnTo>
                    <a:pt x="83696" y="179859"/>
                  </a:lnTo>
                  <a:lnTo>
                    <a:pt x="73032" y="227222"/>
                  </a:lnTo>
                  <a:lnTo>
                    <a:pt x="69341" y="277368"/>
                  </a:lnTo>
                  <a:lnTo>
                    <a:pt x="0" y="277368"/>
                  </a:lnTo>
                  <a:lnTo>
                    <a:pt x="3628" y="227517"/>
                  </a:lnTo>
                  <a:lnTo>
                    <a:pt x="14091" y="180595"/>
                  </a:lnTo>
                  <a:lnTo>
                    <a:pt x="30752" y="137385"/>
                  </a:lnTo>
                  <a:lnTo>
                    <a:pt x="52976" y="98673"/>
                  </a:lnTo>
                  <a:lnTo>
                    <a:pt x="80128" y="65241"/>
                  </a:lnTo>
                  <a:lnTo>
                    <a:pt x="111571" y="37874"/>
                  </a:lnTo>
                  <a:lnTo>
                    <a:pt x="146671" y="17355"/>
                  </a:lnTo>
                  <a:lnTo>
                    <a:pt x="184792" y="4469"/>
                  </a:lnTo>
                  <a:lnTo>
                    <a:pt x="225298" y="0"/>
                  </a:lnTo>
                  <a:lnTo>
                    <a:pt x="294639" y="0"/>
                  </a:lnTo>
                  <a:lnTo>
                    <a:pt x="337770" y="5098"/>
                  </a:lnTo>
                  <a:lnTo>
                    <a:pt x="378397" y="19825"/>
                  </a:lnTo>
                  <a:lnTo>
                    <a:pt x="415634" y="43327"/>
                  </a:lnTo>
                  <a:lnTo>
                    <a:pt x="448595" y="74751"/>
                  </a:lnTo>
                  <a:lnTo>
                    <a:pt x="476392" y="113244"/>
                  </a:lnTo>
                  <a:lnTo>
                    <a:pt x="498140" y="157953"/>
                  </a:lnTo>
                  <a:lnTo>
                    <a:pt x="512952" y="208025"/>
                  </a:lnTo>
                  <a:lnTo>
                    <a:pt x="547624" y="208025"/>
                  </a:lnTo>
                  <a:lnTo>
                    <a:pt x="485394" y="277368"/>
                  </a:lnTo>
                  <a:lnTo>
                    <a:pt x="408939" y="208025"/>
                  </a:lnTo>
                  <a:lnTo>
                    <a:pt x="443611" y="208025"/>
                  </a:lnTo>
                  <a:lnTo>
                    <a:pt x="428798" y="157953"/>
                  </a:lnTo>
                  <a:lnTo>
                    <a:pt x="407050" y="113244"/>
                  </a:lnTo>
                  <a:lnTo>
                    <a:pt x="379253" y="74751"/>
                  </a:lnTo>
                  <a:lnTo>
                    <a:pt x="346292" y="43327"/>
                  </a:lnTo>
                  <a:lnTo>
                    <a:pt x="309055" y="19825"/>
                  </a:lnTo>
                  <a:lnTo>
                    <a:pt x="268428" y="5098"/>
                  </a:lnTo>
                  <a:lnTo>
                    <a:pt x="225298" y="0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8004809" y="6400749"/>
            <a:ext cx="7785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1352" y="918209"/>
            <a:ext cx="547243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5" dirty="0"/>
              <a:t>Threaded </a:t>
            </a:r>
            <a:r>
              <a:rPr sz="4500" spc="-100" dirty="0"/>
              <a:t>Tree</a:t>
            </a:r>
            <a:r>
              <a:rPr sz="4500" spc="-70" dirty="0"/>
              <a:t> Traversal</a:t>
            </a:r>
            <a:endParaRPr sz="4500"/>
          </a:p>
        </p:txBody>
      </p:sp>
      <p:sp>
        <p:nvSpPr>
          <p:cNvPr id="4" name="object 4"/>
          <p:cNvSpPr txBox="1"/>
          <p:nvPr/>
        </p:nvSpPr>
        <p:spPr>
          <a:xfrm>
            <a:off x="8004809" y="6400749"/>
            <a:ext cx="7785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594" y="2353183"/>
            <a:ext cx="6068060" cy="17386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469900" marR="5080" indent="-457200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spc="-35" dirty="0">
                <a:latin typeface="Calibri"/>
                <a:cs typeface="Calibri"/>
              </a:rPr>
              <a:t>We </a:t>
            </a:r>
            <a:r>
              <a:rPr sz="1800" spc="-10" dirty="0">
                <a:latin typeface="Calibri"/>
                <a:cs typeface="Calibri"/>
              </a:rPr>
              <a:t>start </a:t>
            </a:r>
            <a:r>
              <a:rPr sz="1800" spc="-5" dirty="0">
                <a:latin typeface="Calibri"/>
                <a:cs typeface="Calibri"/>
              </a:rPr>
              <a:t>at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leftmost </a:t>
            </a:r>
            <a:r>
              <a:rPr sz="1800" spc="-5" dirty="0">
                <a:latin typeface="Calibri"/>
                <a:cs typeface="Calibri"/>
              </a:rPr>
              <a:t>node 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tree, print </a:t>
            </a:r>
            <a:r>
              <a:rPr sz="1800" spc="-5" dirty="0">
                <a:latin typeface="Calibri"/>
                <a:cs typeface="Calibri"/>
              </a:rPr>
              <a:t>it,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follow  </a:t>
            </a:r>
            <a:r>
              <a:rPr sz="1800" spc="-5" dirty="0">
                <a:latin typeface="Calibri"/>
                <a:cs typeface="Calibri"/>
              </a:rPr>
              <a:t>its right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thread</a:t>
            </a:r>
            <a:endParaRPr sz="1800">
              <a:latin typeface="Calibri"/>
              <a:cs typeface="Calibri"/>
            </a:endParaRPr>
          </a:p>
          <a:p>
            <a:pPr marL="469900" marR="215265" indent="-457200">
              <a:lnSpc>
                <a:spcPts val="1939"/>
              </a:lnSpc>
              <a:spcBef>
                <a:spcPts val="81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dirty="0">
                <a:latin typeface="Calibri"/>
                <a:cs typeface="Calibri"/>
              </a:rPr>
              <a:t>If </a:t>
            </a:r>
            <a:r>
              <a:rPr sz="1800" spc="-10" dirty="0">
                <a:latin typeface="Calibri"/>
                <a:cs typeface="Calibri"/>
              </a:rPr>
              <a:t>we </a:t>
            </a:r>
            <a:r>
              <a:rPr sz="1800" spc="-15" dirty="0">
                <a:latin typeface="Calibri"/>
                <a:cs typeface="Calibri"/>
              </a:rPr>
              <a:t>follow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thread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right, </a:t>
            </a:r>
            <a:r>
              <a:rPr sz="1800" spc="-10" dirty="0">
                <a:latin typeface="Calibri"/>
                <a:cs typeface="Calibri"/>
              </a:rPr>
              <a:t>we </a:t>
            </a:r>
            <a:r>
              <a:rPr sz="1800" spc="-5" dirty="0">
                <a:latin typeface="Calibri"/>
                <a:cs typeface="Calibri"/>
              </a:rPr>
              <a:t>output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node </a:t>
            </a:r>
            <a:r>
              <a:rPr sz="1800" dirty="0">
                <a:latin typeface="Calibri"/>
                <a:cs typeface="Calibri"/>
              </a:rPr>
              <a:t>and  </a:t>
            </a:r>
            <a:r>
              <a:rPr sz="1800" spc="-10" dirty="0">
                <a:latin typeface="Calibri"/>
                <a:cs typeface="Calibri"/>
              </a:rPr>
              <a:t>continue to </a:t>
            </a:r>
            <a:r>
              <a:rPr sz="1800" spc="-5" dirty="0">
                <a:latin typeface="Calibri"/>
                <a:cs typeface="Calibri"/>
              </a:rPr>
              <a:t>its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right.</a:t>
            </a:r>
            <a:endParaRPr sz="1800">
              <a:latin typeface="Calibri"/>
              <a:cs typeface="Calibri"/>
            </a:endParaRPr>
          </a:p>
          <a:p>
            <a:pPr marL="469900" indent="-457200">
              <a:lnSpc>
                <a:spcPts val="2055"/>
              </a:lnSpc>
              <a:spcBef>
                <a:spcPts val="56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dirty="0">
                <a:latin typeface="Calibri"/>
                <a:cs typeface="Calibri"/>
              </a:rPr>
              <a:t>If </a:t>
            </a:r>
            <a:r>
              <a:rPr sz="1800" spc="-10" dirty="0">
                <a:latin typeface="Calibri"/>
                <a:cs typeface="Calibri"/>
              </a:rPr>
              <a:t>we </a:t>
            </a:r>
            <a:r>
              <a:rPr sz="1800" spc="-15" dirty="0">
                <a:latin typeface="Calibri"/>
                <a:cs typeface="Calibri"/>
              </a:rPr>
              <a:t>follow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link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right, </a:t>
            </a:r>
            <a:r>
              <a:rPr sz="1800" spc="-10" dirty="0">
                <a:latin typeface="Calibri"/>
                <a:cs typeface="Calibri"/>
              </a:rPr>
              <a:t>we </a:t>
            </a:r>
            <a:r>
              <a:rPr sz="1800" spc="-5" dirty="0">
                <a:latin typeface="Calibri"/>
                <a:cs typeface="Calibri"/>
              </a:rPr>
              <a:t>go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leftmost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node,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ts val="2055"/>
              </a:lnSpc>
            </a:pPr>
            <a:r>
              <a:rPr sz="1800" spc="-10" dirty="0">
                <a:latin typeface="Calibri"/>
                <a:cs typeface="Calibri"/>
              </a:rPr>
              <a:t>print </a:t>
            </a:r>
            <a:r>
              <a:rPr sz="1800" spc="-5" dirty="0">
                <a:latin typeface="Calibri"/>
                <a:cs typeface="Calibri"/>
              </a:rPr>
              <a:t>it,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continue.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6544" y="1318767"/>
            <a:ext cx="5387340" cy="318770"/>
            <a:chOff x="696544" y="1318767"/>
            <a:chExt cx="5387340" cy="318770"/>
          </a:xfrm>
        </p:grpSpPr>
        <p:sp>
          <p:nvSpPr>
            <p:cNvPr id="3" name="object 3"/>
            <p:cNvSpPr/>
            <p:nvPr/>
          </p:nvSpPr>
          <p:spPr>
            <a:xfrm>
              <a:off x="697433" y="1319656"/>
              <a:ext cx="5385485" cy="3166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4350" y="1372234"/>
              <a:ext cx="2819400" cy="142875"/>
            </a:xfrm>
            <a:custGeom>
              <a:avLst/>
              <a:gdLst/>
              <a:ahLst/>
              <a:cxnLst/>
              <a:rect l="l" t="t" r="r" b="b"/>
              <a:pathLst>
                <a:path w="2819400" h="142875">
                  <a:moveTo>
                    <a:pt x="51688" y="0"/>
                  </a:moveTo>
                  <a:lnTo>
                    <a:pt x="0" y="142493"/>
                  </a:lnTo>
                  <a:lnTo>
                    <a:pt x="104901" y="142493"/>
                  </a:lnTo>
                  <a:lnTo>
                    <a:pt x="51688" y="0"/>
                  </a:lnTo>
                  <a:close/>
                </a:path>
                <a:path w="2819400" h="142875">
                  <a:moveTo>
                    <a:pt x="2765933" y="0"/>
                  </a:moveTo>
                  <a:lnTo>
                    <a:pt x="2714244" y="142493"/>
                  </a:lnTo>
                  <a:lnTo>
                    <a:pt x="2819146" y="142493"/>
                  </a:lnTo>
                  <a:lnTo>
                    <a:pt x="2765933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9767" y="1357248"/>
              <a:ext cx="101472" cy="1022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86684" y="1357248"/>
              <a:ext cx="101472" cy="1022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6415" y="1357248"/>
              <a:ext cx="153415" cy="2411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46732" y="1357248"/>
              <a:ext cx="153415" cy="2411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9972" y="1357248"/>
              <a:ext cx="101472" cy="1022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29331" y="1323466"/>
              <a:ext cx="1870710" cy="310515"/>
            </a:xfrm>
            <a:custGeom>
              <a:avLst/>
              <a:gdLst/>
              <a:ahLst/>
              <a:cxnLst/>
              <a:rect l="l" t="t" r="r" b="b"/>
              <a:pathLst>
                <a:path w="1870710" h="310514">
                  <a:moveTo>
                    <a:pt x="1691005" y="0"/>
                  </a:moveTo>
                  <a:lnTo>
                    <a:pt x="1747139" y="0"/>
                  </a:lnTo>
                  <a:lnTo>
                    <a:pt x="1754251" y="0"/>
                  </a:lnTo>
                  <a:lnTo>
                    <a:pt x="1760473" y="127"/>
                  </a:lnTo>
                  <a:lnTo>
                    <a:pt x="1765808" y="635"/>
                  </a:lnTo>
                  <a:lnTo>
                    <a:pt x="1771269" y="1016"/>
                  </a:lnTo>
                  <a:lnTo>
                    <a:pt x="1776221" y="1650"/>
                  </a:lnTo>
                  <a:lnTo>
                    <a:pt x="1817570" y="16204"/>
                  </a:lnTo>
                  <a:lnTo>
                    <a:pt x="1844359" y="47422"/>
                  </a:lnTo>
                  <a:lnTo>
                    <a:pt x="1851152" y="81915"/>
                  </a:lnTo>
                  <a:lnTo>
                    <a:pt x="1850868" y="89533"/>
                  </a:lnTo>
                  <a:lnTo>
                    <a:pt x="1837991" y="127055"/>
                  </a:lnTo>
                  <a:lnTo>
                    <a:pt x="1807209" y="152908"/>
                  </a:lnTo>
                  <a:lnTo>
                    <a:pt x="1827910" y="190627"/>
                  </a:lnTo>
                  <a:lnTo>
                    <a:pt x="1831085" y="196977"/>
                  </a:lnTo>
                  <a:lnTo>
                    <a:pt x="1834133" y="204088"/>
                  </a:lnTo>
                  <a:lnTo>
                    <a:pt x="1837308" y="211962"/>
                  </a:lnTo>
                  <a:lnTo>
                    <a:pt x="1865630" y="283463"/>
                  </a:lnTo>
                  <a:lnTo>
                    <a:pt x="1867408" y="287528"/>
                  </a:lnTo>
                  <a:lnTo>
                    <a:pt x="1868551" y="290830"/>
                  </a:lnTo>
                  <a:lnTo>
                    <a:pt x="1869185" y="293370"/>
                  </a:lnTo>
                  <a:lnTo>
                    <a:pt x="1869947" y="295910"/>
                  </a:lnTo>
                  <a:lnTo>
                    <a:pt x="1870329" y="297815"/>
                  </a:lnTo>
                  <a:lnTo>
                    <a:pt x="1870329" y="298958"/>
                  </a:lnTo>
                  <a:lnTo>
                    <a:pt x="1870329" y="300736"/>
                  </a:lnTo>
                  <a:lnTo>
                    <a:pt x="1865121" y="307721"/>
                  </a:lnTo>
                  <a:lnTo>
                    <a:pt x="1863344" y="308610"/>
                  </a:lnTo>
                  <a:lnTo>
                    <a:pt x="1861439" y="309245"/>
                  </a:lnTo>
                  <a:lnTo>
                    <a:pt x="1859153" y="309625"/>
                  </a:lnTo>
                  <a:lnTo>
                    <a:pt x="1856994" y="310007"/>
                  </a:lnTo>
                  <a:lnTo>
                    <a:pt x="1854200" y="310134"/>
                  </a:lnTo>
                  <a:lnTo>
                    <a:pt x="1850770" y="310134"/>
                  </a:lnTo>
                  <a:lnTo>
                    <a:pt x="1847722" y="310134"/>
                  </a:lnTo>
                  <a:lnTo>
                    <a:pt x="1837308" y="307721"/>
                  </a:lnTo>
                  <a:lnTo>
                    <a:pt x="1835404" y="306705"/>
                  </a:lnTo>
                  <a:lnTo>
                    <a:pt x="1830196" y="298196"/>
                  </a:lnTo>
                  <a:lnTo>
                    <a:pt x="1802257" y="225552"/>
                  </a:lnTo>
                  <a:lnTo>
                    <a:pt x="1784477" y="190119"/>
                  </a:lnTo>
                  <a:lnTo>
                    <a:pt x="1779651" y="185293"/>
                  </a:lnTo>
                  <a:lnTo>
                    <a:pt x="1774825" y="180340"/>
                  </a:lnTo>
                  <a:lnTo>
                    <a:pt x="1768983" y="176530"/>
                  </a:lnTo>
                  <a:lnTo>
                    <a:pt x="1761997" y="173609"/>
                  </a:lnTo>
                  <a:lnTo>
                    <a:pt x="1755140" y="170815"/>
                  </a:lnTo>
                  <a:lnTo>
                    <a:pt x="1746884" y="169291"/>
                  </a:lnTo>
                  <a:lnTo>
                    <a:pt x="1737359" y="169291"/>
                  </a:lnTo>
                  <a:lnTo>
                    <a:pt x="1711325" y="169291"/>
                  </a:lnTo>
                  <a:lnTo>
                    <a:pt x="1711325" y="299466"/>
                  </a:lnTo>
                  <a:lnTo>
                    <a:pt x="1711325" y="301117"/>
                  </a:lnTo>
                  <a:lnTo>
                    <a:pt x="1710817" y="302768"/>
                  </a:lnTo>
                  <a:lnTo>
                    <a:pt x="1709801" y="304419"/>
                  </a:lnTo>
                  <a:lnTo>
                    <a:pt x="1708912" y="306070"/>
                  </a:lnTo>
                  <a:lnTo>
                    <a:pt x="1707515" y="307213"/>
                  </a:lnTo>
                  <a:lnTo>
                    <a:pt x="1705737" y="307975"/>
                  </a:lnTo>
                  <a:lnTo>
                    <a:pt x="1703832" y="308737"/>
                  </a:lnTo>
                  <a:lnTo>
                    <a:pt x="1701927" y="309372"/>
                  </a:lnTo>
                  <a:lnTo>
                    <a:pt x="1700021" y="309625"/>
                  </a:lnTo>
                  <a:lnTo>
                    <a:pt x="1698117" y="310007"/>
                  </a:lnTo>
                  <a:lnTo>
                    <a:pt x="1695450" y="310134"/>
                  </a:lnTo>
                  <a:lnTo>
                    <a:pt x="1692147" y="310134"/>
                  </a:lnTo>
                  <a:lnTo>
                    <a:pt x="1688972" y="310134"/>
                  </a:lnTo>
                  <a:lnTo>
                    <a:pt x="1686433" y="310007"/>
                  </a:lnTo>
                  <a:lnTo>
                    <a:pt x="1684401" y="309625"/>
                  </a:lnTo>
                  <a:lnTo>
                    <a:pt x="1682495" y="309372"/>
                  </a:lnTo>
                  <a:lnTo>
                    <a:pt x="1680591" y="308737"/>
                  </a:lnTo>
                  <a:lnTo>
                    <a:pt x="1678813" y="307975"/>
                  </a:lnTo>
                  <a:lnTo>
                    <a:pt x="1677034" y="307213"/>
                  </a:lnTo>
                  <a:lnTo>
                    <a:pt x="1675638" y="306070"/>
                  </a:lnTo>
                  <a:lnTo>
                    <a:pt x="1674748" y="304546"/>
                  </a:lnTo>
                  <a:lnTo>
                    <a:pt x="1673733" y="303022"/>
                  </a:lnTo>
                  <a:lnTo>
                    <a:pt x="1673352" y="301244"/>
                  </a:lnTo>
                  <a:lnTo>
                    <a:pt x="1673352" y="299466"/>
                  </a:lnTo>
                  <a:lnTo>
                    <a:pt x="1673352" y="19304"/>
                  </a:lnTo>
                  <a:lnTo>
                    <a:pt x="1673352" y="12065"/>
                  </a:lnTo>
                  <a:lnTo>
                    <a:pt x="1675257" y="6985"/>
                  </a:lnTo>
                  <a:lnTo>
                    <a:pt x="1679320" y="4191"/>
                  </a:lnTo>
                  <a:lnTo>
                    <a:pt x="1683258" y="1397"/>
                  </a:lnTo>
                  <a:lnTo>
                    <a:pt x="1687195" y="0"/>
                  </a:lnTo>
                  <a:lnTo>
                    <a:pt x="1691005" y="0"/>
                  </a:lnTo>
                  <a:close/>
                </a:path>
                <a:path w="1870710" h="310514">
                  <a:moveTo>
                    <a:pt x="1415415" y="0"/>
                  </a:moveTo>
                  <a:lnTo>
                    <a:pt x="1622297" y="0"/>
                  </a:lnTo>
                  <a:lnTo>
                    <a:pt x="1624330" y="0"/>
                  </a:lnTo>
                  <a:lnTo>
                    <a:pt x="1626108" y="508"/>
                  </a:lnTo>
                  <a:lnTo>
                    <a:pt x="1627885" y="1397"/>
                  </a:lnTo>
                  <a:lnTo>
                    <a:pt x="1629537" y="2412"/>
                  </a:lnTo>
                  <a:lnTo>
                    <a:pt x="1630807" y="3683"/>
                  </a:lnTo>
                  <a:lnTo>
                    <a:pt x="1631822" y="5461"/>
                  </a:lnTo>
                  <a:lnTo>
                    <a:pt x="1632839" y="7112"/>
                  </a:lnTo>
                  <a:lnTo>
                    <a:pt x="1633473" y="9017"/>
                  </a:lnTo>
                  <a:lnTo>
                    <a:pt x="1633855" y="11175"/>
                  </a:lnTo>
                  <a:lnTo>
                    <a:pt x="1634235" y="13335"/>
                  </a:lnTo>
                  <a:lnTo>
                    <a:pt x="1634490" y="15494"/>
                  </a:lnTo>
                  <a:lnTo>
                    <a:pt x="1634490" y="17653"/>
                  </a:lnTo>
                  <a:lnTo>
                    <a:pt x="1634490" y="19812"/>
                  </a:lnTo>
                  <a:lnTo>
                    <a:pt x="1634235" y="21844"/>
                  </a:lnTo>
                  <a:lnTo>
                    <a:pt x="1633855" y="23875"/>
                  </a:lnTo>
                  <a:lnTo>
                    <a:pt x="1633473" y="26035"/>
                  </a:lnTo>
                  <a:lnTo>
                    <a:pt x="1627885" y="33147"/>
                  </a:lnTo>
                  <a:lnTo>
                    <a:pt x="1626234" y="34162"/>
                  </a:lnTo>
                  <a:lnTo>
                    <a:pt x="1624457" y="34671"/>
                  </a:lnTo>
                  <a:lnTo>
                    <a:pt x="1622425" y="34671"/>
                  </a:lnTo>
                  <a:lnTo>
                    <a:pt x="1537970" y="34671"/>
                  </a:lnTo>
                  <a:lnTo>
                    <a:pt x="1537970" y="299466"/>
                  </a:lnTo>
                  <a:lnTo>
                    <a:pt x="1537970" y="301117"/>
                  </a:lnTo>
                  <a:lnTo>
                    <a:pt x="1537589" y="302768"/>
                  </a:lnTo>
                  <a:lnTo>
                    <a:pt x="1536572" y="304419"/>
                  </a:lnTo>
                  <a:lnTo>
                    <a:pt x="1535557" y="306070"/>
                  </a:lnTo>
                  <a:lnTo>
                    <a:pt x="1534159" y="307213"/>
                  </a:lnTo>
                  <a:lnTo>
                    <a:pt x="1532382" y="307975"/>
                  </a:lnTo>
                  <a:lnTo>
                    <a:pt x="1530604" y="308737"/>
                  </a:lnTo>
                  <a:lnTo>
                    <a:pt x="1528698" y="309372"/>
                  </a:lnTo>
                  <a:lnTo>
                    <a:pt x="1526667" y="309625"/>
                  </a:lnTo>
                  <a:lnTo>
                    <a:pt x="1524634" y="310007"/>
                  </a:lnTo>
                  <a:lnTo>
                    <a:pt x="1522095" y="310134"/>
                  </a:lnTo>
                  <a:lnTo>
                    <a:pt x="1518920" y="310134"/>
                  </a:lnTo>
                  <a:lnTo>
                    <a:pt x="1515745" y="310134"/>
                  </a:lnTo>
                  <a:lnTo>
                    <a:pt x="1513205" y="310007"/>
                  </a:lnTo>
                  <a:lnTo>
                    <a:pt x="1511172" y="309625"/>
                  </a:lnTo>
                  <a:lnTo>
                    <a:pt x="1509141" y="309372"/>
                  </a:lnTo>
                  <a:lnTo>
                    <a:pt x="1507235" y="308737"/>
                  </a:lnTo>
                  <a:lnTo>
                    <a:pt x="1505458" y="307975"/>
                  </a:lnTo>
                  <a:lnTo>
                    <a:pt x="1503680" y="307213"/>
                  </a:lnTo>
                  <a:lnTo>
                    <a:pt x="1502409" y="306070"/>
                  </a:lnTo>
                  <a:lnTo>
                    <a:pt x="1501394" y="304546"/>
                  </a:lnTo>
                  <a:lnTo>
                    <a:pt x="1500505" y="303022"/>
                  </a:lnTo>
                  <a:lnTo>
                    <a:pt x="1499996" y="301244"/>
                  </a:lnTo>
                  <a:lnTo>
                    <a:pt x="1499996" y="299466"/>
                  </a:lnTo>
                  <a:lnTo>
                    <a:pt x="1499996" y="34671"/>
                  </a:lnTo>
                  <a:lnTo>
                    <a:pt x="1415415" y="34671"/>
                  </a:lnTo>
                  <a:lnTo>
                    <a:pt x="1413256" y="34671"/>
                  </a:lnTo>
                  <a:lnTo>
                    <a:pt x="1411351" y="34162"/>
                  </a:lnTo>
                  <a:lnTo>
                    <a:pt x="1409827" y="33147"/>
                  </a:lnTo>
                  <a:lnTo>
                    <a:pt x="1408303" y="32131"/>
                  </a:lnTo>
                  <a:lnTo>
                    <a:pt x="1407033" y="30861"/>
                  </a:lnTo>
                  <a:lnTo>
                    <a:pt x="1406144" y="29337"/>
                  </a:lnTo>
                  <a:lnTo>
                    <a:pt x="1405128" y="27812"/>
                  </a:lnTo>
                  <a:lnTo>
                    <a:pt x="1404493" y="26162"/>
                  </a:lnTo>
                  <a:lnTo>
                    <a:pt x="1404112" y="24130"/>
                  </a:lnTo>
                  <a:lnTo>
                    <a:pt x="1403731" y="22225"/>
                  </a:lnTo>
                  <a:lnTo>
                    <a:pt x="1403604" y="20066"/>
                  </a:lnTo>
                  <a:lnTo>
                    <a:pt x="1403604" y="17653"/>
                  </a:lnTo>
                  <a:lnTo>
                    <a:pt x="1403604" y="15240"/>
                  </a:lnTo>
                  <a:lnTo>
                    <a:pt x="1403731" y="12954"/>
                  </a:lnTo>
                  <a:lnTo>
                    <a:pt x="1404112" y="10922"/>
                  </a:lnTo>
                  <a:lnTo>
                    <a:pt x="1404493" y="8890"/>
                  </a:lnTo>
                  <a:lnTo>
                    <a:pt x="1405128" y="7112"/>
                  </a:lnTo>
                  <a:lnTo>
                    <a:pt x="1406144" y="5461"/>
                  </a:lnTo>
                  <a:lnTo>
                    <a:pt x="1407033" y="3810"/>
                  </a:lnTo>
                  <a:lnTo>
                    <a:pt x="1408303" y="2540"/>
                  </a:lnTo>
                  <a:lnTo>
                    <a:pt x="1409827" y="1524"/>
                  </a:lnTo>
                  <a:lnTo>
                    <a:pt x="1411478" y="508"/>
                  </a:lnTo>
                  <a:lnTo>
                    <a:pt x="1413383" y="0"/>
                  </a:lnTo>
                  <a:lnTo>
                    <a:pt x="1415415" y="0"/>
                  </a:lnTo>
                  <a:close/>
                </a:path>
                <a:path w="1870710" h="310514">
                  <a:moveTo>
                    <a:pt x="1125601" y="0"/>
                  </a:moveTo>
                  <a:lnTo>
                    <a:pt x="1263522" y="0"/>
                  </a:lnTo>
                  <a:lnTo>
                    <a:pt x="1265428" y="0"/>
                  </a:lnTo>
                  <a:lnTo>
                    <a:pt x="1267333" y="508"/>
                  </a:lnTo>
                  <a:lnTo>
                    <a:pt x="1268983" y="1397"/>
                  </a:lnTo>
                  <a:lnTo>
                    <a:pt x="1270634" y="2412"/>
                  </a:lnTo>
                  <a:lnTo>
                    <a:pt x="1272032" y="3810"/>
                  </a:lnTo>
                  <a:lnTo>
                    <a:pt x="1272920" y="5461"/>
                  </a:lnTo>
                  <a:lnTo>
                    <a:pt x="1273937" y="7112"/>
                  </a:lnTo>
                  <a:lnTo>
                    <a:pt x="1274571" y="9017"/>
                  </a:lnTo>
                  <a:lnTo>
                    <a:pt x="1274953" y="11175"/>
                  </a:lnTo>
                  <a:lnTo>
                    <a:pt x="1275460" y="13335"/>
                  </a:lnTo>
                  <a:lnTo>
                    <a:pt x="1275588" y="15494"/>
                  </a:lnTo>
                  <a:lnTo>
                    <a:pt x="1275588" y="17653"/>
                  </a:lnTo>
                  <a:lnTo>
                    <a:pt x="1275588" y="19812"/>
                  </a:lnTo>
                  <a:lnTo>
                    <a:pt x="1275460" y="21844"/>
                  </a:lnTo>
                  <a:lnTo>
                    <a:pt x="1274953" y="23875"/>
                  </a:lnTo>
                  <a:lnTo>
                    <a:pt x="1274571" y="26035"/>
                  </a:lnTo>
                  <a:lnTo>
                    <a:pt x="1268983" y="33147"/>
                  </a:lnTo>
                  <a:lnTo>
                    <a:pt x="1267459" y="34162"/>
                  </a:lnTo>
                  <a:lnTo>
                    <a:pt x="1265555" y="34671"/>
                  </a:lnTo>
                  <a:lnTo>
                    <a:pt x="1263522" y="34671"/>
                  </a:lnTo>
                  <a:lnTo>
                    <a:pt x="1145920" y="34671"/>
                  </a:lnTo>
                  <a:lnTo>
                    <a:pt x="1145920" y="130429"/>
                  </a:lnTo>
                  <a:lnTo>
                    <a:pt x="1246758" y="130429"/>
                  </a:lnTo>
                  <a:lnTo>
                    <a:pt x="1248918" y="130429"/>
                  </a:lnTo>
                  <a:lnTo>
                    <a:pt x="1258443" y="141350"/>
                  </a:lnTo>
                  <a:lnTo>
                    <a:pt x="1258951" y="143510"/>
                  </a:lnTo>
                  <a:lnTo>
                    <a:pt x="1259078" y="145669"/>
                  </a:lnTo>
                  <a:lnTo>
                    <a:pt x="1259078" y="147828"/>
                  </a:lnTo>
                  <a:lnTo>
                    <a:pt x="1259078" y="149987"/>
                  </a:lnTo>
                  <a:lnTo>
                    <a:pt x="1258951" y="152146"/>
                  </a:lnTo>
                  <a:lnTo>
                    <a:pt x="1258443" y="154178"/>
                  </a:lnTo>
                  <a:lnTo>
                    <a:pt x="1258062" y="156083"/>
                  </a:lnTo>
                  <a:lnTo>
                    <a:pt x="1257300" y="157861"/>
                  </a:lnTo>
                  <a:lnTo>
                    <a:pt x="1256283" y="159385"/>
                  </a:lnTo>
                  <a:lnTo>
                    <a:pt x="1255395" y="160909"/>
                  </a:lnTo>
                  <a:lnTo>
                    <a:pt x="1253997" y="162052"/>
                  </a:lnTo>
                  <a:lnTo>
                    <a:pt x="1252346" y="162941"/>
                  </a:lnTo>
                  <a:lnTo>
                    <a:pt x="1250695" y="163703"/>
                  </a:lnTo>
                  <a:lnTo>
                    <a:pt x="1248791" y="164084"/>
                  </a:lnTo>
                  <a:lnTo>
                    <a:pt x="1246758" y="164084"/>
                  </a:lnTo>
                  <a:lnTo>
                    <a:pt x="1145920" y="164084"/>
                  </a:lnTo>
                  <a:lnTo>
                    <a:pt x="1145920" y="274066"/>
                  </a:lnTo>
                  <a:lnTo>
                    <a:pt x="1265682" y="274066"/>
                  </a:lnTo>
                  <a:lnTo>
                    <a:pt x="1267587" y="274066"/>
                  </a:lnTo>
                  <a:lnTo>
                    <a:pt x="1275080" y="279273"/>
                  </a:lnTo>
                  <a:lnTo>
                    <a:pt x="1276222" y="280797"/>
                  </a:lnTo>
                  <a:lnTo>
                    <a:pt x="1276984" y="282702"/>
                  </a:lnTo>
                  <a:lnTo>
                    <a:pt x="1277366" y="284988"/>
                  </a:lnTo>
                  <a:lnTo>
                    <a:pt x="1277746" y="287147"/>
                  </a:lnTo>
                  <a:lnTo>
                    <a:pt x="1278001" y="289306"/>
                  </a:lnTo>
                  <a:lnTo>
                    <a:pt x="1278001" y="291465"/>
                  </a:lnTo>
                  <a:lnTo>
                    <a:pt x="1278001" y="293624"/>
                  </a:lnTo>
                  <a:lnTo>
                    <a:pt x="1275080" y="303403"/>
                  </a:lnTo>
                  <a:lnTo>
                    <a:pt x="1274064" y="305054"/>
                  </a:lnTo>
                  <a:lnTo>
                    <a:pt x="1272667" y="306450"/>
                  </a:lnTo>
                  <a:lnTo>
                    <a:pt x="1271143" y="307340"/>
                  </a:lnTo>
                  <a:lnTo>
                    <a:pt x="1269492" y="308229"/>
                  </a:lnTo>
                  <a:lnTo>
                    <a:pt x="1267714" y="308737"/>
                  </a:lnTo>
                  <a:lnTo>
                    <a:pt x="1265682" y="308737"/>
                  </a:lnTo>
                  <a:lnTo>
                    <a:pt x="1125601" y="308737"/>
                  </a:lnTo>
                  <a:lnTo>
                    <a:pt x="1121664" y="308737"/>
                  </a:lnTo>
                  <a:lnTo>
                    <a:pt x="1117727" y="307340"/>
                  </a:lnTo>
                  <a:lnTo>
                    <a:pt x="1113790" y="304546"/>
                  </a:lnTo>
                  <a:lnTo>
                    <a:pt x="1109853" y="301752"/>
                  </a:lnTo>
                  <a:lnTo>
                    <a:pt x="1107947" y="296672"/>
                  </a:lnTo>
                  <a:lnTo>
                    <a:pt x="1107947" y="289433"/>
                  </a:lnTo>
                  <a:lnTo>
                    <a:pt x="1107947" y="19304"/>
                  </a:lnTo>
                  <a:lnTo>
                    <a:pt x="1107947" y="12065"/>
                  </a:lnTo>
                  <a:lnTo>
                    <a:pt x="1109853" y="6985"/>
                  </a:lnTo>
                  <a:lnTo>
                    <a:pt x="1113917" y="4191"/>
                  </a:lnTo>
                  <a:lnTo>
                    <a:pt x="1117854" y="1397"/>
                  </a:lnTo>
                  <a:lnTo>
                    <a:pt x="1121791" y="0"/>
                  </a:lnTo>
                  <a:lnTo>
                    <a:pt x="1125601" y="0"/>
                  </a:lnTo>
                  <a:close/>
                </a:path>
                <a:path w="1870710" h="310514">
                  <a:moveTo>
                    <a:pt x="892429" y="0"/>
                  </a:moveTo>
                  <a:lnTo>
                    <a:pt x="1030351" y="0"/>
                  </a:lnTo>
                  <a:lnTo>
                    <a:pt x="1032256" y="0"/>
                  </a:lnTo>
                  <a:lnTo>
                    <a:pt x="1034160" y="508"/>
                  </a:lnTo>
                  <a:lnTo>
                    <a:pt x="1035812" y="1397"/>
                  </a:lnTo>
                  <a:lnTo>
                    <a:pt x="1037463" y="2412"/>
                  </a:lnTo>
                  <a:lnTo>
                    <a:pt x="1038859" y="3810"/>
                  </a:lnTo>
                  <a:lnTo>
                    <a:pt x="1039748" y="5461"/>
                  </a:lnTo>
                  <a:lnTo>
                    <a:pt x="1040765" y="7112"/>
                  </a:lnTo>
                  <a:lnTo>
                    <a:pt x="1041400" y="9017"/>
                  </a:lnTo>
                  <a:lnTo>
                    <a:pt x="1041781" y="11175"/>
                  </a:lnTo>
                  <a:lnTo>
                    <a:pt x="1042289" y="13335"/>
                  </a:lnTo>
                  <a:lnTo>
                    <a:pt x="1042416" y="15494"/>
                  </a:lnTo>
                  <a:lnTo>
                    <a:pt x="1042416" y="17653"/>
                  </a:lnTo>
                  <a:lnTo>
                    <a:pt x="1042416" y="19812"/>
                  </a:lnTo>
                  <a:lnTo>
                    <a:pt x="1042289" y="21844"/>
                  </a:lnTo>
                  <a:lnTo>
                    <a:pt x="1041781" y="23875"/>
                  </a:lnTo>
                  <a:lnTo>
                    <a:pt x="1041400" y="26035"/>
                  </a:lnTo>
                  <a:lnTo>
                    <a:pt x="1035812" y="33147"/>
                  </a:lnTo>
                  <a:lnTo>
                    <a:pt x="1034288" y="34162"/>
                  </a:lnTo>
                  <a:lnTo>
                    <a:pt x="1032382" y="34671"/>
                  </a:lnTo>
                  <a:lnTo>
                    <a:pt x="1030351" y="34671"/>
                  </a:lnTo>
                  <a:lnTo>
                    <a:pt x="912748" y="34671"/>
                  </a:lnTo>
                  <a:lnTo>
                    <a:pt x="912748" y="130429"/>
                  </a:lnTo>
                  <a:lnTo>
                    <a:pt x="1013587" y="130429"/>
                  </a:lnTo>
                  <a:lnTo>
                    <a:pt x="1015745" y="130429"/>
                  </a:lnTo>
                  <a:lnTo>
                    <a:pt x="1025270" y="141350"/>
                  </a:lnTo>
                  <a:lnTo>
                    <a:pt x="1025779" y="143510"/>
                  </a:lnTo>
                  <a:lnTo>
                    <a:pt x="1025906" y="145669"/>
                  </a:lnTo>
                  <a:lnTo>
                    <a:pt x="1025906" y="147828"/>
                  </a:lnTo>
                  <a:lnTo>
                    <a:pt x="1025906" y="149987"/>
                  </a:lnTo>
                  <a:lnTo>
                    <a:pt x="1025779" y="152146"/>
                  </a:lnTo>
                  <a:lnTo>
                    <a:pt x="1025270" y="154178"/>
                  </a:lnTo>
                  <a:lnTo>
                    <a:pt x="1024890" y="156083"/>
                  </a:lnTo>
                  <a:lnTo>
                    <a:pt x="1024128" y="157861"/>
                  </a:lnTo>
                  <a:lnTo>
                    <a:pt x="1023112" y="159385"/>
                  </a:lnTo>
                  <a:lnTo>
                    <a:pt x="1022222" y="160909"/>
                  </a:lnTo>
                  <a:lnTo>
                    <a:pt x="1020826" y="162052"/>
                  </a:lnTo>
                  <a:lnTo>
                    <a:pt x="1019175" y="162941"/>
                  </a:lnTo>
                  <a:lnTo>
                    <a:pt x="1017523" y="163703"/>
                  </a:lnTo>
                  <a:lnTo>
                    <a:pt x="1015619" y="164084"/>
                  </a:lnTo>
                  <a:lnTo>
                    <a:pt x="1013587" y="164084"/>
                  </a:lnTo>
                  <a:lnTo>
                    <a:pt x="912748" y="164084"/>
                  </a:lnTo>
                  <a:lnTo>
                    <a:pt x="912748" y="274066"/>
                  </a:lnTo>
                  <a:lnTo>
                    <a:pt x="1032509" y="274066"/>
                  </a:lnTo>
                  <a:lnTo>
                    <a:pt x="1034415" y="274066"/>
                  </a:lnTo>
                  <a:lnTo>
                    <a:pt x="1041907" y="279273"/>
                  </a:lnTo>
                  <a:lnTo>
                    <a:pt x="1043051" y="280797"/>
                  </a:lnTo>
                  <a:lnTo>
                    <a:pt x="1043813" y="282702"/>
                  </a:lnTo>
                  <a:lnTo>
                    <a:pt x="1044194" y="284988"/>
                  </a:lnTo>
                  <a:lnTo>
                    <a:pt x="1044575" y="287147"/>
                  </a:lnTo>
                  <a:lnTo>
                    <a:pt x="1044829" y="289306"/>
                  </a:lnTo>
                  <a:lnTo>
                    <a:pt x="1044829" y="291465"/>
                  </a:lnTo>
                  <a:lnTo>
                    <a:pt x="1044829" y="293624"/>
                  </a:lnTo>
                  <a:lnTo>
                    <a:pt x="1044575" y="295783"/>
                  </a:lnTo>
                  <a:lnTo>
                    <a:pt x="1044194" y="297815"/>
                  </a:lnTo>
                  <a:lnTo>
                    <a:pt x="1043813" y="299847"/>
                  </a:lnTo>
                  <a:lnTo>
                    <a:pt x="1043051" y="301752"/>
                  </a:lnTo>
                  <a:lnTo>
                    <a:pt x="1041907" y="303403"/>
                  </a:lnTo>
                  <a:lnTo>
                    <a:pt x="1040892" y="305054"/>
                  </a:lnTo>
                  <a:lnTo>
                    <a:pt x="1039494" y="306450"/>
                  </a:lnTo>
                  <a:lnTo>
                    <a:pt x="1037970" y="307340"/>
                  </a:lnTo>
                  <a:lnTo>
                    <a:pt x="1036319" y="308229"/>
                  </a:lnTo>
                  <a:lnTo>
                    <a:pt x="1034542" y="308737"/>
                  </a:lnTo>
                  <a:lnTo>
                    <a:pt x="1032509" y="308737"/>
                  </a:lnTo>
                  <a:lnTo>
                    <a:pt x="892429" y="308737"/>
                  </a:lnTo>
                  <a:lnTo>
                    <a:pt x="888492" y="308737"/>
                  </a:lnTo>
                  <a:lnTo>
                    <a:pt x="884555" y="307340"/>
                  </a:lnTo>
                  <a:lnTo>
                    <a:pt x="880618" y="304546"/>
                  </a:lnTo>
                  <a:lnTo>
                    <a:pt x="876681" y="301752"/>
                  </a:lnTo>
                  <a:lnTo>
                    <a:pt x="874776" y="296672"/>
                  </a:lnTo>
                  <a:lnTo>
                    <a:pt x="874776" y="289433"/>
                  </a:lnTo>
                  <a:lnTo>
                    <a:pt x="874776" y="19304"/>
                  </a:lnTo>
                  <a:lnTo>
                    <a:pt x="874776" y="12065"/>
                  </a:lnTo>
                  <a:lnTo>
                    <a:pt x="876681" y="6985"/>
                  </a:lnTo>
                  <a:lnTo>
                    <a:pt x="880744" y="4191"/>
                  </a:lnTo>
                  <a:lnTo>
                    <a:pt x="884682" y="1397"/>
                  </a:lnTo>
                  <a:lnTo>
                    <a:pt x="888619" y="0"/>
                  </a:lnTo>
                  <a:lnTo>
                    <a:pt x="892429" y="0"/>
                  </a:lnTo>
                  <a:close/>
                </a:path>
                <a:path w="1870710" h="310514">
                  <a:moveTo>
                    <a:pt x="637920" y="0"/>
                  </a:moveTo>
                  <a:lnTo>
                    <a:pt x="694055" y="0"/>
                  </a:lnTo>
                  <a:lnTo>
                    <a:pt x="701167" y="0"/>
                  </a:lnTo>
                  <a:lnTo>
                    <a:pt x="707390" y="127"/>
                  </a:lnTo>
                  <a:lnTo>
                    <a:pt x="712724" y="635"/>
                  </a:lnTo>
                  <a:lnTo>
                    <a:pt x="718185" y="1016"/>
                  </a:lnTo>
                  <a:lnTo>
                    <a:pt x="723138" y="1650"/>
                  </a:lnTo>
                  <a:lnTo>
                    <a:pt x="764486" y="16204"/>
                  </a:lnTo>
                  <a:lnTo>
                    <a:pt x="791275" y="47422"/>
                  </a:lnTo>
                  <a:lnTo>
                    <a:pt x="798068" y="81915"/>
                  </a:lnTo>
                  <a:lnTo>
                    <a:pt x="797784" y="89533"/>
                  </a:lnTo>
                  <a:lnTo>
                    <a:pt x="784907" y="127055"/>
                  </a:lnTo>
                  <a:lnTo>
                    <a:pt x="754126" y="152908"/>
                  </a:lnTo>
                  <a:lnTo>
                    <a:pt x="774827" y="190627"/>
                  </a:lnTo>
                  <a:lnTo>
                    <a:pt x="778002" y="196977"/>
                  </a:lnTo>
                  <a:lnTo>
                    <a:pt x="781050" y="204088"/>
                  </a:lnTo>
                  <a:lnTo>
                    <a:pt x="784225" y="211962"/>
                  </a:lnTo>
                  <a:lnTo>
                    <a:pt x="812545" y="283463"/>
                  </a:lnTo>
                  <a:lnTo>
                    <a:pt x="814323" y="287528"/>
                  </a:lnTo>
                  <a:lnTo>
                    <a:pt x="815467" y="290830"/>
                  </a:lnTo>
                  <a:lnTo>
                    <a:pt x="816102" y="293370"/>
                  </a:lnTo>
                  <a:lnTo>
                    <a:pt x="816864" y="295910"/>
                  </a:lnTo>
                  <a:lnTo>
                    <a:pt x="817244" y="297815"/>
                  </a:lnTo>
                  <a:lnTo>
                    <a:pt x="817244" y="298958"/>
                  </a:lnTo>
                  <a:lnTo>
                    <a:pt x="817244" y="300736"/>
                  </a:lnTo>
                  <a:lnTo>
                    <a:pt x="812038" y="307721"/>
                  </a:lnTo>
                  <a:lnTo>
                    <a:pt x="810259" y="308610"/>
                  </a:lnTo>
                  <a:lnTo>
                    <a:pt x="808355" y="309245"/>
                  </a:lnTo>
                  <a:lnTo>
                    <a:pt x="806069" y="309625"/>
                  </a:lnTo>
                  <a:lnTo>
                    <a:pt x="803909" y="310007"/>
                  </a:lnTo>
                  <a:lnTo>
                    <a:pt x="801116" y="310134"/>
                  </a:lnTo>
                  <a:lnTo>
                    <a:pt x="797687" y="310134"/>
                  </a:lnTo>
                  <a:lnTo>
                    <a:pt x="794639" y="310134"/>
                  </a:lnTo>
                  <a:lnTo>
                    <a:pt x="784225" y="307721"/>
                  </a:lnTo>
                  <a:lnTo>
                    <a:pt x="782319" y="306705"/>
                  </a:lnTo>
                  <a:lnTo>
                    <a:pt x="777113" y="298196"/>
                  </a:lnTo>
                  <a:lnTo>
                    <a:pt x="749172" y="225552"/>
                  </a:lnTo>
                  <a:lnTo>
                    <a:pt x="731393" y="190119"/>
                  </a:lnTo>
                  <a:lnTo>
                    <a:pt x="726567" y="185293"/>
                  </a:lnTo>
                  <a:lnTo>
                    <a:pt x="721741" y="180340"/>
                  </a:lnTo>
                  <a:lnTo>
                    <a:pt x="715899" y="176530"/>
                  </a:lnTo>
                  <a:lnTo>
                    <a:pt x="708913" y="173609"/>
                  </a:lnTo>
                  <a:lnTo>
                    <a:pt x="702056" y="170815"/>
                  </a:lnTo>
                  <a:lnTo>
                    <a:pt x="693801" y="169291"/>
                  </a:lnTo>
                  <a:lnTo>
                    <a:pt x="684276" y="169291"/>
                  </a:lnTo>
                  <a:lnTo>
                    <a:pt x="658241" y="169291"/>
                  </a:lnTo>
                  <a:lnTo>
                    <a:pt x="658241" y="299466"/>
                  </a:lnTo>
                  <a:lnTo>
                    <a:pt x="658241" y="301117"/>
                  </a:lnTo>
                  <a:lnTo>
                    <a:pt x="657732" y="302768"/>
                  </a:lnTo>
                  <a:lnTo>
                    <a:pt x="656717" y="304419"/>
                  </a:lnTo>
                  <a:lnTo>
                    <a:pt x="655828" y="306070"/>
                  </a:lnTo>
                  <a:lnTo>
                    <a:pt x="654431" y="307213"/>
                  </a:lnTo>
                  <a:lnTo>
                    <a:pt x="652653" y="307975"/>
                  </a:lnTo>
                  <a:lnTo>
                    <a:pt x="650748" y="308737"/>
                  </a:lnTo>
                  <a:lnTo>
                    <a:pt x="648843" y="309372"/>
                  </a:lnTo>
                  <a:lnTo>
                    <a:pt x="646938" y="309625"/>
                  </a:lnTo>
                  <a:lnTo>
                    <a:pt x="645032" y="310007"/>
                  </a:lnTo>
                  <a:lnTo>
                    <a:pt x="642366" y="310134"/>
                  </a:lnTo>
                  <a:lnTo>
                    <a:pt x="639063" y="310134"/>
                  </a:lnTo>
                  <a:lnTo>
                    <a:pt x="635888" y="310134"/>
                  </a:lnTo>
                  <a:lnTo>
                    <a:pt x="633349" y="310007"/>
                  </a:lnTo>
                  <a:lnTo>
                    <a:pt x="631317" y="309625"/>
                  </a:lnTo>
                  <a:lnTo>
                    <a:pt x="629412" y="309372"/>
                  </a:lnTo>
                  <a:lnTo>
                    <a:pt x="627507" y="308737"/>
                  </a:lnTo>
                  <a:lnTo>
                    <a:pt x="625729" y="307975"/>
                  </a:lnTo>
                  <a:lnTo>
                    <a:pt x="623951" y="307213"/>
                  </a:lnTo>
                  <a:lnTo>
                    <a:pt x="622554" y="306070"/>
                  </a:lnTo>
                  <a:lnTo>
                    <a:pt x="621665" y="304546"/>
                  </a:lnTo>
                  <a:lnTo>
                    <a:pt x="620649" y="303022"/>
                  </a:lnTo>
                  <a:lnTo>
                    <a:pt x="620268" y="301244"/>
                  </a:lnTo>
                  <a:lnTo>
                    <a:pt x="620268" y="299466"/>
                  </a:lnTo>
                  <a:lnTo>
                    <a:pt x="620268" y="19304"/>
                  </a:lnTo>
                  <a:lnTo>
                    <a:pt x="620268" y="12065"/>
                  </a:lnTo>
                  <a:lnTo>
                    <a:pt x="622173" y="6985"/>
                  </a:lnTo>
                  <a:lnTo>
                    <a:pt x="626237" y="4191"/>
                  </a:lnTo>
                  <a:lnTo>
                    <a:pt x="630174" y="1397"/>
                  </a:lnTo>
                  <a:lnTo>
                    <a:pt x="634111" y="0"/>
                  </a:lnTo>
                  <a:lnTo>
                    <a:pt x="637920" y="0"/>
                  </a:lnTo>
                  <a:close/>
                </a:path>
                <a:path w="1870710" h="310514">
                  <a:moveTo>
                    <a:pt x="362331" y="0"/>
                  </a:moveTo>
                  <a:lnTo>
                    <a:pt x="569213" y="0"/>
                  </a:lnTo>
                  <a:lnTo>
                    <a:pt x="571245" y="0"/>
                  </a:lnTo>
                  <a:lnTo>
                    <a:pt x="573024" y="508"/>
                  </a:lnTo>
                  <a:lnTo>
                    <a:pt x="574801" y="1397"/>
                  </a:lnTo>
                  <a:lnTo>
                    <a:pt x="576453" y="2412"/>
                  </a:lnTo>
                  <a:lnTo>
                    <a:pt x="577723" y="3683"/>
                  </a:lnTo>
                  <a:lnTo>
                    <a:pt x="578738" y="5461"/>
                  </a:lnTo>
                  <a:lnTo>
                    <a:pt x="579755" y="7112"/>
                  </a:lnTo>
                  <a:lnTo>
                    <a:pt x="580390" y="9017"/>
                  </a:lnTo>
                  <a:lnTo>
                    <a:pt x="580770" y="11175"/>
                  </a:lnTo>
                  <a:lnTo>
                    <a:pt x="581151" y="13335"/>
                  </a:lnTo>
                  <a:lnTo>
                    <a:pt x="581406" y="15494"/>
                  </a:lnTo>
                  <a:lnTo>
                    <a:pt x="581406" y="17653"/>
                  </a:lnTo>
                  <a:lnTo>
                    <a:pt x="581406" y="19812"/>
                  </a:lnTo>
                  <a:lnTo>
                    <a:pt x="581151" y="21844"/>
                  </a:lnTo>
                  <a:lnTo>
                    <a:pt x="580770" y="23875"/>
                  </a:lnTo>
                  <a:lnTo>
                    <a:pt x="580390" y="26035"/>
                  </a:lnTo>
                  <a:lnTo>
                    <a:pt x="574801" y="33147"/>
                  </a:lnTo>
                  <a:lnTo>
                    <a:pt x="573151" y="34162"/>
                  </a:lnTo>
                  <a:lnTo>
                    <a:pt x="571373" y="34671"/>
                  </a:lnTo>
                  <a:lnTo>
                    <a:pt x="569341" y="34671"/>
                  </a:lnTo>
                  <a:lnTo>
                    <a:pt x="484886" y="34671"/>
                  </a:lnTo>
                  <a:lnTo>
                    <a:pt x="484886" y="299466"/>
                  </a:lnTo>
                  <a:lnTo>
                    <a:pt x="484886" y="301117"/>
                  </a:lnTo>
                  <a:lnTo>
                    <a:pt x="484505" y="302768"/>
                  </a:lnTo>
                  <a:lnTo>
                    <a:pt x="483488" y="304419"/>
                  </a:lnTo>
                  <a:lnTo>
                    <a:pt x="482473" y="306070"/>
                  </a:lnTo>
                  <a:lnTo>
                    <a:pt x="481075" y="307213"/>
                  </a:lnTo>
                  <a:lnTo>
                    <a:pt x="479298" y="307975"/>
                  </a:lnTo>
                  <a:lnTo>
                    <a:pt x="477519" y="308737"/>
                  </a:lnTo>
                  <a:lnTo>
                    <a:pt x="475615" y="309372"/>
                  </a:lnTo>
                  <a:lnTo>
                    <a:pt x="473582" y="309625"/>
                  </a:lnTo>
                  <a:lnTo>
                    <a:pt x="471550" y="310007"/>
                  </a:lnTo>
                  <a:lnTo>
                    <a:pt x="469011" y="310134"/>
                  </a:lnTo>
                  <a:lnTo>
                    <a:pt x="465836" y="310134"/>
                  </a:lnTo>
                  <a:lnTo>
                    <a:pt x="462661" y="310134"/>
                  </a:lnTo>
                  <a:lnTo>
                    <a:pt x="460120" y="310007"/>
                  </a:lnTo>
                  <a:lnTo>
                    <a:pt x="458088" y="309625"/>
                  </a:lnTo>
                  <a:lnTo>
                    <a:pt x="456056" y="309372"/>
                  </a:lnTo>
                  <a:lnTo>
                    <a:pt x="454151" y="308737"/>
                  </a:lnTo>
                  <a:lnTo>
                    <a:pt x="452374" y="307975"/>
                  </a:lnTo>
                  <a:lnTo>
                    <a:pt x="450595" y="307213"/>
                  </a:lnTo>
                  <a:lnTo>
                    <a:pt x="449325" y="306070"/>
                  </a:lnTo>
                  <a:lnTo>
                    <a:pt x="448310" y="304546"/>
                  </a:lnTo>
                  <a:lnTo>
                    <a:pt x="447420" y="303022"/>
                  </a:lnTo>
                  <a:lnTo>
                    <a:pt x="446913" y="301244"/>
                  </a:lnTo>
                  <a:lnTo>
                    <a:pt x="446913" y="299466"/>
                  </a:lnTo>
                  <a:lnTo>
                    <a:pt x="446913" y="34671"/>
                  </a:lnTo>
                  <a:lnTo>
                    <a:pt x="362331" y="34671"/>
                  </a:lnTo>
                  <a:lnTo>
                    <a:pt x="360172" y="34671"/>
                  </a:lnTo>
                  <a:lnTo>
                    <a:pt x="358267" y="34162"/>
                  </a:lnTo>
                  <a:lnTo>
                    <a:pt x="356743" y="33147"/>
                  </a:lnTo>
                  <a:lnTo>
                    <a:pt x="355219" y="32131"/>
                  </a:lnTo>
                  <a:lnTo>
                    <a:pt x="353949" y="30861"/>
                  </a:lnTo>
                  <a:lnTo>
                    <a:pt x="353060" y="29337"/>
                  </a:lnTo>
                  <a:lnTo>
                    <a:pt x="352044" y="27812"/>
                  </a:lnTo>
                  <a:lnTo>
                    <a:pt x="351409" y="26162"/>
                  </a:lnTo>
                  <a:lnTo>
                    <a:pt x="351028" y="24130"/>
                  </a:lnTo>
                  <a:lnTo>
                    <a:pt x="350647" y="22225"/>
                  </a:lnTo>
                  <a:lnTo>
                    <a:pt x="350519" y="20066"/>
                  </a:lnTo>
                  <a:lnTo>
                    <a:pt x="350519" y="17653"/>
                  </a:lnTo>
                  <a:lnTo>
                    <a:pt x="350519" y="15240"/>
                  </a:lnTo>
                  <a:lnTo>
                    <a:pt x="350647" y="12954"/>
                  </a:lnTo>
                  <a:lnTo>
                    <a:pt x="351028" y="10922"/>
                  </a:lnTo>
                  <a:lnTo>
                    <a:pt x="351409" y="8890"/>
                  </a:lnTo>
                  <a:lnTo>
                    <a:pt x="352044" y="7112"/>
                  </a:lnTo>
                  <a:lnTo>
                    <a:pt x="353060" y="5461"/>
                  </a:lnTo>
                  <a:lnTo>
                    <a:pt x="353949" y="3810"/>
                  </a:lnTo>
                  <a:lnTo>
                    <a:pt x="355219" y="2540"/>
                  </a:lnTo>
                  <a:lnTo>
                    <a:pt x="356743" y="1524"/>
                  </a:lnTo>
                  <a:lnTo>
                    <a:pt x="358394" y="508"/>
                  </a:lnTo>
                  <a:lnTo>
                    <a:pt x="360299" y="0"/>
                  </a:lnTo>
                  <a:lnTo>
                    <a:pt x="362331" y="0"/>
                  </a:lnTo>
                  <a:close/>
                </a:path>
                <a:path w="1870710" h="310514">
                  <a:moveTo>
                    <a:pt x="17653" y="0"/>
                  </a:moveTo>
                  <a:lnTo>
                    <a:pt x="80518" y="0"/>
                  </a:lnTo>
                  <a:lnTo>
                    <a:pt x="99286" y="668"/>
                  </a:lnTo>
                  <a:lnTo>
                    <a:pt x="146685" y="10795"/>
                  </a:lnTo>
                  <a:lnTo>
                    <a:pt x="182618" y="32119"/>
                  </a:lnTo>
                  <a:lnTo>
                    <a:pt x="208597" y="63309"/>
                  </a:lnTo>
                  <a:lnTo>
                    <a:pt x="224238" y="103070"/>
                  </a:lnTo>
                  <a:lnTo>
                    <a:pt x="229488" y="149987"/>
                  </a:lnTo>
                  <a:lnTo>
                    <a:pt x="228871" y="168606"/>
                  </a:lnTo>
                  <a:lnTo>
                    <a:pt x="219710" y="218059"/>
                  </a:lnTo>
                  <a:lnTo>
                    <a:pt x="199653" y="257278"/>
                  </a:lnTo>
                  <a:lnTo>
                    <a:pt x="169195" y="285686"/>
                  </a:lnTo>
                  <a:lnTo>
                    <a:pt x="128694" y="302950"/>
                  </a:lnTo>
                  <a:lnTo>
                    <a:pt x="76581" y="308737"/>
                  </a:lnTo>
                  <a:lnTo>
                    <a:pt x="17653" y="308737"/>
                  </a:lnTo>
                  <a:lnTo>
                    <a:pt x="13716" y="308737"/>
                  </a:lnTo>
                  <a:lnTo>
                    <a:pt x="9779" y="307340"/>
                  </a:lnTo>
                  <a:lnTo>
                    <a:pt x="5842" y="304546"/>
                  </a:lnTo>
                  <a:lnTo>
                    <a:pt x="1905" y="301752"/>
                  </a:lnTo>
                  <a:lnTo>
                    <a:pt x="0" y="296672"/>
                  </a:lnTo>
                  <a:lnTo>
                    <a:pt x="0" y="289433"/>
                  </a:lnTo>
                  <a:lnTo>
                    <a:pt x="0" y="19304"/>
                  </a:lnTo>
                  <a:lnTo>
                    <a:pt x="0" y="12065"/>
                  </a:lnTo>
                  <a:lnTo>
                    <a:pt x="1905" y="6985"/>
                  </a:lnTo>
                  <a:lnTo>
                    <a:pt x="5968" y="4191"/>
                  </a:lnTo>
                  <a:lnTo>
                    <a:pt x="9906" y="1397"/>
                  </a:lnTo>
                  <a:lnTo>
                    <a:pt x="13843" y="0"/>
                  </a:lnTo>
                  <a:lnTo>
                    <a:pt x="17653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66842" y="1318767"/>
              <a:ext cx="914145" cy="3183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7433" y="1321942"/>
              <a:ext cx="5386070" cy="311785"/>
            </a:xfrm>
            <a:custGeom>
              <a:avLst/>
              <a:gdLst/>
              <a:ahLst/>
              <a:cxnLst/>
              <a:rect l="l" t="t" r="r" b="b"/>
              <a:pathLst>
                <a:path w="5386070" h="311785">
                  <a:moveTo>
                    <a:pt x="1617903" y="1524"/>
                  </a:moveTo>
                  <a:lnTo>
                    <a:pt x="1755825" y="1524"/>
                  </a:lnTo>
                  <a:lnTo>
                    <a:pt x="1757730" y="1524"/>
                  </a:lnTo>
                  <a:lnTo>
                    <a:pt x="1759635" y="2032"/>
                  </a:lnTo>
                  <a:lnTo>
                    <a:pt x="1761286" y="2921"/>
                  </a:lnTo>
                  <a:lnTo>
                    <a:pt x="1762937" y="3937"/>
                  </a:lnTo>
                  <a:lnTo>
                    <a:pt x="1764334" y="5334"/>
                  </a:lnTo>
                  <a:lnTo>
                    <a:pt x="1765223" y="6985"/>
                  </a:lnTo>
                  <a:lnTo>
                    <a:pt x="1766239" y="8636"/>
                  </a:lnTo>
                  <a:lnTo>
                    <a:pt x="1766874" y="10541"/>
                  </a:lnTo>
                  <a:lnTo>
                    <a:pt x="1767255" y="12700"/>
                  </a:lnTo>
                  <a:lnTo>
                    <a:pt x="1767763" y="14859"/>
                  </a:lnTo>
                  <a:lnTo>
                    <a:pt x="1767890" y="17018"/>
                  </a:lnTo>
                  <a:lnTo>
                    <a:pt x="1767890" y="19177"/>
                  </a:lnTo>
                  <a:lnTo>
                    <a:pt x="1767890" y="21336"/>
                  </a:lnTo>
                  <a:lnTo>
                    <a:pt x="1767763" y="23368"/>
                  </a:lnTo>
                  <a:lnTo>
                    <a:pt x="1767255" y="25400"/>
                  </a:lnTo>
                  <a:lnTo>
                    <a:pt x="1766874" y="27559"/>
                  </a:lnTo>
                  <a:lnTo>
                    <a:pt x="1761286" y="34671"/>
                  </a:lnTo>
                  <a:lnTo>
                    <a:pt x="1759762" y="35687"/>
                  </a:lnTo>
                  <a:lnTo>
                    <a:pt x="1757857" y="36195"/>
                  </a:lnTo>
                  <a:lnTo>
                    <a:pt x="1755825" y="36195"/>
                  </a:lnTo>
                  <a:lnTo>
                    <a:pt x="1638223" y="36195"/>
                  </a:lnTo>
                  <a:lnTo>
                    <a:pt x="1638223" y="131953"/>
                  </a:lnTo>
                  <a:lnTo>
                    <a:pt x="1739061" y="131953"/>
                  </a:lnTo>
                  <a:lnTo>
                    <a:pt x="1741220" y="131953"/>
                  </a:lnTo>
                  <a:lnTo>
                    <a:pt x="1750745" y="142875"/>
                  </a:lnTo>
                  <a:lnTo>
                    <a:pt x="1751253" y="145034"/>
                  </a:lnTo>
                  <a:lnTo>
                    <a:pt x="1751380" y="147193"/>
                  </a:lnTo>
                  <a:lnTo>
                    <a:pt x="1751380" y="149352"/>
                  </a:lnTo>
                  <a:lnTo>
                    <a:pt x="1751380" y="151511"/>
                  </a:lnTo>
                  <a:lnTo>
                    <a:pt x="1751253" y="153670"/>
                  </a:lnTo>
                  <a:lnTo>
                    <a:pt x="1750745" y="155702"/>
                  </a:lnTo>
                  <a:lnTo>
                    <a:pt x="1750364" y="157607"/>
                  </a:lnTo>
                  <a:lnTo>
                    <a:pt x="1749602" y="159385"/>
                  </a:lnTo>
                  <a:lnTo>
                    <a:pt x="1748586" y="160909"/>
                  </a:lnTo>
                  <a:lnTo>
                    <a:pt x="1747697" y="162433"/>
                  </a:lnTo>
                  <a:lnTo>
                    <a:pt x="1746300" y="163576"/>
                  </a:lnTo>
                  <a:lnTo>
                    <a:pt x="1744649" y="164465"/>
                  </a:lnTo>
                  <a:lnTo>
                    <a:pt x="1742998" y="165227"/>
                  </a:lnTo>
                  <a:lnTo>
                    <a:pt x="1741093" y="165608"/>
                  </a:lnTo>
                  <a:lnTo>
                    <a:pt x="1739061" y="165608"/>
                  </a:lnTo>
                  <a:lnTo>
                    <a:pt x="1638223" y="165608"/>
                  </a:lnTo>
                  <a:lnTo>
                    <a:pt x="1638223" y="275590"/>
                  </a:lnTo>
                  <a:lnTo>
                    <a:pt x="1757984" y="275590"/>
                  </a:lnTo>
                  <a:lnTo>
                    <a:pt x="1759889" y="275590"/>
                  </a:lnTo>
                  <a:lnTo>
                    <a:pt x="1767382" y="280797"/>
                  </a:lnTo>
                  <a:lnTo>
                    <a:pt x="1768525" y="282321"/>
                  </a:lnTo>
                  <a:lnTo>
                    <a:pt x="1769287" y="284226"/>
                  </a:lnTo>
                  <a:lnTo>
                    <a:pt x="1769668" y="286512"/>
                  </a:lnTo>
                  <a:lnTo>
                    <a:pt x="1770049" y="288671"/>
                  </a:lnTo>
                  <a:lnTo>
                    <a:pt x="1770303" y="290830"/>
                  </a:lnTo>
                  <a:lnTo>
                    <a:pt x="1770303" y="292989"/>
                  </a:lnTo>
                  <a:lnTo>
                    <a:pt x="1770303" y="295148"/>
                  </a:lnTo>
                  <a:lnTo>
                    <a:pt x="1767382" y="304927"/>
                  </a:lnTo>
                  <a:lnTo>
                    <a:pt x="1766366" y="306578"/>
                  </a:lnTo>
                  <a:lnTo>
                    <a:pt x="1764969" y="307975"/>
                  </a:lnTo>
                  <a:lnTo>
                    <a:pt x="1763445" y="308864"/>
                  </a:lnTo>
                  <a:lnTo>
                    <a:pt x="1761794" y="309753"/>
                  </a:lnTo>
                  <a:lnTo>
                    <a:pt x="1760016" y="310261"/>
                  </a:lnTo>
                  <a:lnTo>
                    <a:pt x="1757984" y="310261"/>
                  </a:lnTo>
                  <a:lnTo>
                    <a:pt x="1617903" y="310261"/>
                  </a:lnTo>
                  <a:lnTo>
                    <a:pt x="1613966" y="310261"/>
                  </a:lnTo>
                  <a:lnTo>
                    <a:pt x="1610029" y="308864"/>
                  </a:lnTo>
                  <a:lnTo>
                    <a:pt x="1606092" y="306070"/>
                  </a:lnTo>
                  <a:lnTo>
                    <a:pt x="1602155" y="303276"/>
                  </a:lnTo>
                  <a:lnTo>
                    <a:pt x="1600250" y="298196"/>
                  </a:lnTo>
                  <a:lnTo>
                    <a:pt x="1600250" y="290957"/>
                  </a:lnTo>
                  <a:lnTo>
                    <a:pt x="1600250" y="20828"/>
                  </a:lnTo>
                  <a:lnTo>
                    <a:pt x="1600250" y="13589"/>
                  </a:lnTo>
                  <a:lnTo>
                    <a:pt x="1602155" y="8509"/>
                  </a:lnTo>
                  <a:lnTo>
                    <a:pt x="1606219" y="5715"/>
                  </a:lnTo>
                  <a:lnTo>
                    <a:pt x="1610156" y="2921"/>
                  </a:lnTo>
                  <a:lnTo>
                    <a:pt x="1614093" y="1524"/>
                  </a:lnTo>
                  <a:lnTo>
                    <a:pt x="1617903" y="1524"/>
                  </a:lnTo>
                  <a:close/>
                </a:path>
                <a:path w="5386070" h="311785">
                  <a:moveTo>
                    <a:pt x="1329867" y="1524"/>
                  </a:moveTo>
                  <a:lnTo>
                    <a:pt x="1392732" y="1524"/>
                  </a:lnTo>
                  <a:lnTo>
                    <a:pt x="1411501" y="2192"/>
                  </a:lnTo>
                  <a:lnTo>
                    <a:pt x="1458899" y="12319"/>
                  </a:lnTo>
                  <a:lnTo>
                    <a:pt x="1494832" y="33643"/>
                  </a:lnTo>
                  <a:lnTo>
                    <a:pt x="1520812" y="64833"/>
                  </a:lnTo>
                  <a:lnTo>
                    <a:pt x="1536453" y="104594"/>
                  </a:lnTo>
                  <a:lnTo>
                    <a:pt x="1541703" y="151511"/>
                  </a:lnTo>
                  <a:lnTo>
                    <a:pt x="1541086" y="170130"/>
                  </a:lnTo>
                  <a:lnTo>
                    <a:pt x="1531924" y="219583"/>
                  </a:lnTo>
                  <a:lnTo>
                    <a:pt x="1511868" y="258802"/>
                  </a:lnTo>
                  <a:lnTo>
                    <a:pt x="1481410" y="287210"/>
                  </a:lnTo>
                  <a:lnTo>
                    <a:pt x="1440909" y="304474"/>
                  </a:lnTo>
                  <a:lnTo>
                    <a:pt x="1388795" y="310261"/>
                  </a:lnTo>
                  <a:lnTo>
                    <a:pt x="1329867" y="310261"/>
                  </a:lnTo>
                  <a:lnTo>
                    <a:pt x="1325930" y="310261"/>
                  </a:lnTo>
                  <a:lnTo>
                    <a:pt x="1321993" y="308864"/>
                  </a:lnTo>
                  <a:lnTo>
                    <a:pt x="1318056" y="306070"/>
                  </a:lnTo>
                  <a:lnTo>
                    <a:pt x="1314119" y="303276"/>
                  </a:lnTo>
                  <a:lnTo>
                    <a:pt x="1312214" y="298196"/>
                  </a:lnTo>
                  <a:lnTo>
                    <a:pt x="1312214" y="290957"/>
                  </a:lnTo>
                  <a:lnTo>
                    <a:pt x="1312214" y="20828"/>
                  </a:lnTo>
                  <a:lnTo>
                    <a:pt x="1312214" y="13589"/>
                  </a:lnTo>
                  <a:lnTo>
                    <a:pt x="1314119" y="8509"/>
                  </a:lnTo>
                  <a:lnTo>
                    <a:pt x="1318183" y="5715"/>
                  </a:lnTo>
                  <a:lnTo>
                    <a:pt x="1322120" y="2921"/>
                  </a:lnTo>
                  <a:lnTo>
                    <a:pt x="1326057" y="1524"/>
                  </a:lnTo>
                  <a:lnTo>
                    <a:pt x="1329867" y="1524"/>
                  </a:lnTo>
                  <a:close/>
                </a:path>
                <a:path w="5386070" h="311785">
                  <a:moveTo>
                    <a:pt x="836091" y="1524"/>
                  </a:moveTo>
                  <a:lnTo>
                    <a:pt x="974013" y="1524"/>
                  </a:lnTo>
                  <a:lnTo>
                    <a:pt x="975918" y="1524"/>
                  </a:lnTo>
                  <a:lnTo>
                    <a:pt x="977823" y="2032"/>
                  </a:lnTo>
                  <a:lnTo>
                    <a:pt x="979474" y="2921"/>
                  </a:lnTo>
                  <a:lnTo>
                    <a:pt x="981125" y="3937"/>
                  </a:lnTo>
                  <a:lnTo>
                    <a:pt x="982522" y="5334"/>
                  </a:lnTo>
                  <a:lnTo>
                    <a:pt x="983411" y="6985"/>
                  </a:lnTo>
                  <a:lnTo>
                    <a:pt x="984427" y="8636"/>
                  </a:lnTo>
                  <a:lnTo>
                    <a:pt x="985062" y="10541"/>
                  </a:lnTo>
                  <a:lnTo>
                    <a:pt x="985443" y="12700"/>
                  </a:lnTo>
                  <a:lnTo>
                    <a:pt x="985951" y="14859"/>
                  </a:lnTo>
                  <a:lnTo>
                    <a:pt x="986078" y="17018"/>
                  </a:lnTo>
                  <a:lnTo>
                    <a:pt x="986078" y="19177"/>
                  </a:lnTo>
                  <a:lnTo>
                    <a:pt x="986078" y="21336"/>
                  </a:lnTo>
                  <a:lnTo>
                    <a:pt x="985951" y="23368"/>
                  </a:lnTo>
                  <a:lnTo>
                    <a:pt x="985443" y="25400"/>
                  </a:lnTo>
                  <a:lnTo>
                    <a:pt x="985062" y="27559"/>
                  </a:lnTo>
                  <a:lnTo>
                    <a:pt x="979474" y="34671"/>
                  </a:lnTo>
                  <a:lnTo>
                    <a:pt x="977950" y="35687"/>
                  </a:lnTo>
                  <a:lnTo>
                    <a:pt x="976045" y="36195"/>
                  </a:lnTo>
                  <a:lnTo>
                    <a:pt x="974013" y="36195"/>
                  </a:lnTo>
                  <a:lnTo>
                    <a:pt x="856411" y="36195"/>
                  </a:lnTo>
                  <a:lnTo>
                    <a:pt x="856411" y="131953"/>
                  </a:lnTo>
                  <a:lnTo>
                    <a:pt x="957249" y="131953"/>
                  </a:lnTo>
                  <a:lnTo>
                    <a:pt x="959408" y="131953"/>
                  </a:lnTo>
                  <a:lnTo>
                    <a:pt x="968933" y="142875"/>
                  </a:lnTo>
                  <a:lnTo>
                    <a:pt x="969441" y="145034"/>
                  </a:lnTo>
                  <a:lnTo>
                    <a:pt x="969568" y="147193"/>
                  </a:lnTo>
                  <a:lnTo>
                    <a:pt x="969568" y="149352"/>
                  </a:lnTo>
                  <a:lnTo>
                    <a:pt x="969568" y="151511"/>
                  </a:lnTo>
                  <a:lnTo>
                    <a:pt x="969441" y="153670"/>
                  </a:lnTo>
                  <a:lnTo>
                    <a:pt x="968933" y="155702"/>
                  </a:lnTo>
                  <a:lnTo>
                    <a:pt x="968552" y="157607"/>
                  </a:lnTo>
                  <a:lnTo>
                    <a:pt x="967790" y="159385"/>
                  </a:lnTo>
                  <a:lnTo>
                    <a:pt x="966774" y="160909"/>
                  </a:lnTo>
                  <a:lnTo>
                    <a:pt x="965885" y="162433"/>
                  </a:lnTo>
                  <a:lnTo>
                    <a:pt x="964488" y="163576"/>
                  </a:lnTo>
                  <a:lnTo>
                    <a:pt x="962837" y="164465"/>
                  </a:lnTo>
                  <a:lnTo>
                    <a:pt x="961186" y="165227"/>
                  </a:lnTo>
                  <a:lnTo>
                    <a:pt x="959281" y="165608"/>
                  </a:lnTo>
                  <a:lnTo>
                    <a:pt x="957249" y="165608"/>
                  </a:lnTo>
                  <a:lnTo>
                    <a:pt x="856411" y="165608"/>
                  </a:lnTo>
                  <a:lnTo>
                    <a:pt x="856411" y="275590"/>
                  </a:lnTo>
                  <a:lnTo>
                    <a:pt x="976172" y="275590"/>
                  </a:lnTo>
                  <a:lnTo>
                    <a:pt x="978077" y="275590"/>
                  </a:lnTo>
                  <a:lnTo>
                    <a:pt x="985570" y="280797"/>
                  </a:lnTo>
                  <a:lnTo>
                    <a:pt x="986713" y="282321"/>
                  </a:lnTo>
                  <a:lnTo>
                    <a:pt x="987475" y="284226"/>
                  </a:lnTo>
                  <a:lnTo>
                    <a:pt x="987856" y="286512"/>
                  </a:lnTo>
                  <a:lnTo>
                    <a:pt x="988237" y="288671"/>
                  </a:lnTo>
                  <a:lnTo>
                    <a:pt x="988491" y="290830"/>
                  </a:lnTo>
                  <a:lnTo>
                    <a:pt x="988491" y="292989"/>
                  </a:lnTo>
                  <a:lnTo>
                    <a:pt x="988491" y="295148"/>
                  </a:lnTo>
                  <a:lnTo>
                    <a:pt x="985570" y="304927"/>
                  </a:lnTo>
                  <a:lnTo>
                    <a:pt x="984554" y="306578"/>
                  </a:lnTo>
                  <a:lnTo>
                    <a:pt x="983157" y="307975"/>
                  </a:lnTo>
                  <a:lnTo>
                    <a:pt x="981633" y="308864"/>
                  </a:lnTo>
                  <a:lnTo>
                    <a:pt x="979982" y="309753"/>
                  </a:lnTo>
                  <a:lnTo>
                    <a:pt x="978204" y="310261"/>
                  </a:lnTo>
                  <a:lnTo>
                    <a:pt x="976172" y="310261"/>
                  </a:lnTo>
                  <a:lnTo>
                    <a:pt x="836091" y="310261"/>
                  </a:lnTo>
                  <a:lnTo>
                    <a:pt x="832154" y="310261"/>
                  </a:lnTo>
                  <a:lnTo>
                    <a:pt x="828217" y="308864"/>
                  </a:lnTo>
                  <a:lnTo>
                    <a:pt x="824280" y="306070"/>
                  </a:lnTo>
                  <a:lnTo>
                    <a:pt x="820343" y="303276"/>
                  </a:lnTo>
                  <a:lnTo>
                    <a:pt x="818438" y="298196"/>
                  </a:lnTo>
                  <a:lnTo>
                    <a:pt x="818438" y="290957"/>
                  </a:lnTo>
                  <a:lnTo>
                    <a:pt x="818438" y="20828"/>
                  </a:lnTo>
                  <a:lnTo>
                    <a:pt x="818438" y="13589"/>
                  </a:lnTo>
                  <a:lnTo>
                    <a:pt x="820343" y="8509"/>
                  </a:lnTo>
                  <a:lnTo>
                    <a:pt x="824407" y="5715"/>
                  </a:lnTo>
                  <a:lnTo>
                    <a:pt x="828344" y="2921"/>
                  </a:lnTo>
                  <a:lnTo>
                    <a:pt x="832281" y="1524"/>
                  </a:lnTo>
                  <a:lnTo>
                    <a:pt x="836091" y="1524"/>
                  </a:lnTo>
                  <a:close/>
                </a:path>
                <a:path w="5386070" h="311785">
                  <a:moveTo>
                    <a:pt x="583107" y="1524"/>
                  </a:moveTo>
                  <a:lnTo>
                    <a:pt x="639241" y="1524"/>
                  </a:lnTo>
                  <a:lnTo>
                    <a:pt x="646353" y="1524"/>
                  </a:lnTo>
                  <a:lnTo>
                    <a:pt x="652576" y="1651"/>
                  </a:lnTo>
                  <a:lnTo>
                    <a:pt x="657910" y="2159"/>
                  </a:lnTo>
                  <a:lnTo>
                    <a:pt x="663371" y="2540"/>
                  </a:lnTo>
                  <a:lnTo>
                    <a:pt x="668324" y="3175"/>
                  </a:lnTo>
                  <a:lnTo>
                    <a:pt x="709673" y="17728"/>
                  </a:lnTo>
                  <a:lnTo>
                    <a:pt x="736462" y="48946"/>
                  </a:lnTo>
                  <a:lnTo>
                    <a:pt x="743254" y="83439"/>
                  </a:lnTo>
                  <a:lnTo>
                    <a:pt x="742971" y="91057"/>
                  </a:lnTo>
                  <a:lnTo>
                    <a:pt x="730094" y="128579"/>
                  </a:lnTo>
                  <a:lnTo>
                    <a:pt x="699312" y="154432"/>
                  </a:lnTo>
                  <a:lnTo>
                    <a:pt x="720013" y="192151"/>
                  </a:lnTo>
                  <a:lnTo>
                    <a:pt x="723188" y="198501"/>
                  </a:lnTo>
                  <a:lnTo>
                    <a:pt x="726236" y="205612"/>
                  </a:lnTo>
                  <a:lnTo>
                    <a:pt x="729411" y="213487"/>
                  </a:lnTo>
                  <a:lnTo>
                    <a:pt x="757732" y="284988"/>
                  </a:lnTo>
                  <a:lnTo>
                    <a:pt x="759510" y="289052"/>
                  </a:lnTo>
                  <a:lnTo>
                    <a:pt x="760653" y="292354"/>
                  </a:lnTo>
                  <a:lnTo>
                    <a:pt x="761288" y="294894"/>
                  </a:lnTo>
                  <a:lnTo>
                    <a:pt x="762050" y="297434"/>
                  </a:lnTo>
                  <a:lnTo>
                    <a:pt x="762431" y="299339"/>
                  </a:lnTo>
                  <a:lnTo>
                    <a:pt x="762431" y="300482"/>
                  </a:lnTo>
                  <a:lnTo>
                    <a:pt x="762431" y="302260"/>
                  </a:lnTo>
                  <a:lnTo>
                    <a:pt x="757224" y="309245"/>
                  </a:lnTo>
                  <a:lnTo>
                    <a:pt x="755446" y="310134"/>
                  </a:lnTo>
                  <a:lnTo>
                    <a:pt x="753541" y="310769"/>
                  </a:lnTo>
                  <a:lnTo>
                    <a:pt x="751255" y="311150"/>
                  </a:lnTo>
                  <a:lnTo>
                    <a:pt x="749096" y="311531"/>
                  </a:lnTo>
                  <a:lnTo>
                    <a:pt x="746302" y="311658"/>
                  </a:lnTo>
                  <a:lnTo>
                    <a:pt x="742873" y="311658"/>
                  </a:lnTo>
                  <a:lnTo>
                    <a:pt x="739825" y="311658"/>
                  </a:lnTo>
                  <a:lnTo>
                    <a:pt x="729411" y="309245"/>
                  </a:lnTo>
                  <a:lnTo>
                    <a:pt x="727506" y="308229"/>
                  </a:lnTo>
                  <a:lnTo>
                    <a:pt x="722299" y="299720"/>
                  </a:lnTo>
                  <a:lnTo>
                    <a:pt x="694359" y="227076"/>
                  </a:lnTo>
                  <a:lnTo>
                    <a:pt x="676579" y="191643"/>
                  </a:lnTo>
                  <a:lnTo>
                    <a:pt x="671753" y="186817"/>
                  </a:lnTo>
                  <a:lnTo>
                    <a:pt x="666927" y="181864"/>
                  </a:lnTo>
                  <a:lnTo>
                    <a:pt x="661085" y="178054"/>
                  </a:lnTo>
                  <a:lnTo>
                    <a:pt x="654100" y="175133"/>
                  </a:lnTo>
                  <a:lnTo>
                    <a:pt x="647242" y="172339"/>
                  </a:lnTo>
                  <a:lnTo>
                    <a:pt x="638987" y="170815"/>
                  </a:lnTo>
                  <a:lnTo>
                    <a:pt x="629462" y="170815"/>
                  </a:lnTo>
                  <a:lnTo>
                    <a:pt x="603427" y="170815"/>
                  </a:lnTo>
                  <a:lnTo>
                    <a:pt x="603427" y="300990"/>
                  </a:lnTo>
                  <a:lnTo>
                    <a:pt x="603427" y="302641"/>
                  </a:lnTo>
                  <a:lnTo>
                    <a:pt x="602919" y="304292"/>
                  </a:lnTo>
                  <a:lnTo>
                    <a:pt x="601903" y="305943"/>
                  </a:lnTo>
                  <a:lnTo>
                    <a:pt x="601014" y="307594"/>
                  </a:lnTo>
                  <a:lnTo>
                    <a:pt x="599617" y="308737"/>
                  </a:lnTo>
                  <a:lnTo>
                    <a:pt x="597839" y="309499"/>
                  </a:lnTo>
                  <a:lnTo>
                    <a:pt x="595934" y="310261"/>
                  </a:lnTo>
                  <a:lnTo>
                    <a:pt x="594029" y="310896"/>
                  </a:lnTo>
                  <a:lnTo>
                    <a:pt x="592124" y="311150"/>
                  </a:lnTo>
                  <a:lnTo>
                    <a:pt x="590219" y="311531"/>
                  </a:lnTo>
                  <a:lnTo>
                    <a:pt x="587552" y="311658"/>
                  </a:lnTo>
                  <a:lnTo>
                    <a:pt x="584250" y="311658"/>
                  </a:lnTo>
                  <a:lnTo>
                    <a:pt x="581075" y="311658"/>
                  </a:lnTo>
                  <a:lnTo>
                    <a:pt x="578535" y="311531"/>
                  </a:lnTo>
                  <a:lnTo>
                    <a:pt x="576503" y="311150"/>
                  </a:lnTo>
                  <a:lnTo>
                    <a:pt x="574598" y="310896"/>
                  </a:lnTo>
                  <a:lnTo>
                    <a:pt x="566813" y="306070"/>
                  </a:lnTo>
                  <a:lnTo>
                    <a:pt x="565873" y="304546"/>
                  </a:lnTo>
                  <a:lnTo>
                    <a:pt x="565404" y="302768"/>
                  </a:lnTo>
                  <a:lnTo>
                    <a:pt x="565404" y="300990"/>
                  </a:lnTo>
                  <a:lnTo>
                    <a:pt x="565404" y="20828"/>
                  </a:lnTo>
                  <a:lnTo>
                    <a:pt x="565404" y="13589"/>
                  </a:lnTo>
                  <a:lnTo>
                    <a:pt x="567397" y="8509"/>
                  </a:lnTo>
                  <a:lnTo>
                    <a:pt x="571385" y="5715"/>
                  </a:lnTo>
                  <a:lnTo>
                    <a:pt x="575360" y="2921"/>
                  </a:lnTo>
                  <a:lnTo>
                    <a:pt x="579297" y="1524"/>
                  </a:lnTo>
                  <a:lnTo>
                    <a:pt x="583107" y="1524"/>
                  </a:lnTo>
                  <a:close/>
                </a:path>
                <a:path w="5386070" h="311785">
                  <a:moveTo>
                    <a:pt x="11887" y="1524"/>
                  </a:moveTo>
                  <a:lnTo>
                    <a:pt x="218808" y="1524"/>
                  </a:lnTo>
                  <a:lnTo>
                    <a:pt x="220776" y="1524"/>
                  </a:lnTo>
                  <a:lnTo>
                    <a:pt x="222618" y="2032"/>
                  </a:lnTo>
                  <a:lnTo>
                    <a:pt x="224307" y="2921"/>
                  </a:lnTo>
                  <a:lnTo>
                    <a:pt x="225983" y="3937"/>
                  </a:lnTo>
                  <a:lnTo>
                    <a:pt x="227317" y="5207"/>
                  </a:lnTo>
                  <a:lnTo>
                    <a:pt x="228269" y="6985"/>
                  </a:lnTo>
                  <a:lnTo>
                    <a:pt x="229222" y="8636"/>
                  </a:lnTo>
                  <a:lnTo>
                    <a:pt x="229908" y="10541"/>
                  </a:lnTo>
                  <a:lnTo>
                    <a:pt x="230314" y="12700"/>
                  </a:lnTo>
                  <a:lnTo>
                    <a:pt x="230733" y="14859"/>
                  </a:lnTo>
                  <a:lnTo>
                    <a:pt x="230936" y="17018"/>
                  </a:lnTo>
                  <a:lnTo>
                    <a:pt x="230936" y="19177"/>
                  </a:lnTo>
                  <a:lnTo>
                    <a:pt x="230936" y="21336"/>
                  </a:lnTo>
                  <a:lnTo>
                    <a:pt x="230733" y="23368"/>
                  </a:lnTo>
                  <a:lnTo>
                    <a:pt x="230314" y="25400"/>
                  </a:lnTo>
                  <a:lnTo>
                    <a:pt x="229895" y="27559"/>
                  </a:lnTo>
                  <a:lnTo>
                    <a:pt x="224345" y="34671"/>
                  </a:lnTo>
                  <a:lnTo>
                    <a:pt x="222707" y="35687"/>
                  </a:lnTo>
                  <a:lnTo>
                    <a:pt x="220865" y="36195"/>
                  </a:lnTo>
                  <a:lnTo>
                    <a:pt x="218808" y="36195"/>
                  </a:lnTo>
                  <a:lnTo>
                    <a:pt x="134454" y="36195"/>
                  </a:lnTo>
                  <a:lnTo>
                    <a:pt x="134454" y="300990"/>
                  </a:lnTo>
                  <a:lnTo>
                    <a:pt x="134454" y="302641"/>
                  </a:lnTo>
                  <a:lnTo>
                    <a:pt x="133972" y="304292"/>
                  </a:lnTo>
                  <a:lnTo>
                    <a:pt x="133019" y="305943"/>
                  </a:lnTo>
                  <a:lnTo>
                    <a:pt x="132054" y="307594"/>
                  </a:lnTo>
                  <a:lnTo>
                    <a:pt x="130670" y="308737"/>
                  </a:lnTo>
                  <a:lnTo>
                    <a:pt x="128854" y="309499"/>
                  </a:lnTo>
                  <a:lnTo>
                    <a:pt x="127038" y="310261"/>
                  </a:lnTo>
                  <a:lnTo>
                    <a:pt x="125120" y="310896"/>
                  </a:lnTo>
                  <a:lnTo>
                    <a:pt x="123101" y="311150"/>
                  </a:lnTo>
                  <a:lnTo>
                    <a:pt x="121081" y="311531"/>
                  </a:lnTo>
                  <a:lnTo>
                    <a:pt x="118490" y="311658"/>
                  </a:lnTo>
                  <a:lnTo>
                    <a:pt x="115354" y="311658"/>
                  </a:lnTo>
                  <a:lnTo>
                    <a:pt x="112179" y="311658"/>
                  </a:lnTo>
                  <a:lnTo>
                    <a:pt x="109601" y="311531"/>
                  </a:lnTo>
                  <a:lnTo>
                    <a:pt x="107607" y="311150"/>
                  </a:lnTo>
                  <a:lnTo>
                    <a:pt x="105613" y="310896"/>
                  </a:lnTo>
                  <a:lnTo>
                    <a:pt x="103733" y="310261"/>
                  </a:lnTo>
                  <a:lnTo>
                    <a:pt x="101955" y="309499"/>
                  </a:lnTo>
                  <a:lnTo>
                    <a:pt x="100177" y="308737"/>
                  </a:lnTo>
                  <a:lnTo>
                    <a:pt x="98818" y="307594"/>
                  </a:lnTo>
                  <a:lnTo>
                    <a:pt x="97878" y="306070"/>
                  </a:lnTo>
                  <a:lnTo>
                    <a:pt x="96951" y="304546"/>
                  </a:lnTo>
                  <a:lnTo>
                    <a:pt x="96481" y="302768"/>
                  </a:lnTo>
                  <a:lnTo>
                    <a:pt x="96481" y="300990"/>
                  </a:lnTo>
                  <a:lnTo>
                    <a:pt x="96481" y="36195"/>
                  </a:lnTo>
                  <a:lnTo>
                    <a:pt x="11887" y="36195"/>
                  </a:lnTo>
                  <a:lnTo>
                    <a:pt x="9702" y="36195"/>
                  </a:lnTo>
                  <a:lnTo>
                    <a:pt x="7835" y="35687"/>
                  </a:lnTo>
                  <a:lnTo>
                    <a:pt x="6299" y="34671"/>
                  </a:lnTo>
                  <a:lnTo>
                    <a:pt x="4749" y="33655"/>
                  </a:lnTo>
                  <a:lnTo>
                    <a:pt x="3505" y="32385"/>
                  </a:lnTo>
                  <a:lnTo>
                    <a:pt x="2565" y="30861"/>
                  </a:lnTo>
                  <a:lnTo>
                    <a:pt x="1638" y="29337"/>
                  </a:lnTo>
                  <a:lnTo>
                    <a:pt x="977" y="27686"/>
                  </a:lnTo>
                  <a:lnTo>
                    <a:pt x="584" y="25654"/>
                  </a:lnTo>
                  <a:lnTo>
                    <a:pt x="190" y="23749"/>
                  </a:lnTo>
                  <a:lnTo>
                    <a:pt x="0" y="21590"/>
                  </a:lnTo>
                  <a:lnTo>
                    <a:pt x="0" y="19177"/>
                  </a:lnTo>
                  <a:lnTo>
                    <a:pt x="0" y="16764"/>
                  </a:lnTo>
                  <a:lnTo>
                    <a:pt x="2552" y="6985"/>
                  </a:lnTo>
                  <a:lnTo>
                    <a:pt x="3479" y="5334"/>
                  </a:lnTo>
                  <a:lnTo>
                    <a:pt x="4737" y="4064"/>
                  </a:lnTo>
                  <a:lnTo>
                    <a:pt x="6337" y="3048"/>
                  </a:lnTo>
                  <a:lnTo>
                    <a:pt x="7937" y="2032"/>
                  </a:lnTo>
                  <a:lnTo>
                    <a:pt x="9779" y="1524"/>
                  </a:lnTo>
                  <a:lnTo>
                    <a:pt x="11887" y="1524"/>
                  </a:lnTo>
                  <a:close/>
                </a:path>
                <a:path w="5386070" h="311785">
                  <a:moveTo>
                    <a:pt x="5244642" y="0"/>
                  </a:moveTo>
                  <a:lnTo>
                    <a:pt x="5247690" y="0"/>
                  </a:lnTo>
                  <a:lnTo>
                    <a:pt x="5250230" y="254"/>
                  </a:lnTo>
                  <a:lnTo>
                    <a:pt x="5262295" y="5842"/>
                  </a:lnTo>
                  <a:lnTo>
                    <a:pt x="5263311" y="7493"/>
                  </a:lnTo>
                  <a:lnTo>
                    <a:pt x="5263819" y="9144"/>
                  </a:lnTo>
                  <a:lnTo>
                    <a:pt x="5263819" y="10795"/>
                  </a:lnTo>
                  <a:lnTo>
                    <a:pt x="5263819" y="275082"/>
                  </a:lnTo>
                  <a:lnTo>
                    <a:pt x="5373166" y="275082"/>
                  </a:lnTo>
                  <a:lnTo>
                    <a:pt x="5375325" y="275082"/>
                  </a:lnTo>
                  <a:lnTo>
                    <a:pt x="5377230" y="275590"/>
                  </a:lnTo>
                  <a:lnTo>
                    <a:pt x="5378881" y="276606"/>
                  </a:lnTo>
                  <a:lnTo>
                    <a:pt x="5380532" y="277495"/>
                  </a:lnTo>
                  <a:lnTo>
                    <a:pt x="5381802" y="278892"/>
                  </a:lnTo>
                  <a:lnTo>
                    <a:pt x="5385485" y="290449"/>
                  </a:lnTo>
                  <a:lnTo>
                    <a:pt x="5385485" y="292608"/>
                  </a:lnTo>
                  <a:lnTo>
                    <a:pt x="5385485" y="294894"/>
                  </a:lnTo>
                  <a:lnTo>
                    <a:pt x="5379008" y="308737"/>
                  </a:lnTo>
                  <a:lnTo>
                    <a:pt x="5377357" y="309753"/>
                  </a:lnTo>
                  <a:lnTo>
                    <a:pt x="5375325" y="310261"/>
                  </a:lnTo>
                  <a:lnTo>
                    <a:pt x="5373166" y="310261"/>
                  </a:lnTo>
                  <a:lnTo>
                    <a:pt x="5243499" y="310261"/>
                  </a:lnTo>
                  <a:lnTo>
                    <a:pt x="5239562" y="310261"/>
                  </a:lnTo>
                  <a:lnTo>
                    <a:pt x="5235625" y="308864"/>
                  </a:lnTo>
                  <a:lnTo>
                    <a:pt x="5231688" y="306070"/>
                  </a:lnTo>
                  <a:lnTo>
                    <a:pt x="5227751" y="303276"/>
                  </a:lnTo>
                  <a:lnTo>
                    <a:pt x="5225846" y="298196"/>
                  </a:lnTo>
                  <a:lnTo>
                    <a:pt x="5225846" y="290957"/>
                  </a:lnTo>
                  <a:lnTo>
                    <a:pt x="5225846" y="10795"/>
                  </a:lnTo>
                  <a:lnTo>
                    <a:pt x="5225846" y="9017"/>
                  </a:lnTo>
                  <a:lnTo>
                    <a:pt x="5226227" y="7239"/>
                  </a:lnTo>
                  <a:lnTo>
                    <a:pt x="5227243" y="5715"/>
                  </a:lnTo>
                  <a:lnTo>
                    <a:pt x="5228132" y="4191"/>
                  </a:lnTo>
                  <a:lnTo>
                    <a:pt x="5237149" y="635"/>
                  </a:lnTo>
                  <a:lnTo>
                    <a:pt x="5239308" y="254"/>
                  </a:lnTo>
                  <a:lnTo>
                    <a:pt x="5241848" y="0"/>
                  </a:lnTo>
                  <a:lnTo>
                    <a:pt x="5244642" y="0"/>
                  </a:lnTo>
                  <a:close/>
                </a:path>
                <a:path w="5386070" h="311785">
                  <a:moveTo>
                    <a:pt x="3993692" y="0"/>
                  </a:moveTo>
                  <a:lnTo>
                    <a:pt x="3996740" y="0"/>
                  </a:lnTo>
                  <a:lnTo>
                    <a:pt x="3999280" y="254"/>
                  </a:lnTo>
                  <a:lnTo>
                    <a:pt x="4001566" y="508"/>
                  </a:lnTo>
                  <a:lnTo>
                    <a:pt x="4003852" y="762"/>
                  </a:lnTo>
                  <a:lnTo>
                    <a:pt x="4005757" y="1270"/>
                  </a:lnTo>
                  <a:lnTo>
                    <a:pt x="4007408" y="2032"/>
                  </a:lnTo>
                  <a:lnTo>
                    <a:pt x="4009059" y="2794"/>
                  </a:lnTo>
                  <a:lnTo>
                    <a:pt x="4010202" y="3810"/>
                  </a:lnTo>
                  <a:lnTo>
                    <a:pt x="4011091" y="5080"/>
                  </a:lnTo>
                  <a:lnTo>
                    <a:pt x="4011980" y="6350"/>
                  </a:lnTo>
                  <a:lnTo>
                    <a:pt x="4012869" y="7874"/>
                  </a:lnTo>
                  <a:lnTo>
                    <a:pt x="4013631" y="9652"/>
                  </a:lnTo>
                  <a:lnTo>
                    <a:pt x="4101769" y="259969"/>
                  </a:lnTo>
                  <a:lnTo>
                    <a:pt x="4187367" y="9525"/>
                  </a:lnTo>
                  <a:lnTo>
                    <a:pt x="4187748" y="8001"/>
                  </a:lnTo>
                  <a:lnTo>
                    <a:pt x="4188383" y="6604"/>
                  </a:lnTo>
                  <a:lnTo>
                    <a:pt x="4189272" y="5207"/>
                  </a:lnTo>
                  <a:lnTo>
                    <a:pt x="4190034" y="3810"/>
                  </a:lnTo>
                  <a:lnTo>
                    <a:pt x="4199686" y="508"/>
                  </a:lnTo>
                  <a:lnTo>
                    <a:pt x="4202099" y="254"/>
                  </a:lnTo>
                  <a:lnTo>
                    <a:pt x="4204893" y="0"/>
                  </a:lnTo>
                  <a:lnTo>
                    <a:pt x="4208068" y="0"/>
                  </a:lnTo>
                  <a:lnTo>
                    <a:pt x="4211878" y="0"/>
                  </a:lnTo>
                  <a:lnTo>
                    <a:pt x="4224578" y="3683"/>
                  </a:lnTo>
                  <a:lnTo>
                    <a:pt x="4226356" y="5334"/>
                  </a:lnTo>
                  <a:lnTo>
                    <a:pt x="4227118" y="7239"/>
                  </a:lnTo>
                  <a:lnTo>
                    <a:pt x="4227118" y="9652"/>
                  </a:lnTo>
                  <a:lnTo>
                    <a:pt x="4226991" y="12065"/>
                  </a:lnTo>
                  <a:lnTo>
                    <a:pt x="4226356" y="14478"/>
                  </a:lnTo>
                  <a:lnTo>
                    <a:pt x="4225467" y="16891"/>
                  </a:lnTo>
                  <a:lnTo>
                    <a:pt x="4122851" y="302133"/>
                  </a:lnTo>
                  <a:lnTo>
                    <a:pt x="4122089" y="304165"/>
                  </a:lnTo>
                  <a:lnTo>
                    <a:pt x="4121073" y="305816"/>
                  </a:lnTo>
                  <a:lnTo>
                    <a:pt x="4119549" y="307086"/>
                  </a:lnTo>
                  <a:lnTo>
                    <a:pt x="4118152" y="308483"/>
                  </a:lnTo>
                  <a:lnTo>
                    <a:pt x="4116501" y="309372"/>
                  </a:lnTo>
                  <a:lnTo>
                    <a:pt x="4114596" y="310007"/>
                  </a:lnTo>
                  <a:lnTo>
                    <a:pt x="4112691" y="310642"/>
                  </a:lnTo>
                  <a:lnTo>
                    <a:pt x="4110532" y="311023"/>
                  </a:lnTo>
                  <a:lnTo>
                    <a:pt x="4108246" y="311277"/>
                  </a:lnTo>
                  <a:lnTo>
                    <a:pt x="4105833" y="311531"/>
                  </a:lnTo>
                  <a:lnTo>
                    <a:pt x="4103293" y="311658"/>
                  </a:lnTo>
                  <a:lnTo>
                    <a:pt x="4100245" y="311658"/>
                  </a:lnTo>
                  <a:lnTo>
                    <a:pt x="4098213" y="311658"/>
                  </a:lnTo>
                  <a:lnTo>
                    <a:pt x="4096435" y="311658"/>
                  </a:lnTo>
                  <a:lnTo>
                    <a:pt x="4094784" y="311531"/>
                  </a:lnTo>
                  <a:lnTo>
                    <a:pt x="4093133" y="311531"/>
                  </a:lnTo>
                  <a:lnTo>
                    <a:pt x="4091609" y="311277"/>
                  </a:lnTo>
                  <a:lnTo>
                    <a:pt x="4090085" y="311023"/>
                  </a:lnTo>
                  <a:lnTo>
                    <a:pt x="4088561" y="310769"/>
                  </a:lnTo>
                  <a:lnTo>
                    <a:pt x="4087291" y="310388"/>
                  </a:lnTo>
                  <a:lnTo>
                    <a:pt x="4086148" y="310007"/>
                  </a:lnTo>
                  <a:lnTo>
                    <a:pt x="4085005" y="309626"/>
                  </a:lnTo>
                  <a:lnTo>
                    <a:pt x="4083862" y="309118"/>
                  </a:lnTo>
                  <a:lnTo>
                    <a:pt x="4082592" y="308356"/>
                  </a:lnTo>
                  <a:lnTo>
                    <a:pt x="4081322" y="307594"/>
                  </a:lnTo>
                  <a:lnTo>
                    <a:pt x="4078020" y="303022"/>
                  </a:lnTo>
                  <a:lnTo>
                    <a:pt x="3975150" y="16891"/>
                  </a:lnTo>
                  <a:lnTo>
                    <a:pt x="3974261" y="14351"/>
                  </a:lnTo>
                  <a:lnTo>
                    <a:pt x="3973753" y="11811"/>
                  </a:lnTo>
                  <a:lnTo>
                    <a:pt x="3973880" y="9144"/>
                  </a:lnTo>
                  <a:lnTo>
                    <a:pt x="3974007" y="6477"/>
                  </a:lnTo>
                  <a:lnTo>
                    <a:pt x="3990263" y="0"/>
                  </a:lnTo>
                  <a:lnTo>
                    <a:pt x="3993692" y="0"/>
                  </a:lnTo>
                  <a:close/>
                </a:path>
                <a:path w="5386070" h="311785">
                  <a:moveTo>
                    <a:pt x="3854119" y="0"/>
                  </a:moveTo>
                  <a:lnTo>
                    <a:pt x="3856786" y="0"/>
                  </a:lnTo>
                  <a:lnTo>
                    <a:pt x="3859453" y="254"/>
                  </a:lnTo>
                  <a:lnTo>
                    <a:pt x="3861993" y="508"/>
                  </a:lnTo>
                  <a:lnTo>
                    <a:pt x="3864533" y="762"/>
                  </a:lnTo>
                  <a:lnTo>
                    <a:pt x="3873677" y="4826"/>
                  </a:lnTo>
                  <a:lnTo>
                    <a:pt x="3875074" y="6096"/>
                  </a:lnTo>
                  <a:lnTo>
                    <a:pt x="3876217" y="9906"/>
                  </a:lnTo>
                  <a:lnTo>
                    <a:pt x="3877106" y="16002"/>
                  </a:lnTo>
                  <a:lnTo>
                    <a:pt x="3981881" y="296037"/>
                  </a:lnTo>
                  <a:lnTo>
                    <a:pt x="3982897" y="297815"/>
                  </a:lnTo>
                  <a:lnTo>
                    <a:pt x="3983278" y="299974"/>
                  </a:lnTo>
                  <a:lnTo>
                    <a:pt x="3983151" y="302514"/>
                  </a:lnTo>
                  <a:lnTo>
                    <a:pt x="3983024" y="305054"/>
                  </a:lnTo>
                  <a:lnTo>
                    <a:pt x="3982008" y="307086"/>
                  </a:lnTo>
                  <a:lnTo>
                    <a:pt x="3979976" y="308610"/>
                  </a:lnTo>
                  <a:lnTo>
                    <a:pt x="3978071" y="310134"/>
                  </a:lnTo>
                  <a:lnTo>
                    <a:pt x="3975912" y="311023"/>
                  </a:lnTo>
                  <a:lnTo>
                    <a:pt x="3973245" y="311277"/>
                  </a:lnTo>
                  <a:lnTo>
                    <a:pt x="3970705" y="311531"/>
                  </a:lnTo>
                  <a:lnTo>
                    <a:pt x="3967657" y="311658"/>
                  </a:lnTo>
                  <a:lnTo>
                    <a:pt x="3964101" y="311658"/>
                  </a:lnTo>
                  <a:lnTo>
                    <a:pt x="3960418" y="311658"/>
                  </a:lnTo>
                  <a:lnTo>
                    <a:pt x="3949623" y="309753"/>
                  </a:lnTo>
                  <a:lnTo>
                    <a:pt x="3947972" y="309118"/>
                  </a:lnTo>
                  <a:lnTo>
                    <a:pt x="3946702" y="308102"/>
                  </a:lnTo>
                  <a:lnTo>
                    <a:pt x="3945813" y="306832"/>
                  </a:lnTo>
                  <a:lnTo>
                    <a:pt x="3944924" y="305562"/>
                  </a:lnTo>
                  <a:lnTo>
                    <a:pt x="3944162" y="304038"/>
                  </a:lnTo>
                  <a:lnTo>
                    <a:pt x="3943273" y="302260"/>
                  </a:lnTo>
                  <a:lnTo>
                    <a:pt x="3915841" y="225806"/>
                  </a:lnTo>
                  <a:lnTo>
                    <a:pt x="3791508" y="225806"/>
                  </a:lnTo>
                  <a:lnTo>
                    <a:pt x="3764838" y="302133"/>
                  </a:lnTo>
                  <a:lnTo>
                    <a:pt x="3764457" y="303530"/>
                  </a:lnTo>
                  <a:lnTo>
                    <a:pt x="3763695" y="304927"/>
                  </a:lnTo>
                  <a:lnTo>
                    <a:pt x="3762679" y="306197"/>
                  </a:lnTo>
                  <a:lnTo>
                    <a:pt x="3761663" y="307467"/>
                  </a:lnTo>
                  <a:lnTo>
                    <a:pt x="3760266" y="308610"/>
                  </a:lnTo>
                  <a:lnTo>
                    <a:pt x="3758615" y="309372"/>
                  </a:lnTo>
                  <a:lnTo>
                    <a:pt x="3756964" y="310261"/>
                  </a:lnTo>
                  <a:lnTo>
                    <a:pt x="3755059" y="310769"/>
                  </a:lnTo>
                  <a:lnTo>
                    <a:pt x="3752900" y="311150"/>
                  </a:lnTo>
                  <a:lnTo>
                    <a:pt x="3750741" y="311531"/>
                  </a:lnTo>
                  <a:lnTo>
                    <a:pt x="3747947" y="311658"/>
                  </a:lnTo>
                  <a:lnTo>
                    <a:pt x="3744518" y="311658"/>
                  </a:lnTo>
                  <a:lnTo>
                    <a:pt x="3740835" y="311658"/>
                  </a:lnTo>
                  <a:lnTo>
                    <a:pt x="3737660" y="311531"/>
                  </a:lnTo>
                  <a:lnTo>
                    <a:pt x="3735120" y="311150"/>
                  </a:lnTo>
                  <a:lnTo>
                    <a:pt x="3732580" y="310769"/>
                  </a:lnTo>
                  <a:lnTo>
                    <a:pt x="3730294" y="309880"/>
                  </a:lnTo>
                  <a:lnTo>
                    <a:pt x="3728516" y="308356"/>
                  </a:lnTo>
                  <a:lnTo>
                    <a:pt x="3726611" y="306959"/>
                  </a:lnTo>
                  <a:lnTo>
                    <a:pt x="3725595" y="304927"/>
                  </a:lnTo>
                  <a:lnTo>
                    <a:pt x="3725468" y="302514"/>
                  </a:lnTo>
                  <a:lnTo>
                    <a:pt x="3725341" y="299974"/>
                  </a:lnTo>
                  <a:lnTo>
                    <a:pt x="3725722" y="297815"/>
                  </a:lnTo>
                  <a:lnTo>
                    <a:pt x="3726611" y="295910"/>
                  </a:lnTo>
                  <a:lnTo>
                    <a:pt x="3831640" y="9652"/>
                  </a:lnTo>
                  <a:lnTo>
                    <a:pt x="3832402" y="7620"/>
                  </a:lnTo>
                  <a:lnTo>
                    <a:pt x="3833545" y="5969"/>
                  </a:lnTo>
                  <a:lnTo>
                    <a:pt x="3834942" y="4699"/>
                  </a:lnTo>
                  <a:lnTo>
                    <a:pt x="3836466" y="3302"/>
                  </a:lnTo>
                  <a:lnTo>
                    <a:pt x="3846499" y="508"/>
                  </a:lnTo>
                  <a:lnTo>
                    <a:pt x="3849039" y="254"/>
                  </a:lnTo>
                  <a:lnTo>
                    <a:pt x="3851579" y="0"/>
                  </a:lnTo>
                  <a:lnTo>
                    <a:pt x="3854119" y="0"/>
                  </a:lnTo>
                  <a:close/>
                </a:path>
                <a:path w="5386070" h="311785">
                  <a:moveTo>
                    <a:pt x="1139875" y="0"/>
                  </a:moveTo>
                  <a:lnTo>
                    <a:pt x="1142542" y="0"/>
                  </a:lnTo>
                  <a:lnTo>
                    <a:pt x="1145209" y="254"/>
                  </a:lnTo>
                  <a:lnTo>
                    <a:pt x="1147749" y="508"/>
                  </a:lnTo>
                  <a:lnTo>
                    <a:pt x="1150289" y="762"/>
                  </a:lnTo>
                  <a:lnTo>
                    <a:pt x="1159433" y="4826"/>
                  </a:lnTo>
                  <a:lnTo>
                    <a:pt x="1160830" y="6096"/>
                  </a:lnTo>
                  <a:lnTo>
                    <a:pt x="1161973" y="9906"/>
                  </a:lnTo>
                  <a:lnTo>
                    <a:pt x="1162862" y="16002"/>
                  </a:lnTo>
                  <a:lnTo>
                    <a:pt x="1267637" y="296037"/>
                  </a:lnTo>
                  <a:lnTo>
                    <a:pt x="1268653" y="297815"/>
                  </a:lnTo>
                  <a:lnTo>
                    <a:pt x="1269034" y="299974"/>
                  </a:lnTo>
                  <a:lnTo>
                    <a:pt x="1268907" y="302514"/>
                  </a:lnTo>
                  <a:lnTo>
                    <a:pt x="1268780" y="305054"/>
                  </a:lnTo>
                  <a:lnTo>
                    <a:pt x="1267764" y="307086"/>
                  </a:lnTo>
                  <a:lnTo>
                    <a:pt x="1265732" y="308610"/>
                  </a:lnTo>
                  <a:lnTo>
                    <a:pt x="1263827" y="310134"/>
                  </a:lnTo>
                  <a:lnTo>
                    <a:pt x="1261668" y="311023"/>
                  </a:lnTo>
                  <a:lnTo>
                    <a:pt x="1259001" y="311277"/>
                  </a:lnTo>
                  <a:lnTo>
                    <a:pt x="1256461" y="311531"/>
                  </a:lnTo>
                  <a:lnTo>
                    <a:pt x="1253413" y="311658"/>
                  </a:lnTo>
                  <a:lnTo>
                    <a:pt x="1249857" y="311658"/>
                  </a:lnTo>
                  <a:lnTo>
                    <a:pt x="1246174" y="311658"/>
                  </a:lnTo>
                  <a:lnTo>
                    <a:pt x="1235379" y="309753"/>
                  </a:lnTo>
                  <a:lnTo>
                    <a:pt x="1233728" y="309118"/>
                  </a:lnTo>
                  <a:lnTo>
                    <a:pt x="1232458" y="308102"/>
                  </a:lnTo>
                  <a:lnTo>
                    <a:pt x="1231569" y="306832"/>
                  </a:lnTo>
                  <a:lnTo>
                    <a:pt x="1230680" y="305562"/>
                  </a:lnTo>
                  <a:lnTo>
                    <a:pt x="1229918" y="304038"/>
                  </a:lnTo>
                  <a:lnTo>
                    <a:pt x="1229029" y="302260"/>
                  </a:lnTo>
                  <a:lnTo>
                    <a:pt x="1201597" y="225806"/>
                  </a:lnTo>
                  <a:lnTo>
                    <a:pt x="1077264" y="225806"/>
                  </a:lnTo>
                  <a:lnTo>
                    <a:pt x="1050594" y="302133"/>
                  </a:lnTo>
                  <a:lnTo>
                    <a:pt x="1050213" y="303530"/>
                  </a:lnTo>
                  <a:lnTo>
                    <a:pt x="1049451" y="304927"/>
                  </a:lnTo>
                  <a:lnTo>
                    <a:pt x="1048435" y="306197"/>
                  </a:lnTo>
                  <a:lnTo>
                    <a:pt x="1047419" y="307467"/>
                  </a:lnTo>
                  <a:lnTo>
                    <a:pt x="1046022" y="308610"/>
                  </a:lnTo>
                  <a:lnTo>
                    <a:pt x="1044371" y="309372"/>
                  </a:lnTo>
                  <a:lnTo>
                    <a:pt x="1042720" y="310261"/>
                  </a:lnTo>
                  <a:lnTo>
                    <a:pt x="1040815" y="310769"/>
                  </a:lnTo>
                  <a:lnTo>
                    <a:pt x="1038656" y="311150"/>
                  </a:lnTo>
                  <a:lnTo>
                    <a:pt x="1036497" y="311531"/>
                  </a:lnTo>
                  <a:lnTo>
                    <a:pt x="1033703" y="311658"/>
                  </a:lnTo>
                  <a:lnTo>
                    <a:pt x="1030274" y="311658"/>
                  </a:lnTo>
                  <a:lnTo>
                    <a:pt x="1026591" y="311658"/>
                  </a:lnTo>
                  <a:lnTo>
                    <a:pt x="1023416" y="311531"/>
                  </a:lnTo>
                  <a:lnTo>
                    <a:pt x="1020876" y="311150"/>
                  </a:lnTo>
                  <a:lnTo>
                    <a:pt x="1018336" y="310769"/>
                  </a:lnTo>
                  <a:lnTo>
                    <a:pt x="1016050" y="309880"/>
                  </a:lnTo>
                  <a:lnTo>
                    <a:pt x="1014272" y="308356"/>
                  </a:lnTo>
                  <a:lnTo>
                    <a:pt x="1012367" y="306959"/>
                  </a:lnTo>
                  <a:lnTo>
                    <a:pt x="1011351" y="304927"/>
                  </a:lnTo>
                  <a:lnTo>
                    <a:pt x="1011224" y="302514"/>
                  </a:lnTo>
                  <a:lnTo>
                    <a:pt x="1011097" y="299974"/>
                  </a:lnTo>
                  <a:lnTo>
                    <a:pt x="1011478" y="297815"/>
                  </a:lnTo>
                  <a:lnTo>
                    <a:pt x="1012367" y="295910"/>
                  </a:lnTo>
                  <a:lnTo>
                    <a:pt x="1117396" y="9652"/>
                  </a:lnTo>
                  <a:lnTo>
                    <a:pt x="1118158" y="7620"/>
                  </a:lnTo>
                  <a:lnTo>
                    <a:pt x="1119301" y="5969"/>
                  </a:lnTo>
                  <a:lnTo>
                    <a:pt x="1120698" y="4699"/>
                  </a:lnTo>
                  <a:lnTo>
                    <a:pt x="1122222" y="3302"/>
                  </a:lnTo>
                  <a:lnTo>
                    <a:pt x="1134795" y="254"/>
                  </a:lnTo>
                  <a:lnTo>
                    <a:pt x="1137335" y="0"/>
                  </a:lnTo>
                  <a:lnTo>
                    <a:pt x="1139875" y="0"/>
                  </a:lnTo>
                  <a:close/>
                </a:path>
                <a:path w="5386070" h="311785">
                  <a:moveTo>
                    <a:pt x="288620" y="0"/>
                  </a:moveTo>
                  <a:lnTo>
                    <a:pt x="291642" y="0"/>
                  </a:lnTo>
                  <a:lnTo>
                    <a:pt x="294195" y="254"/>
                  </a:lnTo>
                  <a:lnTo>
                    <a:pt x="296278" y="635"/>
                  </a:lnTo>
                  <a:lnTo>
                    <a:pt x="298373" y="1016"/>
                  </a:lnTo>
                  <a:lnTo>
                    <a:pt x="307733" y="9144"/>
                  </a:lnTo>
                  <a:lnTo>
                    <a:pt x="307733" y="10795"/>
                  </a:lnTo>
                  <a:lnTo>
                    <a:pt x="307733" y="131445"/>
                  </a:lnTo>
                  <a:lnTo>
                    <a:pt x="447382" y="131445"/>
                  </a:lnTo>
                  <a:lnTo>
                    <a:pt x="447382" y="10795"/>
                  </a:lnTo>
                  <a:lnTo>
                    <a:pt x="447382" y="9017"/>
                  </a:lnTo>
                  <a:lnTo>
                    <a:pt x="447840" y="7239"/>
                  </a:lnTo>
                  <a:lnTo>
                    <a:pt x="448779" y="5715"/>
                  </a:lnTo>
                  <a:lnTo>
                    <a:pt x="449719" y="4191"/>
                  </a:lnTo>
                  <a:lnTo>
                    <a:pt x="451078" y="3048"/>
                  </a:lnTo>
                  <a:lnTo>
                    <a:pt x="452856" y="2286"/>
                  </a:lnTo>
                  <a:lnTo>
                    <a:pt x="454634" y="1524"/>
                  </a:lnTo>
                  <a:lnTo>
                    <a:pt x="456552" y="1016"/>
                  </a:lnTo>
                  <a:lnTo>
                    <a:pt x="458609" y="635"/>
                  </a:lnTo>
                  <a:lnTo>
                    <a:pt x="460667" y="254"/>
                  </a:lnTo>
                  <a:lnTo>
                    <a:pt x="463207" y="0"/>
                  </a:lnTo>
                  <a:lnTo>
                    <a:pt x="466255" y="0"/>
                  </a:lnTo>
                  <a:lnTo>
                    <a:pt x="469099" y="0"/>
                  </a:lnTo>
                  <a:lnTo>
                    <a:pt x="485355" y="9144"/>
                  </a:lnTo>
                  <a:lnTo>
                    <a:pt x="485355" y="10795"/>
                  </a:lnTo>
                  <a:lnTo>
                    <a:pt x="485355" y="300990"/>
                  </a:lnTo>
                  <a:lnTo>
                    <a:pt x="485355" y="302641"/>
                  </a:lnTo>
                  <a:lnTo>
                    <a:pt x="484873" y="304292"/>
                  </a:lnTo>
                  <a:lnTo>
                    <a:pt x="483920" y="305943"/>
                  </a:lnTo>
                  <a:lnTo>
                    <a:pt x="482955" y="307594"/>
                  </a:lnTo>
                  <a:lnTo>
                    <a:pt x="481571" y="308737"/>
                  </a:lnTo>
                  <a:lnTo>
                    <a:pt x="479755" y="309499"/>
                  </a:lnTo>
                  <a:lnTo>
                    <a:pt x="477939" y="310261"/>
                  </a:lnTo>
                  <a:lnTo>
                    <a:pt x="476021" y="310896"/>
                  </a:lnTo>
                  <a:lnTo>
                    <a:pt x="474002" y="311150"/>
                  </a:lnTo>
                  <a:lnTo>
                    <a:pt x="471982" y="311531"/>
                  </a:lnTo>
                  <a:lnTo>
                    <a:pt x="469392" y="311658"/>
                  </a:lnTo>
                  <a:lnTo>
                    <a:pt x="466255" y="311658"/>
                  </a:lnTo>
                  <a:lnTo>
                    <a:pt x="462927" y="311658"/>
                  </a:lnTo>
                  <a:lnTo>
                    <a:pt x="460298" y="311531"/>
                  </a:lnTo>
                  <a:lnTo>
                    <a:pt x="458393" y="311150"/>
                  </a:lnTo>
                  <a:lnTo>
                    <a:pt x="456476" y="310896"/>
                  </a:lnTo>
                  <a:lnTo>
                    <a:pt x="454621" y="310261"/>
                  </a:lnTo>
                  <a:lnTo>
                    <a:pt x="452856" y="309499"/>
                  </a:lnTo>
                  <a:lnTo>
                    <a:pt x="451078" y="308737"/>
                  </a:lnTo>
                  <a:lnTo>
                    <a:pt x="449719" y="307594"/>
                  </a:lnTo>
                  <a:lnTo>
                    <a:pt x="448779" y="306070"/>
                  </a:lnTo>
                  <a:lnTo>
                    <a:pt x="447840" y="304546"/>
                  </a:lnTo>
                  <a:lnTo>
                    <a:pt x="447382" y="302768"/>
                  </a:lnTo>
                  <a:lnTo>
                    <a:pt x="447382" y="300990"/>
                  </a:lnTo>
                  <a:lnTo>
                    <a:pt x="447382" y="166116"/>
                  </a:lnTo>
                  <a:lnTo>
                    <a:pt x="307733" y="166116"/>
                  </a:lnTo>
                  <a:lnTo>
                    <a:pt x="307733" y="300990"/>
                  </a:lnTo>
                  <a:lnTo>
                    <a:pt x="307733" y="302641"/>
                  </a:lnTo>
                  <a:lnTo>
                    <a:pt x="307251" y="304292"/>
                  </a:lnTo>
                  <a:lnTo>
                    <a:pt x="306285" y="305943"/>
                  </a:lnTo>
                  <a:lnTo>
                    <a:pt x="305333" y="307594"/>
                  </a:lnTo>
                  <a:lnTo>
                    <a:pt x="291922" y="311658"/>
                  </a:lnTo>
                  <a:lnTo>
                    <a:pt x="288620" y="311658"/>
                  </a:lnTo>
                  <a:lnTo>
                    <a:pt x="285457" y="311658"/>
                  </a:lnTo>
                  <a:lnTo>
                    <a:pt x="282867" y="311531"/>
                  </a:lnTo>
                  <a:lnTo>
                    <a:pt x="280885" y="311150"/>
                  </a:lnTo>
                  <a:lnTo>
                    <a:pt x="278892" y="310896"/>
                  </a:lnTo>
                  <a:lnTo>
                    <a:pt x="277012" y="310261"/>
                  </a:lnTo>
                  <a:lnTo>
                    <a:pt x="275234" y="309499"/>
                  </a:lnTo>
                  <a:lnTo>
                    <a:pt x="273456" y="308737"/>
                  </a:lnTo>
                  <a:lnTo>
                    <a:pt x="272097" y="307594"/>
                  </a:lnTo>
                  <a:lnTo>
                    <a:pt x="271157" y="306070"/>
                  </a:lnTo>
                  <a:lnTo>
                    <a:pt x="270217" y="304546"/>
                  </a:lnTo>
                  <a:lnTo>
                    <a:pt x="269748" y="302768"/>
                  </a:lnTo>
                  <a:lnTo>
                    <a:pt x="269748" y="300990"/>
                  </a:lnTo>
                  <a:lnTo>
                    <a:pt x="269748" y="10795"/>
                  </a:lnTo>
                  <a:lnTo>
                    <a:pt x="269748" y="9017"/>
                  </a:lnTo>
                  <a:lnTo>
                    <a:pt x="270217" y="7239"/>
                  </a:lnTo>
                  <a:lnTo>
                    <a:pt x="271157" y="5715"/>
                  </a:lnTo>
                  <a:lnTo>
                    <a:pt x="272097" y="4191"/>
                  </a:lnTo>
                  <a:lnTo>
                    <a:pt x="273456" y="3048"/>
                  </a:lnTo>
                  <a:lnTo>
                    <a:pt x="275234" y="2286"/>
                  </a:lnTo>
                  <a:lnTo>
                    <a:pt x="277012" y="1524"/>
                  </a:lnTo>
                  <a:lnTo>
                    <a:pt x="278968" y="889"/>
                  </a:lnTo>
                  <a:lnTo>
                    <a:pt x="281101" y="635"/>
                  </a:lnTo>
                  <a:lnTo>
                    <a:pt x="283235" y="254"/>
                  </a:lnTo>
                  <a:lnTo>
                    <a:pt x="285737" y="0"/>
                  </a:lnTo>
                  <a:lnTo>
                    <a:pt x="288620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067300" y="2811779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304800" y="0"/>
                </a:moveTo>
                <a:lnTo>
                  <a:pt x="255374" y="3489"/>
                </a:lnTo>
                <a:lnTo>
                  <a:pt x="208483" y="13594"/>
                </a:lnTo>
                <a:lnTo>
                  <a:pt x="164753" y="29763"/>
                </a:lnTo>
                <a:lnTo>
                  <a:pt x="124815" y="51450"/>
                </a:lnTo>
                <a:lnTo>
                  <a:pt x="89296" y="78105"/>
                </a:lnTo>
                <a:lnTo>
                  <a:pt x="58826" y="109179"/>
                </a:lnTo>
                <a:lnTo>
                  <a:pt x="34032" y="144124"/>
                </a:lnTo>
                <a:lnTo>
                  <a:pt x="15544" y="182392"/>
                </a:lnTo>
                <a:lnTo>
                  <a:pt x="3990" y="223433"/>
                </a:lnTo>
                <a:lnTo>
                  <a:pt x="0" y="266700"/>
                </a:lnTo>
                <a:lnTo>
                  <a:pt x="3990" y="309966"/>
                </a:lnTo>
                <a:lnTo>
                  <a:pt x="15544" y="351007"/>
                </a:lnTo>
                <a:lnTo>
                  <a:pt x="34032" y="389275"/>
                </a:lnTo>
                <a:lnTo>
                  <a:pt x="58826" y="424220"/>
                </a:lnTo>
                <a:lnTo>
                  <a:pt x="89296" y="455295"/>
                </a:lnTo>
                <a:lnTo>
                  <a:pt x="124815" y="481949"/>
                </a:lnTo>
                <a:lnTo>
                  <a:pt x="164753" y="503636"/>
                </a:lnTo>
                <a:lnTo>
                  <a:pt x="208483" y="519805"/>
                </a:lnTo>
                <a:lnTo>
                  <a:pt x="255374" y="529910"/>
                </a:lnTo>
                <a:lnTo>
                  <a:pt x="304800" y="533400"/>
                </a:lnTo>
                <a:lnTo>
                  <a:pt x="354225" y="529910"/>
                </a:lnTo>
                <a:lnTo>
                  <a:pt x="401116" y="519805"/>
                </a:lnTo>
                <a:lnTo>
                  <a:pt x="444846" y="503636"/>
                </a:lnTo>
                <a:lnTo>
                  <a:pt x="484784" y="481949"/>
                </a:lnTo>
                <a:lnTo>
                  <a:pt x="520303" y="455295"/>
                </a:lnTo>
                <a:lnTo>
                  <a:pt x="550773" y="424220"/>
                </a:lnTo>
                <a:lnTo>
                  <a:pt x="575567" y="389275"/>
                </a:lnTo>
                <a:lnTo>
                  <a:pt x="594055" y="351007"/>
                </a:lnTo>
                <a:lnTo>
                  <a:pt x="605609" y="309966"/>
                </a:lnTo>
                <a:lnTo>
                  <a:pt x="609600" y="266700"/>
                </a:lnTo>
                <a:lnTo>
                  <a:pt x="605609" y="223433"/>
                </a:lnTo>
                <a:lnTo>
                  <a:pt x="594055" y="182392"/>
                </a:lnTo>
                <a:lnTo>
                  <a:pt x="575567" y="144124"/>
                </a:lnTo>
                <a:lnTo>
                  <a:pt x="550773" y="109179"/>
                </a:lnTo>
                <a:lnTo>
                  <a:pt x="520303" y="78105"/>
                </a:lnTo>
                <a:lnTo>
                  <a:pt x="484784" y="51450"/>
                </a:lnTo>
                <a:lnTo>
                  <a:pt x="444846" y="29763"/>
                </a:lnTo>
                <a:lnTo>
                  <a:pt x="401116" y="13594"/>
                </a:lnTo>
                <a:lnTo>
                  <a:pt x="354225" y="3489"/>
                </a:lnTo>
                <a:lnTo>
                  <a:pt x="304800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36845" y="2711018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33700" y="2964179"/>
            <a:ext cx="2235835" cy="1371600"/>
            <a:chOff x="2933700" y="2964179"/>
            <a:chExt cx="2235835" cy="1371600"/>
          </a:xfrm>
        </p:grpSpPr>
        <p:sp>
          <p:nvSpPr>
            <p:cNvPr id="16" name="object 16"/>
            <p:cNvSpPr/>
            <p:nvPr/>
          </p:nvSpPr>
          <p:spPr>
            <a:xfrm>
              <a:off x="4533900" y="38023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39461" y="3260851"/>
              <a:ext cx="330200" cy="542290"/>
            </a:xfrm>
            <a:custGeom>
              <a:avLst/>
              <a:gdLst/>
              <a:ahLst/>
              <a:cxnLst/>
              <a:rect l="l" t="t" r="r" b="b"/>
              <a:pathLst>
                <a:path w="330200" h="542289">
                  <a:moveTo>
                    <a:pt x="6985" y="445516"/>
                  </a:moveTo>
                  <a:lnTo>
                    <a:pt x="0" y="542290"/>
                  </a:lnTo>
                  <a:lnTo>
                    <a:pt x="81661" y="489839"/>
                  </a:lnTo>
                  <a:lnTo>
                    <a:pt x="77595" y="487425"/>
                  </a:lnTo>
                  <a:lnTo>
                    <a:pt x="49402" y="487425"/>
                  </a:lnTo>
                  <a:lnTo>
                    <a:pt x="24511" y="472694"/>
                  </a:lnTo>
                  <a:lnTo>
                    <a:pt x="31873" y="460288"/>
                  </a:lnTo>
                  <a:lnTo>
                    <a:pt x="6985" y="445516"/>
                  </a:lnTo>
                  <a:close/>
                </a:path>
                <a:path w="330200" h="542289">
                  <a:moveTo>
                    <a:pt x="31873" y="460288"/>
                  </a:moveTo>
                  <a:lnTo>
                    <a:pt x="24511" y="472694"/>
                  </a:lnTo>
                  <a:lnTo>
                    <a:pt x="49402" y="487425"/>
                  </a:lnTo>
                  <a:lnTo>
                    <a:pt x="56747" y="475051"/>
                  </a:lnTo>
                  <a:lnTo>
                    <a:pt x="31873" y="460288"/>
                  </a:lnTo>
                  <a:close/>
                </a:path>
                <a:path w="330200" h="542289">
                  <a:moveTo>
                    <a:pt x="56747" y="475051"/>
                  </a:moveTo>
                  <a:lnTo>
                    <a:pt x="49402" y="487425"/>
                  </a:lnTo>
                  <a:lnTo>
                    <a:pt x="77595" y="487425"/>
                  </a:lnTo>
                  <a:lnTo>
                    <a:pt x="56747" y="475051"/>
                  </a:lnTo>
                  <a:close/>
                </a:path>
                <a:path w="330200" h="542289">
                  <a:moveTo>
                    <a:pt x="305053" y="0"/>
                  </a:moveTo>
                  <a:lnTo>
                    <a:pt x="31873" y="460288"/>
                  </a:lnTo>
                  <a:lnTo>
                    <a:pt x="56747" y="475051"/>
                  </a:lnTo>
                  <a:lnTo>
                    <a:pt x="329946" y="14732"/>
                  </a:lnTo>
                  <a:lnTo>
                    <a:pt x="3050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43300" y="38023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45637" y="3410203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31365" y="342834"/>
                  </a:moveTo>
                  <a:lnTo>
                    <a:pt x="311150" y="363601"/>
                  </a:lnTo>
                  <a:lnTo>
                    <a:pt x="403733" y="392938"/>
                  </a:lnTo>
                  <a:lnTo>
                    <a:pt x="389750" y="352933"/>
                  </a:lnTo>
                  <a:lnTo>
                    <a:pt x="341757" y="352933"/>
                  </a:lnTo>
                  <a:lnTo>
                    <a:pt x="331365" y="342834"/>
                  </a:lnTo>
                  <a:close/>
                </a:path>
                <a:path w="403860" h="393064">
                  <a:moveTo>
                    <a:pt x="351598" y="322049"/>
                  </a:moveTo>
                  <a:lnTo>
                    <a:pt x="331365" y="342834"/>
                  </a:lnTo>
                  <a:lnTo>
                    <a:pt x="341757" y="352933"/>
                  </a:lnTo>
                  <a:lnTo>
                    <a:pt x="361950" y="332105"/>
                  </a:lnTo>
                  <a:lnTo>
                    <a:pt x="351598" y="322049"/>
                  </a:lnTo>
                  <a:close/>
                </a:path>
                <a:path w="403860" h="393064">
                  <a:moveTo>
                    <a:pt x="371728" y="301371"/>
                  </a:moveTo>
                  <a:lnTo>
                    <a:pt x="351598" y="322049"/>
                  </a:lnTo>
                  <a:lnTo>
                    <a:pt x="361950" y="332105"/>
                  </a:lnTo>
                  <a:lnTo>
                    <a:pt x="341757" y="352933"/>
                  </a:lnTo>
                  <a:lnTo>
                    <a:pt x="389750" y="352933"/>
                  </a:lnTo>
                  <a:lnTo>
                    <a:pt x="371728" y="301371"/>
                  </a:lnTo>
                  <a:close/>
                </a:path>
                <a:path w="403860" h="393064">
                  <a:moveTo>
                    <a:pt x="20065" y="0"/>
                  </a:moveTo>
                  <a:lnTo>
                    <a:pt x="0" y="20828"/>
                  </a:lnTo>
                  <a:lnTo>
                    <a:pt x="331365" y="342834"/>
                  </a:lnTo>
                  <a:lnTo>
                    <a:pt x="351598" y="322049"/>
                  </a:lnTo>
                  <a:lnTo>
                    <a:pt x="20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33700" y="29641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102991" y="2863418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324100" y="1973579"/>
            <a:ext cx="3735070" cy="2362200"/>
            <a:chOff x="2324100" y="1973579"/>
            <a:chExt cx="3735070" cy="2362200"/>
          </a:xfrm>
        </p:grpSpPr>
        <p:sp>
          <p:nvSpPr>
            <p:cNvPr id="23" name="object 23"/>
            <p:cNvSpPr/>
            <p:nvPr/>
          </p:nvSpPr>
          <p:spPr>
            <a:xfrm>
              <a:off x="3239262" y="2417698"/>
              <a:ext cx="2820035" cy="1385570"/>
            </a:xfrm>
            <a:custGeom>
              <a:avLst/>
              <a:gdLst/>
              <a:ahLst/>
              <a:cxnLst/>
              <a:rect l="l" t="t" r="r" b="b"/>
              <a:pathLst>
                <a:path w="2820035" h="1385570">
                  <a:moveTo>
                    <a:pt x="858647" y="24638"/>
                  </a:moveTo>
                  <a:lnTo>
                    <a:pt x="843153" y="0"/>
                  </a:lnTo>
                  <a:lnTo>
                    <a:pt x="65849" y="488861"/>
                  </a:lnTo>
                  <a:lnTo>
                    <a:pt x="50406" y="464312"/>
                  </a:lnTo>
                  <a:lnTo>
                    <a:pt x="0" y="547243"/>
                  </a:lnTo>
                  <a:lnTo>
                    <a:pt x="96647" y="537845"/>
                  </a:lnTo>
                  <a:lnTo>
                    <a:pt x="86106" y="521081"/>
                  </a:lnTo>
                  <a:lnTo>
                    <a:pt x="81241" y="513359"/>
                  </a:lnTo>
                  <a:lnTo>
                    <a:pt x="858647" y="24638"/>
                  </a:lnTo>
                  <a:close/>
                </a:path>
                <a:path w="2820035" h="1385570">
                  <a:moveTo>
                    <a:pt x="2819908" y="1385443"/>
                  </a:moveTo>
                  <a:lnTo>
                    <a:pt x="2808135" y="1340612"/>
                  </a:lnTo>
                  <a:lnTo>
                    <a:pt x="2795270" y="1291590"/>
                  </a:lnTo>
                  <a:lnTo>
                    <a:pt x="2773438" y="1310741"/>
                  </a:lnTo>
                  <a:lnTo>
                    <a:pt x="2360930" y="840994"/>
                  </a:lnTo>
                  <a:lnTo>
                    <a:pt x="2339086" y="860044"/>
                  </a:lnTo>
                  <a:lnTo>
                    <a:pt x="2751721" y="1329804"/>
                  </a:lnTo>
                  <a:lnTo>
                    <a:pt x="2729992" y="1348867"/>
                  </a:lnTo>
                  <a:lnTo>
                    <a:pt x="2819908" y="13854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24100" y="38023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29661" y="3410203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2004" y="301371"/>
                  </a:moveTo>
                  <a:lnTo>
                    <a:pt x="0" y="392938"/>
                  </a:lnTo>
                  <a:lnTo>
                    <a:pt x="92582" y="363601"/>
                  </a:lnTo>
                  <a:lnTo>
                    <a:pt x="82198" y="352933"/>
                  </a:lnTo>
                  <a:lnTo>
                    <a:pt x="61975" y="352933"/>
                  </a:lnTo>
                  <a:lnTo>
                    <a:pt x="41782" y="332105"/>
                  </a:lnTo>
                  <a:lnTo>
                    <a:pt x="52134" y="322049"/>
                  </a:lnTo>
                  <a:lnTo>
                    <a:pt x="32004" y="301371"/>
                  </a:lnTo>
                  <a:close/>
                </a:path>
                <a:path w="403860" h="393064">
                  <a:moveTo>
                    <a:pt x="52134" y="322049"/>
                  </a:moveTo>
                  <a:lnTo>
                    <a:pt x="41782" y="332105"/>
                  </a:lnTo>
                  <a:lnTo>
                    <a:pt x="61975" y="352933"/>
                  </a:lnTo>
                  <a:lnTo>
                    <a:pt x="72367" y="342834"/>
                  </a:lnTo>
                  <a:lnTo>
                    <a:pt x="52134" y="322049"/>
                  </a:lnTo>
                  <a:close/>
                </a:path>
                <a:path w="403860" h="393064">
                  <a:moveTo>
                    <a:pt x="72367" y="342834"/>
                  </a:moveTo>
                  <a:lnTo>
                    <a:pt x="61975" y="352933"/>
                  </a:lnTo>
                  <a:lnTo>
                    <a:pt x="82198" y="352933"/>
                  </a:lnTo>
                  <a:lnTo>
                    <a:pt x="72367" y="342834"/>
                  </a:lnTo>
                  <a:close/>
                </a:path>
                <a:path w="403860" h="393064">
                  <a:moveTo>
                    <a:pt x="383667" y="0"/>
                  </a:moveTo>
                  <a:lnTo>
                    <a:pt x="52134" y="322049"/>
                  </a:lnTo>
                  <a:lnTo>
                    <a:pt x="72367" y="342834"/>
                  </a:lnTo>
                  <a:lnTo>
                    <a:pt x="403732" y="20828"/>
                  </a:lnTo>
                  <a:lnTo>
                    <a:pt x="383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00500" y="19735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169790" y="1873123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615183" y="2416810"/>
            <a:ext cx="3790315" cy="2162810"/>
            <a:chOff x="2615183" y="2416810"/>
            <a:chExt cx="3790315" cy="2162810"/>
          </a:xfrm>
        </p:grpSpPr>
        <p:sp>
          <p:nvSpPr>
            <p:cNvPr id="29" name="object 29"/>
            <p:cNvSpPr/>
            <p:nvPr/>
          </p:nvSpPr>
          <p:spPr>
            <a:xfrm>
              <a:off x="2615184" y="2416809"/>
              <a:ext cx="2800350" cy="2162810"/>
            </a:xfrm>
            <a:custGeom>
              <a:avLst/>
              <a:gdLst/>
              <a:ahLst/>
              <a:cxnLst/>
              <a:rect l="l" t="t" r="r" b="b"/>
              <a:pathLst>
                <a:path w="2800350" h="2162810">
                  <a:moveTo>
                    <a:pt x="67437" y="2016379"/>
                  </a:moveTo>
                  <a:lnTo>
                    <a:pt x="42799" y="1977517"/>
                  </a:lnTo>
                  <a:lnTo>
                    <a:pt x="30607" y="1939544"/>
                  </a:lnTo>
                  <a:lnTo>
                    <a:pt x="28956" y="1919097"/>
                  </a:lnTo>
                  <a:lnTo>
                    <a:pt x="0" y="1920367"/>
                  </a:lnTo>
                  <a:lnTo>
                    <a:pt x="7366" y="1966341"/>
                  </a:lnTo>
                  <a:lnTo>
                    <a:pt x="28194" y="2010918"/>
                  </a:lnTo>
                  <a:lnTo>
                    <a:pt x="44958" y="2034540"/>
                  </a:lnTo>
                  <a:lnTo>
                    <a:pt x="67437" y="2016379"/>
                  </a:lnTo>
                  <a:close/>
                </a:path>
                <a:path w="2800350" h="2162810">
                  <a:moveTo>
                    <a:pt x="228092" y="2119884"/>
                  </a:moveTo>
                  <a:lnTo>
                    <a:pt x="187325" y="2105279"/>
                  </a:lnTo>
                  <a:lnTo>
                    <a:pt x="140208" y="2080260"/>
                  </a:lnTo>
                  <a:lnTo>
                    <a:pt x="128143" y="2072005"/>
                  </a:lnTo>
                  <a:lnTo>
                    <a:pt x="111760" y="2095881"/>
                  </a:lnTo>
                  <a:lnTo>
                    <a:pt x="148463" y="2118614"/>
                  </a:lnTo>
                  <a:lnTo>
                    <a:pt x="202057" y="2142236"/>
                  </a:lnTo>
                  <a:lnTo>
                    <a:pt x="219710" y="2147570"/>
                  </a:lnTo>
                  <a:lnTo>
                    <a:pt x="228092" y="2119884"/>
                  </a:lnTo>
                  <a:close/>
                </a:path>
                <a:path w="2800350" h="2162810">
                  <a:moveTo>
                    <a:pt x="417068" y="2102358"/>
                  </a:moveTo>
                  <a:lnTo>
                    <a:pt x="394335" y="2084324"/>
                  </a:lnTo>
                  <a:lnTo>
                    <a:pt x="392811" y="2086229"/>
                  </a:lnTo>
                  <a:lnTo>
                    <a:pt x="386461" y="2093976"/>
                  </a:lnTo>
                  <a:lnTo>
                    <a:pt x="354838" y="2122170"/>
                  </a:lnTo>
                  <a:lnTo>
                    <a:pt x="319532" y="2133854"/>
                  </a:lnTo>
                  <a:lnTo>
                    <a:pt x="309626" y="2133600"/>
                  </a:lnTo>
                  <a:lnTo>
                    <a:pt x="308991" y="2162556"/>
                  </a:lnTo>
                  <a:lnTo>
                    <a:pt x="352933" y="2155825"/>
                  </a:lnTo>
                  <a:lnTo>
                    <a:pt x="387210" y="2133854"/>
                  </a:lnTo>
                  <a:lnTo>
                    <a:pt x="392684" y="2129028"/>
                  </a:lnTo>
                  <a:lnTo>
                    <a:pt x="400304" y="2121535"/>
                  </a:lnTo>
                  <a:lnTo>
                    <a:pt x="407670" y="2113534"/>
                  </a:lnTo>
                  <a:lnTo>
                    <a:pt x="415036" y="2104898"/>
                  </a:lnTo>
                  <a:lnTo>
                    <a:pt x="417068" y="2102358"/>
                  </a:lnTo>
                  <a:close/>
                </a:path>
                <a:path w="2800350" h="2162810">
                  <a:moveTo>
                    <a:pt x="510794" y="1918208"/>
                  </a:moveTo>
                  <a:lnTo>
                    <a:pt x="483489" y="1908556"/>
                  </a:lnTo>
                  <a:lnTo>
                    <a:pt x="481330" y="1914779"/>
                  </a:lnTo>
                  <a:lnTo>
                    <a:pt x="469392" y="1945767"/>
                  </a:lnTo>
                  <a:lnTo>
                    <a:pt x="457073" y="1974723"/>
                  </a:lnTo>
                  <a:lnTo>
                    <a:pt x="444627" y="2001647"/>
                  </a:lnTo>
                  <a:lnTo>
                    <a:pt x="438658" y="2013204"/>
                  </a:lnTo>
                  <a:lnTo>
                    <a:pt x="464439" y="2026412"/>
                  </a:lnTo>
                  <a:lnTo>
                    <a:pt x="470408" y="2014982"/>
                  </a:lnTo>
                  <a:lnTo>
                    <a:pt x="483362" y="1987042"/>
                  </a:lnTo>
                  <a:lnTo>
                    <a:pt x="496062" y="1957070"/>
                  </a:lnTo>
                  <a:lnTo>
                    <a:pt x="508381" y="1925193"/>
                  </a:lnTo>
                  <a:lnTo>
                    <a:pt x="510794" y="1918208"/>
                  </a:lnTo>
                  <a:close/>
                </a:path>
                <a:path w="2800350" h="2162810">
                  <a:moveTo>
                    <a:pt x="567563" y="1722120"/>
                  </a:moveTo>
                  <a:lnTo>
                    <a:pt x="539369" y="1715516"/>
                  </a:lnTo>
                  <a:lnTo>
                    <a:pt x="535305" y="1733423"/>
                  </a:lnTo>
                  <a:lnTo>
                    <a:pt x="525399" y="1772793"/>
                  </a:lnTo>
                  <a:lnTo>
                    <a:pt x="514985" y="1810766"/>
                  </a:lnTo>
                  <a:lnTo>
                    <a:pt x="510159" y="1826641"/>
                  </a:lnTo>
                  <a:lnTo>
                    <a:pt x="537972" y="1835023"/>
                  </a:lnTo>
                  <a:lnTo>
                    <a:pt x="542671" y="1819148"/>
                  </a:lnTo>
                  <a:lnTo>
                    <a:pt x="553212" y="1780540"/>
                  </a:lnTo>
                  <a:lnTo>
                    <a:pt x="563372" y="1740535"/>
                  </a:lnTo>
                  <a:lnTo>
                    <a:pt x="567563" y="1722120"/>
                  </a:lnTo>
                  <a:close/>
                </a:path>
                <a:path w="2800350" h="2162810">
                  <a:moveTo>
                    <a:pt x="605536" y="1521968"/>
                  </a:moveTo>
                  <a:lnTo>
                    <a:pt x="576961" y="1517523"/>
                  </a:lnTo>
                  <a:lnTo>
                    <a:pt x="569849" y="1562862"/>
                  </a:lnTo>
                  <a:lnTo>
                    <a:pt x="562102" y="1607185"/>
                  </a:lnTo>
                  <a:lnTo>
                    <a:pt x="557403" y="1631061"/>
                  </a:lnTo>
                  <a:lnTo>
                    <a:pt x="585851" y="1636649"/>
                  </a:lnTo>
                  <a:lnTo>
                    <a:pt x="590423" y="1612773"/>
                  </a:lnTo>
                  <a:lnTo>
                    <a:pt x="598297" y="1567815"/>
                  </a:lnTo>
                  <a:lnTo>
                    <a:pt x="605536" y="1521968"/>
                  </a:lnTo>
                  <a:close/>
                </a:path>
                <a:path w="2800350" h="2162810">
                  <a:moveTo>
                    <a:pt x="628777" y="1319530"/>
                  </a:moveTo>
                  <a:lnTo>
                    <a:pt x="599948" y="1317371"/>
                  </a:lnTo>
                  <a:lnTo>
                    <a:pt x="599059" y="1328293"/>
                  </a:lnTo>
                  <a:lnTo>
                    <a:pt x="594614" y="1376426"/>
                  </a:lnTo>
                  <a:lnTo>
                    <a:pt x="589407" y="1424178"/>
                  </a:lnTo>
                  <a:lnTo>
                    <a:pt x="588518" y="1431798"/>
                  </a:lnTo>
                  <a:lnTo>
                    <a:pt x="617220" y="1435481"/>
                  </a:lnTo>
                  <a:lnTo>
                    <a:pt x="618109" y="1427734"/>
                  </a:lnTo>
                  <a:lnTo>
                    <a:pt x="623443" y="1379601"/>
                  </a:lnTo>
                  <a:lnTo>
                    <a:pt x="627888" y="1330833"/>
                  </a:lnTo>
                  <a:lnTo>
                    <a:pt x="628777" y="1319530"/>
                  </a:lnTo>
                  <a:close/>
                </a:path>
                <a:path w="2800350" h="2162810">
                  <a:moveTo>
                    <a:pt x="666115" y="1169047"/>
                  </a:moveTo>
                  <a:lnTo>
                    <a:pt x="658723" y="1153668"/>
                  </a:lnTo>
                  <a:lnTo>
                    <a:pt x="624078" y="1081532"/>
                  </a:lnTo>
                  <a:lnTo>
                    <a:pt x="579247" y="1167638"/>
                  </a:lnTo>
                  <a:lnTo>
                    <a:pt x="608177" y="1168107"/>
                  </a:lnTo>
                  <a:lnTo>
                    <a:pt x="607949" y="1180846"/>
                  </a:lnTo>
                  <a:lnTo>
                    <a:pt x="605663" y="1230249"/>
                  </a:lnTo>
                  <a:lnTo>
                    <a:pt x="605663" y="1230884"/>
                  </a:lnTo>
                  <a:lnTo>
                    <a:pt x="634619" y="1232662"/>
                  </a:lnTo>
                  <a:lnTo>
                    <a:pt x="634682" y="1230249"/>
                  </a:lnTo>
                  <a:lnTo>
                    <a:pt x="636778" y="1182116"/>
                  </a:lnTo>
                  <a:lnTo>
                    <a:pt x="637082" y="1168577"/>
                  </a:lnTo>
                  <a:lnTo>
                    <a:pt x="666115" y="1169047"/>
                  </a:lnTo>
                  <a:close/>
                </a:path>
                <a:path w="2800350" h="2162810">
                  <a:moveTo>
                    <a:pt x="1279525" y="2021205"/>
                  </a:moveTo>
                  <a:lnTo>
                    <a:pt x="1258697" y="1978787"/>
                  </a:lnTo>
                  <a:lnTo>
                    <a:pt x="1249426" y="1939798"/>
                  </a:lnTo>
                  <a:lnTo>
                    <a:pt x="1248156" y="1919351"/>
                  </a:lnTo>
                  <a:lnTo>
                    <a:pt x="1219200" y="1920113"/>
                  </a:lnTo>
                  <a:lnTo>
                    <a:pt x="1224661" y="1965325"/>
                  </a:lnTo>
                  <a:lnTo>
                    <a:pt x="1239901" y="2009140"/>
                  </a:lnTo>
                  <a:lnTo>
                    <a:pt x="1255141" y="2036826"/>
                  </a:lnTo>
                  <a:lnTo>
                    <a:pt x="1279525" y="2021205"/>
                  </a:lnTo>
                  <a:close/>
                </a:path>
                <a:path w="2800350" h="2162810">
                  <a:moveTo>
                    <a:pt x="1430020" y="2130552"/>
                  </a:moveTo>
                  <a:lnTo>
                    <a:pt x="1385062" y="2115947"/>
                  </a:lnTo>
                  <a:lnTo>
                    <a:pt x="1348613" y="2094738"/>
                  </a:lnTo>
                  <a:lnTo>
                    <a:pt x="1333119" y="2082673"/>
                  </a:lnTo>
                  <a:lnTo>
                    <a:pt x="1315339" y="2105533"/>
                  </a:lnTo>
                  <a:lnTo>
                    <a:pt x="1350772" y="2130552"/>
                  </a:lnTo>
                  <a:lnTo>
                    <a:pt x="1393317" y="2150364"/>
                  </a:lnTo>
                  <a:lnTo>
                    <a:pt x="1424178" y="2158873"/>
                  </a:lnTo>
                  <a:lnTo>
                    <a:pt x="1430020" y="2130552"/>
                  </a:lnTo>
                  <a:close/>
                </a:path>
                <a:path w="2800350" h="2162810">
                  <a:moveTo>
                    <a:pt x="1551559" y="2009521"/>
                  </a:moveTo>
                  <a:lnTo>
                    <a:pt x="1523492" y="2002409"/>
                  </a:lnTo>
                  <a:lnTo>
                    <a:pt x="1522222" y="2007362"/>
                  </a:lnTo>
                  <a:lnTo>
                    <a:pt x="1512062" y="2041906"/>
                  </a:lnTo>
                  <a:lnTo>
                    <a:pt x="1502029" y="2071370"/>
                  </a:lnTo>
                  <a:lnTo>
                    <a:pt x="1492123" y="2095373"/>
                  </a:lnTo>
                  <a:lnTo>
                    <a:pt x="1485519" y="2107819"/>
                  </a:lnTo>
                  <a:lnTo>
                    <a:pt x="1511046" y="2121408"/>
                  </a:lnTo>
                  <a:lnTo>
                    <a:pt x="1517777" y="2108962"/>
                  </a:lnTo>
                  <a:lnTo>
                    <a:pt x="1528826" y="2082419"/>
                  </a:lnTo>
                  <a:lnTo>
                    <a:pt x="1539494" y="2051304"/>
                  </a:lnTo>
                  <a:lnTo>
                    <a:pt x="1550035" y="2015490"/>
                  </a:lnTo>
                  <a:lnTo>
                    <a:pt x="1551559" y="2009521"/>
                  </a:lnTo>
                  <a:close/>
                </a:path>
                <a:path w="2800350" h="2162810">
                  <a:moveTo>
                    <a:pt x="1592707" y="1809877"/>
                  </a:moveTo>
                  <a:lnTo>
                    <a:pt x="1564132" y="1805178"/>
                  </a:lnTo>
                  <a:lnTo>
                    <a:pt x="1561338" y="1822831"/>
                  </a:lnTo>
                  <a:lnTo>
                    <a:pt x="1551686" y="1875536"/>
                  </a:lnTo>
                  <a:lnTo>
                    <a:pt x="1543177" y="1918462"/>
                  </a:lnTo>
                  <a:lnTo>
                    <a:pt x="1571498" y="1924177"/>
                  </a:lnTo>
                  <a:lnTo>
                    <a:pt x="1580134" y="1881251"/>
                  </a:lnTo>
                  <a:lnTo>
                    <a:pt x="1589786" y="1828038"/>
                  </a:lnTo>
                  <a:lnTo>
                    <a:pt x="1592707" y="1809877"/>
                  </a:lnTo>
                  <a:close/>
                </a:path>
                <a:path w="2800350" h="2162810">
                  <a:moveTo>
                    <a:pt x="1621790" y="1608709"/>
                  </a:moveTo>
                  <a:lnTo>
                    <a:pt x="1593088" y="1605026"/>
                  </a:lnTo>
                  <a:lnTo>
                    <a:pt x="1588389" y="1641856"/>
                  </a:lnTo>
                  <a:lnTo>
                    <a:pt x="1579626" y="1705864"/>
                  </a:lnTo>
                  <a:lnTo>
                    <a:pt x="1577594" y="1719453"/>
                  </a:lnTo>
                  <a:lnTo>
                    <a:pt x="1606169" y="1723771"/>
                  </a:lnTo>
                  <a:lnTo>
                    <a:pt x="1608201" y="1710182"/>
                  </a:lnTo>
                  <a:lnTo>
                    <a:pt x="1617091" y="1645793"/>
                  </a:lnTo>
                  <a:lnTo>
                    <a:pt x="1621790" y="1608709"/>
                  </a:lnTo>
                  <a:close/>
                </a:path>
                <a:path w="2800350" h="2162810">
                  <a:moveTo>
                    <a:pt x="1644269" y="1406779"/>
                  </a:moveTo>
                  <a:lnTo>
                    <a:pt x="1615440" y="1403985"/>
                  </a:lnTo>
                  <a:lnTo>
                    <a:pt x="1612900" y="1430020"/>
                  </a:lnTo>
                  <a:lnTo>
                    <a:pt x="1605026" y="1503680"/>
                  </a:lnTo>
                  <a:lnTo>
                    <a:pt x="1603248" y="1518920"/>
                  </a:lnTo>
                  <a:lnTo>
                    <a:pt x="1632077" y="1522222"/>
                  </a:lnTo>
                  <a:lnTo>
                    <a:pt x="1633855" y="1507109"/>
                  </a:lnTo>
                  <a:lnTo>
                    <a:pt x="1641729" y="1433068"/>
                  </a:lnTo>
                  <a:lnTo>
                    <a:pt x="1644269" y="1406779"/>
                  </a:lnTo>
                  <a:close/>
                </a:path>
                <a:path w="2800350" h="2162810">
                  <a:moveTo>
                    <a:pt x="1662303" y="1204722"/>
                  </a:moveTo>
                  <a:lnTo>
                    <a:pt x="1633474" y="1202309"/>
                  </a:lnTo>
                  <a:lnTo>
                    <a:pt x="1627505" y="1274318"/>
                  </a:lnTo>
                  <a:lnTo>
                    <a:pt x="1623568" y="1317625"/>
                  </a:lnTo>
                  <a:lnTo>
                    <a:pt x="1652397" y="1320292"/>
                  </a:lnTo>
                  <a:lnTo>
                    <a:pt x="1656334" y="1276985"/>
                  </a:lnTo>
                  <a:lnTo>
                    <a:pt x="1662303" y="1204722"/>
                  </a:lnTo>
                  <a:close/>
                </a:path>
                <a:path w="2800350" h="2162810">
                  <a:moveTo>
                    <a:pt x="1676654" y="1002284"/>
                  </a:moveTo>
                  <a:lnTo>
                    <a:pt x="1647825" y="1000506"/>
                  </a:lnTo>
                  <a:lnTo>
                    <a:pt x="1646428" y="1022858"/>
                  </a:lnTo>
                  <a:lnTo>
                    <a:pt x="1640586" y="1108964"/>
                  </a:lnTo>
                  <a:lnTo>
                    <a:pt x="1639951" y="1115834"/>
                  </a:lnTo>
                  <a:lnTo>
                    <a:pt x="1668907" y="1117981"/>
                  </a:lnTo>
                  <a:lnTo>
                    <a:pt x="1669415" y="1111123"/>
                  </a:lnTo>
                  <a:lnTo>
                    <a:pt x="1675371" y="1022858"/>
                  </a:lnTo>
                  <a:lnTo>
                    <a:pt x="1676654" y="1002284"/>
                  </a:lnTo>
                  <a:close/>
                </a:path>
                <a:path w="2800350" h="2162810">
                  <a:moveTo>
                    <a:pt x="1687830" y="799592"/>
                  </a:moveTo>
                  <a:lnTo>
                    <a:pt x="1658874" y="798322"/>
                  </a:lnTo>
                  <a:lnTo>
                    <a:pt x="1656842" y="845566"/>
                  </a:lnTo>
                  <a:lnTo>
                    <a:pt x="1653032" y="913892"/>
                  </a:lnTo>
                  <a:lnTo>
                    <a:pt x="1681988" y="915416"/>
                  </a:lnTo>
                  <a:lnTo>
                    <a:pt x="1685671" y="847217"/>
                  </a:lnTo>
                  <a:lnTo>
                    <a:pt x="1687830" y="799592"/>
                  </a:lnTo>
                  <a:close/>
                </a:path>
                <a:path w="2800350" h="2162810">
                  <a:moveTo>
                    <a:pt x="1696212" y="596900"/>
                  </a:moveTo>
                  <a:lnTo>
                    <a:pt x="1667256" y="596011"/>
                  </a:lnTo>
                  <a:lnTo>
                    <a:pt x="1665097" y="662178"/>
                  </a:lnTo>
                  <a:lnTo>
                    <a:pt x="1662811" y="711581"/>
                  </a:lnTo>
                  <a:lnTo>
                    <a:pt x="1691767" y="712851"/>
                  </a:lnTo>
                  <a:lnTo>
                    <a:pt x="1694053" y="663448"/>
                  </a:lnTo>
                  <a:lnTo>
                    <a:pt x="1696212" y="596900"/>
                  </a:lnTo>
                  <a:close/>
                </a:path>
                <a:path w="2800350" h="2162810">
                  <a:moveTo>
                    <a:pt x="1701800" y="394208"/>
                  </a:moveTo>
                  <a:lnTo>
                    <a:pt x="1672844" y="393573"/>
                  </a:lnTo>
                  <a:lnTo>
                    <a:pt x="1671320" y="474218"/>
                  </a:lnTo>
                  <a:lnTo>
                    <a:pt x="1670050" y="509143"/>
                  </a:lnTo>
                  <a:lnTo>
                    <a:pt x="1699006" y="510159"/>
                  </a:lnTo>
                  <a:lnTo>
                    <a:pt x="1700161" y="474218"/>
                  </a:lnTo>
                  <a:lnTo>
                    <a:pt x="1701800" y="394208"/>
                  </a:lnTo>
                  <a:close/>
                </a:path>
                <a:path w="2800350" h="2162810">
                  <a:moveTo>
                    <a:pt x="1704721" y="191262"/>
                  </a:moveTo>
                  <a:lnTo>
                    <a:pt x="1675765" y="191135"/>
                  </a:lnTo>
                  <a:lnTo>
                    <a:pt x="1675104" y="283845"/>
                  </a:lnTo>
                  <a:lnTo>
                    <a:pt x="1674622" y="306705"/>
                  </a:lnTo>
                  <a:lnTo>
                    <a:pt x="1703578" y="307340"/>
                  </a:lnTo>
                  <a:lnTo>
                    <a:pt x="1703959" y="283210"/>
                  </a:lnTo>
                  <a:lnTo>
                    <a:pt x="1704721" y="191262"/>
                  </a:lnTo>
                  <a:close/>
                </a:path>
                <a:path w="2800350" h="2162810">
                  <a:moveTo>
                    <a:pt x="1733677" y="178054"/>
                  </a:moveTo>
                  <a:lnTo>
                    <a:pt x="1690878" y="90932"/>
                  </a:lnTo>
                  <a:lnTo>
                    <a:pt x="1646809" y="177546"/>
                  </a:lnTo>
                  <a:lnTo>
                    <a:pt x="1733677" y="178054"/>
                  </a:lnTo>
                  <a:close/>
                </a:path>
                <a:path w="2800350" h="2162810">
                  <a:moveTo>
                    <a:pt x="2273681" y="2018538"/>
                  </a:moveTo>
                  <a:lnTo>
                    <a:pt x="2250948" y="1978279"/>
                  </a:lnTo>
                  <a:lnTo>
                    <a:pt x="2240153" y="1939671"/>
                  </a:lnTo>
                  <a:lnTo>
                    <a:pt x="2238756" y="1919224"/>
                  </a:lnTo>
                  <a:lnTo>
                    <a:pt x="2209800" y="1920240"/>
                  </a:lnTo>
                  <a:lnTo>
                    <a:pt x="2216150" y="1965833"/>
                  </a:lnTo>
                  <a:lnTo>
                    <a:pt x="2234311" y="2010410"/>
                  </a:lnTo>
                  <a:lnTo>
                    <a:pt x="2250567" y="2035937"/>
                  </a:lnTo>
                  <a:lnTo>
                    <a:pt x="2273681" y="2018538"/>
                  </a:lnTo>
                  <a:close/>
                </a:path>
                <a:path w="2800350" h="2162810">
                  <a:moveTo>
                    <a:pt x="2429891" y="2125726"/>
                  </a:moveTo>
                  <a:lnTo>
                    <a:pt x="2377059" y="2105787"/>
                  </a:lnTo>
                  <a:lnTo>
                    <a:pt x="2336038" y="2080895"/>
                  </a:lnTo>
                  <a:lnTo>
                    <a:pt x="2331720" y="2077466"/>
                  </a:lnTo>
                  <a:lnTo>
                    <a:pt x="2313813" y="2100326"/>
                  </a:lnTo>
                  <a:lnTo>
                    <a:pt x="2362962" y="2131060"/>
                  </a:lnTo>
                  <a:lnTo>
                    <a:pt x="2412111" y="2150745"/>
                  </a:lnTo>
                  <a:lnTo>
                    <a:pt x="2422271" y="2153539"/>
                  </a:lnTo>
                  <a:lnTo>
                    <a:pt x="2429891" y="2125726"/>
                  </a:lnTo>
                  <a:close/>
                </a:path>
                <a:path w="2800350" h="2162810">
                  <a:moveTo>
                    <a:pt x="2596261" y="2061591"/>
                  </a:moveTo>
                  <a:lnTo>
                    <a:pt x="2570226" y="2048891"/>
                  </a:lnTo>
                  <a:lnTo>
                    <a:pt x="2564384" y="2060194"/>
                  </a:lnTo>
                  <a:lnTo>
                    <a:pt x="2558669" y="2070608"/>
                  </a:lnTo>
                  <a:lnTo>
                    <a:pt x="2536063" y="2104390"/>
                  </a:lnTo>
                  <a:lnTo>
                    <a:pt x="2505202" y="2130552"/>
                  </a:lnTo>
                  <a:lnTo>
                    <a:pt x="2517648" y="2156714"/>
                  </a:lnTo>
                  <a:lnTo>
                    <a:pt x="2551176" y="2131060"/>
                  </a:lnTo>
                  <a:lnTo>
                    <a:pt x="2577211" y="2096008"/>
                  </a:lnTo>
                  <a:lnTo>
                    <a:pt x="2595880" y="2062480"/>
                  </a:lnTo>
                  <a:lnTo>
                    <a:pt x="2596261" y="2061591"/>
                  </a:lnTo>
                  <a:close/>
                </a:path>
                <a:path w="2800350" h="2162810">
                  <a:moveTo>
                    <a:pt x="2664714" y="1868170"/>
                  </a:moveTo>
                  <a:lnTo>
                    <a:pt x="2636774" y="1860677"/>
                  </a:lnTo>
                  <a:lnTo>
                    <a:pt x="2630678" y="1883410"/>
                  </a:lnTo>
                  <a:lnTo>
                    <a:pt x="2620137" y="1918970"/>
                  </a:lnTo>
                  <a:lnTo>
                    <a:pt x="2614803" y="1935988"/>
                  </a:lnTo>
                  <a:lnTo>
                    <a:pt x="2609342" y="1952371"/>
                  </a:lnTo>
                  <a:lnTo>
                    <a:pt x="2604008" y="1968119"/>
                  </a:lnTo>
                  <a:lnTo>
                    <a:pt x="2603246" y="1970151"/>
                  </a:lnTo>
                  <a:lnTo>
                    <a:pt x="2630424" y="1980184"/>
                  </a:lnTo>
                  <a:lnTo>
                    <a:pt x="2647696" y="1927733"/>
                  </a:lnTo>
                  <a:lnTo>
                    <a:pt x="2658364" y="1891538"/>
                  </a:lnTo>
                  <a:lnTo>
                    <a:pt x="2664714" y="1868170"/>
                  </a:lnTo>
                  <a:close/>
                </a:path>
                <a:path w="2800350" h="2162810">
                  <a:moveTo>
                    <a:pt x="2708529" y="1669034"/>
                  </a:moveTo>
                  <a:lnTo>
                    <a:pt x="2680081" y="1664081"/>
                  </a:lnTo>
                  <a:lnTo>
                    <a:pt x="2678049" y="1675384"/>
                  </a:lnTo>
                  <a:lnTo>
                    <a:pt x="2669286" y="1720596"/>
                  </a:lnTo>
                  <a:lnTo>
                    <a:pt x="2660269" y="1764157"/>
                  </a:lnTo>
                  <a:lnTo>
                    <a:pt x="2657348" y="1776857"/>
                  </a:lnTo>
                  <a:lnTo>
                    <a:pt x="2685542" y="1783334"/>
                  </a:lnTo>
                  <a:lnTo>
                    <a:pt x="2688463" y="1770507"/>
                  </a:lnTo>
                  <a:lnTo>
                    <a:pt x="2697607" y="1726565"/>
                  </a:lnTo>
                  <a:lnTo>
                    <a:pt x="2706497" y="1680972"/>
                  </a:lnTo>
                  <a:lnTo>
                    <a:pt x="2708529" y="1669034"/>
                  </a:lnTo>
                  <a:close/>
                </a:path>
                <a:path w="2800350" h="2162810">
                  <a:moveTo>
                    <a:pt x="2738882" y="1467866"/>
                  </a:moveTo>
                  <a:lnTo>
                    <a:pt x="2710180" y="1464437"/>
                  </a:lnTo>
                  <a:lnTo>
                    <a:pt x="2708275" y="1480058"/>
                  </a:lnTo>
                  <a:lnTo>
                    <a:pt x="2701417" y="1530858"/>
                  </a:lnTo>
                  <a:lnTo>
                    <a:pt x="2694432" y="1578737"/>
                  </a:lnTo>
                  <a:lnTo>
                    <a:pt x="2723007" y="1583055"/>
                  </a:lnTo>
                  <a:lnTo>
                    <a:pt x="2730119" y="1535176"/>
                  </a:lnTo>
                  <a:lnTo>
                    <a:pt x="2736977" y="1483868"/>
                  </a:lnTo>
                  <a:lnTo>
                    <a:pt x="2738882" y="1467866"/>
                  </a:lnTo>
                  <a:close/>
                </a:path>
                <a:path w="2800350" h="2162810">
                  <a:moveTo>
                    <a:pt x="2758186" y="395732"/>
                  </a:moveTo>
                  <a:lnTo>
                    <a:pt x="2744787" y="379349"/>
                  </a:lnTo>
                  <a:lnTo>
                    <a:pt x="2696718" y="320548"/>
                  </a:lnTo>
                  <a:lnTo>
                    <a:pt x="2684856" y="346976"/>
                  </a:lnTo>
                  <a:lnTo>
                    <a:pt x="1913255" y="0"/>
                  </a:lnTo>
                  <a:lnTo>
                    <a:pt x="1901317" y="26416"/>
                  </a:lnTo>
                  <a:lnTo>
                    <a:pt x="2672981" y="373430"/>
                  </a:lnTo>
                  <a:lnTo>
                    <a:pt x="2661158" y="399796"/>
                  </a:lnTo>
                  <a:lnTo>
                    <a:pt x="2758186" y="395732"/>
                  </a:lnTo>
                  <a:close/>
                </a:path>
                <a:path w="2800350" h="2162810">
                  <a:moveTo>
                    <a:pt x="2759075" y="1265428"/>
                  </a:moveTo>
                  <a:lnTo>
                    <a:pt x="2730119" y="1263396"/>
                  </a:lnTo>
                  <a:lnTo>
                    <a:pt x="2729865" y="1266698"/>
                  </a:lnTo>
                  <a:lnTo>
                    <a:pt x="2725293" y="1321181"/>
                  </a:lnTo>
                  <a:lnTo>
                    <a:pt x="2720213" y="1375156"/>
                  </a:lnTo>
                  <a:lnTo>
                    <a:pt x="2719832" y="1378331"/>
                  </a:lnTo>
                  <a:lnTo>
                    <a:pt x="2748661" y="1381379"/>
                  </a:lnTo>
                  <a:lnTo>
                    <a:pt x="2749042" y="1378204"/>
                  </a:lnTo>
                  <a:lnTo>
                    <a:pt x="2754122" y="1323975"/>
                  </a:lnTo>
                  <a:lnTo>
                    <a:pt x="2758821" y="1268984"/>
                  </a:lnTo>
                  <a:lnTo>
                    <a:pt x="2759075" y="1265428"/>
                  </a:lnTo>
                  <a:close/>
                </a:path>
                <a:path w="2800350" h="2162810">
                  <a:moveTo>
                    <a:pt x="2769743" y="1062609"/>
                  </a:moveTo>
                  <a:lnTo>
                    <a:pt x="2740787" y="1061593"/>
                  </a:lnTo>
                  <a:lnTo>
                    <a:pt x="2739644" y="1099185"/>
                  </a:lnTo>
                  <a:lnTo>
                    <a:pt x="2736888" y="1157109"/>
                  </a:lnTo>
                  <a:lnTo>
                    <a:pt x="2735834" y="1176921"/>
                  </a:lnTo>
                  <a:lnTo>
                    <a:pt x="2764663" y="1178687"/>
                  </a:lnTo>
                  <a:lnTo>
                    <a:pt x="2765933" y="1157109"/>
                  </a:lnTo>
                  <a:lnTo>
                    <a:pt x="2768473" y="1100455"/>
                  </a:lnTo>
                  <a:lnTo>
                    <a:pt x="2769743" y="1062609"/>
                  </a:lnTo>
                  <a:close/>
                </a:path>
                <a:path w="2800350" h="2162810">
                  <a:moveTo>
                    <a:pt x="2799842" y="1016127"/>
                  </a:moveTo>
                  <a:lnTo>
                    <a:pt x="2757424" y="928751"/>
                  </a:lnTo>
                  <a:lnTo>
                    <a:pt x="2712974" y="1015111"/>
                  </a:lnTo>
                  <a:lnTo>
                    <a:pt x="2799842" y="10161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95772" y="380238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02640" y="5798007"/>
            <a:ext cx="37166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Start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spc="-10" dirty="0">
                <a:latin typeface="Calibri"/>
                <a:cs typeface="Calibri"/>
              </a:rPr>
              <a:t>leftmost </a:t>
            </a:r>
            <a:r>
              <a:rPr sz="2400" spc="-5" dirty="0">
                <a:latin typeface="Calibri"/>
                <a:cs typeface="Calibri"/>
              </a:rPr>
              <a:t>node, </a:t>
            </a:r>
            <a:r>
              <a:rPr sz="2400" spc="-10" dirty="0">
                <a:latin typeface="Calibri"/>
                <a:cs typeface="Calibri"/>
              </a:rPr>
              <a:t>print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04809" y="6324549"/>
            <a:ext cx="7531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57109" y="1681937"/>
            <a:ext cx="91122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tp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93010" y="3702177"/>
            <a:ext cx="37776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1900" algn="l"/>
                <a:tab pos="2222500" algn="l"/>
                <a:tab pos="3484879" algn="l"/>
              </a:tabLst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1	5	7	9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6544" y="1318767"/>
            <a:ext cx="5387340" cy="318770"/>
            <a:chOff x="696544" y="1318767"/>
            <a:chExt cx="5387340" cy="318770"/>
          </a:xfrm>
        </p:grpSpPr>
        <p:sp>
          <p:nvSpPr>
            <p:cNvPr id="3" name="object 3"/>
            <p:cNvSpPr/>
            <p:nvPr/>
          </p:nvSpPr>
          <p:spPr>
            <a:xfrm>
              <a:off x="697433" y="1319656"/>
              <a:ext cx="5385485" cy="3166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4350" y="1372234"/>
              <a:ext cx="2819400" cy="142875"/>
            </a:xfrm>
            <a:custGeom>
              <a:avLst/>
              <a:gdLst/>
              <a:ahLst/>
              <a:cxnLst/>
              <a:rect l="l" t="t" r="r" b="b"/>
              <a:pathLst>
                <a:path w="2819400" h="142875">
                  <a:moveTo>
                    <a:pt x="51688" y="0"/>
                  </a:moveTo>
                  <a:lnTo>
                    <a:pt x="0" y="142493"/>
                  </a:lnTo>
                  <a:lnTo>
                    <a:pt x="104901" y="142493"/>
                  </a:lnTo>
                  <a:lnTo>
                    <a:pt x="51688" y="0"/>
                  </a:lnTo>
                  <a:close/>
                </a:path>
                <a:path w="2819400" h="142875">
                  <a:moveTo>
                    <a:pt x="2765933" y="0"/>
                  </a:moveTo>
                  <a:lnTo>
                    <a:pt x="2714244" y="142493"/>
                  </a:lnTo>
                  <a:lnTo>
                    <a:pt x="2819146" y="142493"/>
                  </a:lnTo>
                  <a:lnTo>
                    <a:pt x="2765933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9767" y="1357248"/>
              <a:ext cx="101472" cy="1022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86684" y="1357248"/>
              <a:ext cx="101472" cy="1022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6415" y="1357248"/>
              <a:ext cx="153415" cy="2411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46732" y="1357248"/>
              <a:ext cx="153415" cy="2411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9972" y="1357248"/>
              <a:ext cx="101472" cy="1022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29331" y="1323466"/>
              <a:ext cx="1870710" cy="310515"/>
            </a:xfrm>
            <a:custGeom>
              <a:avLst/>
              <a:gdLst/>
              <a:ahLst/>
              <a:cxnLst/>
              <a:rect l="l" t="t" r="r" b="b"/>
              <a:pathLst>
                <a:path w="1870710" h="310514">
                  <a:moveTo>
                    <a:pt x="1691005" y="0"/>
                  </a:moveTo>
                  <a:lnTo>
                    <a:pt x="1747139" y="0"/>
                  </a:lnTo>
                  <a:lnTo>
                    <a:pt x="1754251" y="0"/>
                  </a:lnTo>
                  <a:lnTo>
                    <a:pt x="1760473" y="127"/>
                  </a:lnTo>
                  <a:lnTo>
                    <a:pt x="1765808" y="635"/>
                  </a:lnTo>
                  <a:lnTo>
                    <a:pt x="1771269" y="1016"/>
                  </a:lnTo>
                  <a:lnTo>
                    <a:pt x="1776221" y="1650"/>
                  </a:lnTo>
                  <a:lnTo>
                    <a:pt x="1817570" y="16204"/>
                  </a:lnTo>
                  <a:lnTo>
                    <a:pt x="1844359" y="47422"/>
                  </a:lnTo>
                  <a:lnTo>
                    <a:pt x="1851152" y="81915"/>
                  </a:lnTo>
                  <a:lnTo>
                    <a:pt x="1850868" y="89533"/>
                  </a:lnTo>
                  <a:lnTo>
                    <a:pt x="1837991" y="127055"/>
                  </a:lnTo>
                  <a:lnTo>
                    <a:pt x="1807209" y="152908"/>
                  </a:lnTo>
                  <a:lnTo>
                    <a:pt x="1827910" y="190627"/>
                  </a:lnTo>
                  <a:lnTo>
                    <a:pt x="1831085" y="196977"/>
                  </a:lnTo>
                  <a:lnTo>
                    <a:pt x="1834133" y="204088"/>
                  </a:lnTo>
                  <a:lnTo>
                    <a:pt x="1837308" y="211962"/>
                  </a:lnTo>
                  <a:lnTo>
                    <a:pt x="1865630" y="283463"/>
                  </a:lnTo>
                  <a:lnTo>
                    <a:pt x="1867408" y="287528"/>
                  </a:lnTo>
                  <a:lnTo>
                    <a:pt x="1868551" y="290830"/>
                  </a:lnTo>
                  <a:lnTo>
                    <a:pt x="1869185" y="293370"/>
                  </a:lnTo>
                  <a:lnTo>
                    <a:pt x="1869947" y="295910"/>
                  </a:lnTo>
                  <a:lnTo>
                    <a:pt x="1870329" y="297815"/>
                  </a:lnTo>
                  <a:lnTo>
                    <a:pt x="1870329" y="298958"/>
                  </a:lnTo>
                  <a:lnTo>
                    <a:pt x="1870329" y="300736"/>
                  </a:lnTo>
                  <a:lnTo>
                    <a:pt x="1865121" y="307721"/>
                  </a:lnTo>
                  <a:lnTo>
                    <a:pt x="1863344" y="308610"/>
                  </a:lnTo>
                  <a:lnTo>
                    <a:pt x="1861439" y="309245"/>
                  </a:lnTo>
                  <a:lnTo>
                    <a:pt x="1859153" y="309625"/>
                  </a:lnTo>
                  <a:lnTo>
                    <a:pt x="1856994" y="310007"/>
                  </a:lnTo>
                  <a:lnTo>
                    <a:pt x="1854200" y="310134"/>
                  </a:lnTo>
                  <a:lnTo>
                    <a:pt x="1850770" y="310134"/>
                  </a:lnTo>
                  <a:lnTo>
                    <a:pt x="1847722" y="310134"/>
                  </a:lnTo>
                  <a:lnTo>
                    <a:pt x="1837308" y="307721"/>
                  </a:lnTo>
                  <a:lnTo>
                    <a:pt x="1835404" y="306705"/>
                  </a:lnTo>
                  <a:lnTo>
                    <a:pt x="1830196" y="298196"/>
                  </a:lnTo>
                  <a:lnTo>
                    <a:pt x="1802257" y="225552"/>
                  </a:lnTo>
                  <a:lnTo>
                    <a:pt x="1784477" y="190119"/>
                  </a:lnTo>
                  <a:lnTo>
                    <a:pt x="1779651" y="185293"/>
                  </a:lnTo>
                  <a:lnTo>
                    <a:pt x="1774825" y="180340"/>
                  </a:lnTo>
                  <a:lnTo>
                    <a:pt x="1768983" y="176530"/>
                  </a:lnTo>
                  <a:lnTo>
                    <a:pt x="1761997" y="173609"/>
                  </a:lnTo>
                  <a:lnTo>
                    <a:pt x="1755140" y="170815"/>
                  </a:lnTo>
                  <a:lnTo>
                    <a:pt x="1746884" y="169291"/>
                  </a:lnTo>
                  <a:lnTo>
                    <a:pt x="1737359" y="169291"/>
                  </a:lnTo>
                  <a:lnTo>
                    <a:pt x="1711325" y="169291"/>
                  </a:lnTo>
                  <a:lnTo>
                    <a:pt x="1711325" y="299466"/>
                  </a:lnTo>
                  <a:lnTo>
                    <a:pt x="1711325" y="301117"/>
                  </a:lnTo>
                  <a:lnTo>
                    <a:pt x="1710817" y="302768"/>
                  </a:lnTo>
                  <a:lnTo>
                    <a:pt x="1709801" y="304419"/>
                  </a:lnTo>
                  <a:lnTo>
                    <a:pt x="1708912" y="306070"/>
                  </a:lnTo>
                  <a:lnTo>
                    <a:pt x="1707515" y="307213"/>
                  </a:lnTo>
                  <a:lnTo>
                    <a:pt x="1705737" y="307975"/>
                  </a:lnTo>
                  <a:lnTo>
                    <a:pt x="1703832" y="308737"/>
                  </a:lnTo>
                  <a:lnTo>
                    <a:pt x="1701927" y="309372"/>
                  </a:lnTo>
                  <a:lnTo>
                    <a:pt x="1700021" y="309625"/>
                  </a:lnTo>
                  <a:lnTo>
                    <a:pt x="1698117" y="310007"/>
                  </a:lnTo>
                  <a:lnTo>
                    <a:pt x="1695450" y="310134"/>
                  </a:lnTo>
                  <a:lnTo>
                    <a:pt x="1692147" y="310134"/>
                  </a:lnTo>
                  <a:lnTo>
                    <a:pt x="1688972" y="310134"/>
                  </a:lnTo>
                  <a:lnTo>
                    <a:pt x="1686433" y="310007"/>
                  </a:lnTo>
                  <a:lnTo>
                    <a:pt x="1684401" y="309625"/>
                  </a:lnTo>
                  <a:lnTo>
                    <a:pt x="1682495" y="309372"/>
                  </a:lnTo>
                  <a:lnTo>
                    <a:pt x="1680591" y="308737"/>
                  </a:lnTo>
                  <a:lnTo>
                    <a:pt x="1678813" y="307975"/>
                  </a:lnTo>
                  <a:lnTo>
                    <a:pt x="1677034" y="307213"/>
                  </a:lnTo>
                  <a:lnTo>
                    <a:pt x="1675638" y="306070"/>
                  </a:lnTo>
                  <a:lnTo>
                    <a:pt x="1674748" y="304546"/>
                  </a:lnTo>
                  <a:lnTo>
                    <a:pt x="1673733" y="303022"/>
                  </a:lnTo>
                  <a:lnTo>
                    <a:pt x="1673352" y="301244"/>
                  </a:lnTo>
                  <a:lnTo>
                    <a:pt x="1673352" y="299466"/>
                  </a:lnTo>
                  <a:lnTo>
                    <a:pt x="1673352" y="19304"/>
                  </a:lnTo>
                  <a:lnTo>
                    <a:pt x="1673352" y="12065"/>
                  </a:lnTo>
                  <a:lnTo>
                    <a:pt x="1675257" y="6985"/>
                  </a:lnTo>
                  <a:lnTo>
                    <a:pt x="1679320" y="4191"/>
                  </a:lnTo>
                  <a:lnTo>
                    <a:pt x="1683258" y="1397"/>
                  </a:lnTo>
                  <a:lnTo>
                    <a:pt x="1687195" y="0"/>
                  </a:lnTo>
                  <a:lnTo>
                    <a:pt x="1691005" y="0"/>
                  </a:lnTo>
                  <a:close/>
                </a:path>
                <a:path w="1870710" h="310514">
                  <a:moveTo>
                    <a:pt x="1415415" y="0"/>
                  </a:moveTo>
                  <a:lnTo>
                    <a:pt x="1622297" y="0"/>
                  </a:lnTo>
                  <a:lnTo>
                    <a:pt x="1624330" y="0"/>
                  </a:lnTo>
                  <a:lnTo>
                    <a:pt x="1626108" y="508"/>
                  </a:lnTo>
                  <a:lnTo>
                    <a:pt x="1627885" y="1397"/>
                  </a:lnTo>
                  <a:lnTo>
                    <a:pt x="1629537" y="2412"/>
                  </a:lnTo>
                  <a:lnTo>
                    <a:pt x="1630807" y="3683"/>
                  </a:lnTo>
                  <a:lnTo>
                    <a:pt x="1631822" y="5461"/>
                  </a:lnTo>
                  <a:lnTo>
                    <a:pt x="1632839" y="7112"/>
                  </a:lnTo>
                  <a:lnTo>
                    <a:pt x="1633473" y="9017"/>
                  </a:lnTo>
                  <a:lnTo>
                    <a:pt x="1633855" y="11175"/>
                  </a:lnTo>
                  <a:lnTo>
                    <a:pt x="1634235" y="13335"/>
                  </a:lnTo>
                  <a:lnTo>
                    <a:pt x="1634490" y="15494"/>
                  </a:lnTo>
                  <a:lnTo>
                    <a:pt x="1634490" y="17653"/>
                  </a:lnTo>
                  <a:lnTo>
                    <a:pt x="1634490" y="19812"/>
                  </a:lnTo>
                  <a:lnTo>
                    <a:pt x="1634235" y="21844"/>
                  </a:lnTo>
                  <a:lnTo>
                    <a:pt x="1633855" y="23875"/>
                  </a:lnTo>
                  <a:lnTo>
                    <a:pt x="1633473" y="26035"/>
                  </a:lnTo>
                  <a:lnTo>
                    <a:pt x="1627885" y="33147"/>
                  </a:lnTo>
                  <a:lnTo>
                    <a:pt x="1626234" y="34162"/>
                  </a:lnTo>
                  <a:lnTo>
                    <a:pt x="1624457" y="34671"/>
                  </a:lnTo>
                  <a:lnTo>
                    <a:pt x="1622425" y="34671"/>
                  </a:lnTo>
                  <a:lnTo>
                    <a:pt x="1537970" y="34671"/>
                  </a:lnTo>
                  <a:lnTo>
                    <a:pt x="1537970" y="299466"/>
                  </a:lnTo>
                  <a:lnTo>
                    <a:pt x="1537970" y="301117"/>
                  </a:lnTo>
                  <a:lnTo>
                    <a:pt x="1537589" y="302768"/>
                  </a:lnTo>
                  <a:lnTo>
                    <a:pt x="1536572" y="304419"/>
                  </a:lnTo>
                  <a:lnTo>
                    <a:pt x="1535557" y="306070"/>
                  </a:lnTo>
                  <a:lnTo>
                    <a:pt x="1534159" y="307213"/>
                  </a:lnTo>
                  <a:lnTo>
                    <a:pt x="1532382" y="307975"/>
                  </a:lnTo>
                  <a:lnTo>
                    <a:pt x="1530604" y="308737"/>
                  </a:lnTo>
                  <a:lnTo>
                    <a:pt x="1528698" y="309372"/>
                  </a:lnTo>
                  <a:lnTo>
                    <a:pt x="1526667" y="309625"/>
                  </a:lnTo>
                  <a:lnTo>
                    <a:pt x="1524634" y="310007"/>
                  </a:lnTo>
                  <a:lnTo>
                    <a:pt x="1522095" y="310134"/>
                  </a:lnTo>
                  <a:lnTo>
                    <a:pt x="1518920" y="310134"/>
                  </a:lnTo>
                  <a:lnTo>
                    <a:pt x="1515745" y="310134"/>
                  </a:lnTo>
                  <a:lnTo>
                    <a:pt x="1513205" y="310007"/>
                  </a:lnTo>
                  <a:lnTo>
                    <a:pt x="1511172" y="309625"/>
                  </a:lnTo>
                  <a:lnTo>
                    <a:pt x="1509141" y="309372"/>
                  </a:lnTo>
                  <a:lnTo>
                    <a:pt x="1507235" y="308737"/>
                  </a:lnTo>
                  <a:lnTo>
                    <a:pt x="1505458" y="307975"/>
                  </a:lnTo>
                  <a:lnTo>
                    <a:pt x="1503680" y="307213"/>
                  </a:lnTo>
                  <a:lnTo>
                    <a:pt x="1502409" y="306070"/>
                  </a:lnTo>
                  <a:lnTo>
                    <a:pt x="1501394" y="304546"/>
                  </a:lnTo>
                  <a:lnTo>
                    <a:pt x="1500505" y="303022"/>
                  </a:lnTo>
                  <a:lnTo>
                    <a:pt x="1499996" y="301244"/>
                  </a:lnTo>
                  <a:lnTo>
                    <a:pt x="1499996" y="299466"/>
                  </a:lnTo>
                  <a:lnTo>
                    <a:pt x="1499996" y="34671"/>
                  </a:lnTo>
                  <a:lnTo>
                    <a:pt x="1415415" y="34671"/>
                  </a:lnTo>
                  <a:lnTo>
                    <a:pt x="1413256" y="34671"/>
                  </a:lnTo>
                  <a:lnTo>
                    <a:pt x="1411351" y="34162"/>
                  </a:lnTo>
                  <a:lnTo>
                    <a:pt x="1409827" y="33147"/>
                  </a:lnTo>
                  <a:lnTo>
                    <a:pt x="1408303" y="32131"/>
                  </a:lnTo>
                  <a:lnTo>
                    <a:pt x="1407033" y="30861"/>
                  </a:lnTo>
                  <a:lnTo>
                    <a:pt x="1406144" y="29337"/>
                  </a:lnTo>
                  <a:lnTo>
                    <a:pt x="1405128" y="27812"/>
                  </a:lnTo>
                  <a:lnTo>
                    <a:pt x="1404493" y="26162"/>
                  </a:lnTo>
                  <a:lnTo>
                    <a:pt x="1404112" y="24130"/>
                  </a:lnTo>
                  <a:lnTo>
                    <a:pt x="1403731" y="22225"/>
                  </a:lnTo>
                  <a:lnTo>
                    <a:pt x="1403604" y="20066"/>
                  </a:lnTo>
                  <a:lnTo>
                    <a:pt x="1403604" y="17653"/>
                  </a:lnTo>
                  <a:lnTo>
                    <a:pt x="1403604" y="15240"/>
                  </a:lnTo>
                  <a:lnTo>
                    <a:pt x="1403731" y="12954"/>
                  </a:lnTo>
                  <a:lnTo>
                    <a:pt x="1404112" y="10922"/>
                  </a:lnTo>
                  <a:lnTo>
                    <a:pt x="1404493" y="8890"/>
                  </a:lnTo>
                  <a:lnTo>
                    <a:pt x="1405128" y="7112"/>
                  </a:lnTo>
                  <a:lnTo>
                    <a:pt x="1406144" y="5461"/>
                  </a:lnTo>
                  <a:lnTo>
                    <a:pt x="1407033" y="3810"/>
                  </a:lnTo>
                  <a:lnTo>
                    <a:pt x="1408303" y="2540"/>
                  </a:lnTo>
                  <a:lnTo>
                    <a:pt x="1409827" y="1524"/>
                  </a:lnTo>
                  <a:lnTo>
                    <a:pt x="1411478" y="508"/>
                  </a:lnTo>
                  <a:lnTo>
                    <a:pt x="1413383" y="0"/>
                  </a:lnTo>
                  <a:lnTo>
                    <a:pt x="1415415" y="0"/>
                  </a:lnTo>
                  <a:close/>
                </a:path>
                <a:path w="1870710" h="310514">
                  <a:moveTo>
                    <a:pt x="1125601" y="0"/>
                  </a:moveTo>
                  <a:lnTo>
                    <a:pt x="1263522" y="0"/>
                  </a:lnTo>
                  <a:lnTo>
                    <a:pt x="1265428" y="0"/>
                  </a:lnTo>
                  <a:lnTo>
                    <a:pt x="1267333" y="508"/>
                  </a:lnTo>
                  <a:lnTo>
                    <a:pt x="1268983" y="1397"/>
                  </a:lnTo>
                  <a:lnTo>
                    <a:pt x="1270634" y="2412"/>
                  </a:lnTo>
                  <a:lnTo>
                    <a:pt x="1272032" y="3810"/>
                  </a:lnTo>
                  <a:lnTo>
                    <a:pt x="1272920" y="5461"/>
                  </a:lnTo>
                  <a:lnTo>
                    <a:pt x="1273937" y="7112"/>
                  </a:lnTo>
                  <a:lnTo>
                    <a:pt x="1274571" y="9017"/>
                  </a:lnTo>
                  <a:lnTo>
                    <a:pt x="1274953" y="11175"/>
                  </a:lnTo>
                  <a:lnTo>
                    <a:pt x="1275460" y="13335"/>
                  </a:lnTo>
                  <a:lnTo>
                    <a:pt x="1275588" y="15494"/>
                  </a:lnTo>
                  <a:lnTo>
                    <a:pt x="1275588" y="17653"/>
                  </a:lnTo>
                  <a:lnTo>
                    <a:pt x="1275588" y="19812"/>
                  </a:lnTo>
                  <a:lnTo>
                    <a:pt x="1275460" y="21844"/>
                  </a:lnTo>
                  <a:lnTo>
                    <a:pt x="1274953" y="23875"/>
                  </a:lnTo>
                  <a:lnTo>
                    <a:pt x="1274571" y="26035"/>
                  </a:lnTo>
                  <a:lnTo>
                    <a:pt x="1268983" y="33147"/>
                  </a:lnTo>
                  <a:lnTo>
                    <a:pt x="1267459" y="34162"/>
                  </a:lnTo>
                  <a:lnTo>
                    <a:pt x="1265555" y="34671"/>
                  </a:lnTo>
                  <a:lnTo>
                    <a:pt x="1263522" y="34671"/>
                  </a:lnTo>
                  <a:lnTo>
                    <a:pt x="1145920" y="34671"/>
                  </a:lnTo>
                  <a:lnTo>
                    <a:pt x="1145920" y="130429"/>
                  </a:lnTo>
                  <a:lnTo>
                    <a:pt x="1246758" y="130429"/>
                  </a:lnTo>
                  <a:lnTo>
                    <a:pt x="1248918" y="130429"/>
                  </a:lnTo>
                  <a:lnTo>
                    <a:pt x="1258443" y="141350"/>
                  </a:lnTo>
                  <a:lnTo>
                    <a:pt x="1258951" y="143510"/>
                  </a:lnTo>
                  <a:lnTo>
                    <a:pt x="1259078" y="145669"/>
                  </a:lnTo>
                  <a:lnTo>
                    <a:pt x="1259078" y="147828"/>
                  </a:lnTo>
                  <a:lnTo>
                    <a:pt x="1259078" y="149987"/>
                  </a:lnTo>
                  <a:lnTo>
                    <a:pt x="1258951" y="152146"/>
                  </a:lnTo>
                  <a:lnTo>
                    <a:pt x="1258443" y="154178"/>
                  </a:lnTo>
                  <a:lnTo>
                    <a:pt x="1258062" y="156083"/>
                  </a:lnTo>
                  <a:lnTo>
                    <a:pt x="1257300" y="157861"/>
                  </a:lnTo>
                  <a:lnTo>
                    <a:pt x="1256283" y="159385"/>
                  </a:lnTo>
                  <a:lnTo>
                    <a:pt x="1255395" y="160909"/>
                  </a:lnTo>
                  <a:lnTo>
                    <a:pt x="1253997" y="162052"/>
                  </a:lnTo>
                  <a:lnTo>
                    <a:pt x="1252346" y="162941"/>
                  </a:lnTo>
                  <a:lnTo>
                    <a:pt x="1250695" y="163703"/>
                  </a:lnTo>
                  <a:lnTo>
                    <a:pt x="1248791" y="164084"/>
                  </a:lnTo>
                  <a:lnTo>
                    <a:pt x="1246758" y="164084"/>
                  </a:lnTo>
                  <a:lnTo>
                    <a:pt x="1145920" y="164084"/>
                  </a:lnTo>
                  <a:lnTo>
                    <a:pt x="1145920" y="274066"/>
                  </a:lnTo>
                  <a:lnTo>
                    <a:pt x="1265682" y="274066"/>
                  </a:lnTo>
                  <a:lnTo>
                    <a:pt x="1267587" y="274066"/>
                  </a:lnTo>
                  <a:lnTo>
                    <a:pt x="1275080" y="279273"/>
                  </a:lnTo>
                  <a:lnTo>
                    <a:pt x="1276222" y="280797"/>
                  </a:lnTo>
                  <a:lnTo>
                    <a:pt x="1276984" y="282702"/>
                  </a:lnTo>
                  <a:lnTo>
                    <a:pt x="1277366" y="284988"/>
                  </a:lnTo>
                  <a:lnTo>
                    <a:pt x="1277746" y="287147"/>
                  </a:lnTo>
                  <a:lnTo>
                    <a:pt x="1278001" y="289306"/>
                  </a:lnTo>
                  <a:lnTo>
                    <a:pt x="1278001" y="291465"/>
                  </a:lnTo>
                  <a:lnTo>
                    <a:pt x="1278001" y="293624"/>
                  </a:lnTo>
                  <a:lnTo>
                    <a:pt x="1275080" y="303403"/>
                  </a:lnTo>
                  <a:lnTo>
                    <a:pt x="1274064" y="305054"/>
                  </a:lnTo>
                  <a:lnTo>
                    <a:pt x="1272667" y="306450"/>
                  </a:lnTo>
                  <a:lnTo>
                    <a:pt x="1271143" y="307340"/>
                  </a:lnTo>
                  <a:lnTo>
                    <a:pt x="1269492" y="308229"/>
                  </a:lnTo>
                  <a:lnTo>
                    <a:pt x="1267714" y="308737"/>
                  </a:lnTo>
                  <a:lnTo>
                    <a:pt x="1265682" y="308737"/>
                  </a:lnTo>
                  <a:lnTo>
                    <a:pt x="1125601" y="308737"/>
                  </a:lnTo>
                  <a:lnTo>
                    <a:pt x="1121664" y="308737"/>
                  </a:lnTo>
                  <a:lnTo>
                    <a:pt x="1117727" y="307340"/>
                  </a:lnTo>
                  <a:lnTo>
                    <a:pt x="1113790" y="304546"/>
                  </a:lnTo>
                  <a:lnTo>
                    <a:pt x="1109853" y="301752"/>
                  </a:lnTo>
                  <a:lnTo>
                    <a:pt x="1107947" y="296672"/>
                  </a:lnTo>
                  <a:lnTo>
                    <a:pt x="1107947" y="289433"/>
                  </a:lnTo>
                  <a:lnTo>
                    <a:pt x="1107947" y="19304"/>
                  </a:lnTo>
                  <a:lnTo>
                    <a:pt x="1107947" y="12065"/>
                  </a:lnTo>
                  <a:lnTo>
                    <a:pt x="1109853" y="6985"/>
                  </a:lnTo>
                  <a:lnTo>
                    <a:pt x="1113917" y="4191"/>
                  </a:lnTo>
                  <a:lnTo>
                    <a:pt x="1117854" y="1397"/>
                  </a:lnTo>
                  <a:lnTo>
                    <a:pt x="1121791" y="0"/>
                  </a:lnTo>
                  <a:lnTo>
                    <a:pt x="1125601" y="0"/>
                  </a:lnTo>
                  <a:close/>
                </a:path>
                <a:path w="1870710" h="310514">
                  <a:moveTo>
                    <a:pt x="892429" y="0"/>
                  </a:moveTo>
                  <a:lnTo>
                    <a:pt x="1030351" y="0"/>
                  </a:lnTo>
                  <a:lnTo>
                    <a:pt x="1032256" y="0"/>
                  </a:lnTo>
                  <a:lnTo>
                    <a:pt x="1034160" y="508"/>
                  </a:lnTo>
                  <a:lnTo>
                    <a:pt x="1035812" y="1397"/>
                  </a:lnTo>
                  <a:lnTo>
                    <a:pt x="1037463" y="2412"/>
                  </a:lnTo>
                  <a:lnTo>
                    <a:pt x="1038859" y="3810"/>
                  </a:lnTo>
                  <a:lnTo>
                    <a:pt x="1039748" y="5461"/>
                  </a:lnTo>
                  <a:lnTo>
                    <a:pt x="1040765" y="7112"/>
                  </a:lnTo>
                  <a:lnTo>
                    <a:pt x="1041400" y="9017"/>
                  </a:lnTo>
                  <a:lnTo>
                    <a:pt x="1041781" y="11175"/>
                  </a:lnTo>
                  <a:lnTo>
                    <a:pt x="1042289" y="13335"/>
                  </a:lnTo>
                  <a:lnTo>
                    <a:pt x="1042416" y="15494"/>
                  </a:lnTo>
                  <a:lnTo>
                    <a:pt x="1042416" y="17653"/>
                  </a:lnTo>
                  <a:lnTo>
                    <a:pt x="1042416" y="19812"/>
                  </a:lnTo>
                  <a:lnTo>
                    <a:pt x="1042289" y="21844"/>
                  </a:lnTo>
                  <a:lnTo>
                    <a:pt x="1041781" y="23875"/>
                  </a:lnTo>
                  <a:lnTo>
                    <a:pt x="1041400" y="26035"/>
                  </a:lnTo>
                  <a:lnTo>
                    <a:pt x="1035812" y="33147"/>
                  </a:lnTo>
                  <a:lnTo>
                    <a:pt x="1034288" y="34162"/>
                  </a:lnTo>
                  <a:lnTo>
                    <a:pt x="1032382" y="34671"/>
                  </a:lnTo>
                  <a:lnTo>
                    <a:pt x="1030351" y="34671"/>
                  </a:lnTo>
                  <a:lnTo>
                    <a:pt x="912748" y="34671"/>
                  </a:lnTo>
                  <a:lnTo>
                    <a:pt x="912748" y="130429"/>
                  </a:lnTo>
                  <a:lnTo>
                    <a:pt x="1013587" y="130429"/>
                  </a:lnTo>
                  <a:lnTo>
                    <a:pt x="1015745" y="130429"/>
                  </a:lnTo>
                  <a:lnTo>
                    <a:pt x="1025270" y="141350"/>
                  </a:lnTo>
                  <a:lnTo>
                    <a:pt x="1025779" y="143510"/>
                  </a:lnTo>
                  <a:lnTo>
                    <a:pt x="1025906" y="145669"/>
                  </a:lnTo>
                  <a:lnTo>
                    <a:pt x="1025906" y="147828"/>
                  </a:lnTo>
                  <a:lnTo>
                    <a:pt x="1025906" y="149987"/>
                  </a:lnTo>
                  <a:lnTo>
                    <a:pt x="1025779" y="152146"/>
                  </a:lnTo>
                  <a:lnTo>
                    <a:pt x="1025270" y="154178"/>
                  </a:lnTo>
                  <a:lnTo>
                    <a:pt x="1024890" y="156083"/>
                  </a:lnTo>
                  <a:lnTo>
                    <a:pt x="1024128" y="157861"/>
                  </a:lnTo>
                  <a:lnTo>
                    <a:pt x="1023112" y="159385"/>
                  </a:lnTo>
                  <a:lnTo>
                    <a:pt x="1022222" y="160909"/>
                  </a:lnTo>
                  <a:lnTo>
                    <a:pt x="1020826" y="162052"/>
                  </a:lnTo>
                  <a:lnTo>
                    <a:pt x="1019175" y="162941"/>
                  </a:lnTo>
                  <a:lnTo>
                    <a:pt x="1017523" y="163703"/>
                  </a:lnTo>
                  <a:lnTo>
                    <a:pt x="1015619" y="164084"/>
                  </a:lnTo>
                  <a:lnTo>
                    <a:pt x="1013587" y="164084"/>
                  </a:lnTo>
                  <a:lnTo>
                    <a:pt x="912748" y="164084"/>
                  </a:lnTo>
                  <a:lnTo>
                    <a:pt x="912748" y="274066"/>
                  </a:lnTo>
                  <a:lnTo>
                    <a:pt x="1032509" y="274066"/>
                  </a:lnTo>
                  <a:lnTo>
                    <a:pt x="1034415" y="274066"/>
                  </a:lnTo>
                  <a:lnTo>
                    <a:pt x="1041907" y="279273"/>
                  </a:lnTo>
                  <a:lnTo>
                    <a:pt x="1043051" y="280797"/>
                  </a:lnTo>
                  <a:lnTo>
                    <a:pt x="1043813" y="282702"/>
                  </a:lnTo>
                  <a:lnTo>
                    <a:pt x="1044194" y="284988"/>
                  </a:lnTo>
                  <a:lnTo>
                    <a:pt x="1044575" y="287147"/>
                  </a:lnTo>
                  <a:lnTo>
                    <a:pt x="1044829" y="289306"/>
                  </a:lnTo>
                  <a:lnTo>
                    <a:pt x="1044829" y="291465"/>
                  </a:lnTo>
                  <a:lnTo>
                    <a:pt x="1044829" y="293624"/>
                  </a:lnTo>
                  <a:lnTo>
                    <a:pt x="1044575" y="295783"/>
                  </a:lnTo>
                  <a:lnTo>
                    <a:pt x="1044194" y="297815"/>
                  </a:lnTo>
                  <a:lnTo>
                    <a:pt x="1043813" y="299847"/>
                  </a:lnTo>
                  <a:lnTo>
                    <a:pt x="1043051" y="301752"/>
                  </a:lnTo>
                  <a:lnTo>
                    <a:pt x="1041907" y="303403"/>
                  </a:lnTo>
                  <a:lnTo>
                    <a:pt x="1040892" y="305054"/>
                  </a:lnTo>
                  <a:lnTo>
                    <a:pt x="1039494" y="306450"/>
                  </a:lnTo>
                  <a:lnTo>
                    <a:pt x="1037970" y="307340"/>
                  </a:lnTo>
                  <a:lnTo>
                    <a:pt x="1036319" y="308229"/>
                  </a:lnTo>
                  <a:lnTo>
                    <a:pt x="1034542" y="308737"/>
                  </a:lnTo>
                  <a:lnTo>
                    <a:pt x="1032509" y="308737"/>
                  </a:lnTo>
                  <a:lnTo>
                    <a:pt x="892429" y="308737"/>
                  </a:lnTo>
                  <a:lnTo>
                    <a:pt x="888492" y="308737"/>
                  </a:lnTo>
                  <a:lnTo>
                    <a:pt x="884555" y="307340"/>
                  </a:lnTo>
                  <a:lnTo>
                    <a:pt x="880618" y="304546"/>
                  </a:lnTo>
                  <a:lnTo>
                    <a:pt x="876681" y="301752"/>
                  </a:lnTo>
                  <a:lnTo>
                    <a:pt x="874776" y="296672"/>
                  </a:lnTo>
                  <a:lnTo>
                    <a:pt x="874776" y="289433"/>
                  </a:lnTo>
                  <a:lnTo>
                    <a:pt x="874776" y="19304"/>
                  </a:lnTo>
                  <a:lnTo>
                    <a:pt x="874776" y="12065"/>
                  </a:lnTo>
                  <a:lnTo>
                    <a:pt x="876681" y="6985"/>
                  </a:lnTo>
                  <a:lnTo>
                    <a:pt x="880744" y="4191"/>
                  </a:lnTo>
                  <a:lnTo>
                    <a:pt x="884682" y="1397"/>
                  </a:lnTo>
                  <a:lnTo>
                    <a:pt x="888619" y="0"/>
                  </a:lnTo>
                  <a:lnTo>
                    <a:pt x="892429" y="0"/>
                  </a:lnTo>
                  <a:close/>
                </a:path>
                <a:path w="1870710" h="310514">
                  <a:moveTo>
                    <a:pt x="637920" y="0"/>
                  </a:moveTo>
                  <a:lnTo>
                    <a:pt x="694055" y="0"/>
                  </a:lnTo>
                  <a:lnTo>
                    <a:pt x="701167" y="0"/>
                  </a:lnTo>
                  <a:lnTo>
                    <a:pt x="707390" y="127"/>
                  </a:lnTo>
                  <a:lnTo>
                    <a:pt x="712724" y="635"/>
                  </a:lnTo>
                  <a:lnTo>
                    <a:pt x="718185" y="1016"/>
                  </a:lnTo>
                  <a:lnTo>
                    <a:pt x="723138" y="1650"/>
                  </a:lnTo>
                  <a:lnTo>
                    <a:pt x="764486" y="16204"/>
                  </a:lnTo>
                  <a:lnTo>
                    <a:pt x="791275" y="47422"/>
                  </a:lnTo>
                  <a:lnTo>
                    <a:pt x="798068" y="81915"/>
                  </a:lnTo>
                  <a:lnTo>
                    <a:pt x="797784" y="89533"/>
                  </a:lnTo>
                  <a:lnTo>
                    <a:pt x="784907" y="127055"/>
                  </a:lnTo>
                  <a:lnTo>
                    <a:pt x="754126" y="152908"/>
                  </a:lnTo>
                  <a:lnTo>
                    <a:pt x="774827" y="190627"/>
                  </a:lnTo>
                  <a:lnTo>
                    <a:pt x="778002" y="196977"/>
                  </a:lnTo>
                  <a:lnTo>
                    <a:pt x="781050" y="204088"/>
                  </a:lnTo>
                  <a:lnTo>
                    <a:pt x="784225" y="211962"/>
                  </a:lnTo>
                  <a:lnTo>
                    <a:pt x="812545" y="283463"/>
                  </a:lnTo>
                  <a:lnTo>
                    <a:pt x="814323" y="287528"/>
                  </a:lnTo>
                  <a:lnTo>
                    <a:pt x="815467" y="290830"/>
                  </a:lnTo>
                  <a:lnTo>
                    <a:pt x="816102" y="293370"/>
                  </a:lnTo>
                  <a:lnTo>
                    <a:pt x="816864" y="295910"/>
                  </a:lnTo>
                  <a:lnTo>
                    <a:pt x="817244" y="297815"/>
                  </a:lnTo>
                  <a:lnTo>
                    <a:pt x="817244" y="298958"/>
                  </a:lnTo>
                  <a:lnTo>
                    <a:pt x="817244" y="300736"/>
                  </a:lnTo>
                  <a:lnTo>
                    <a:pt x="812038" y="307721"/>
                  </a:lnTo>
                  <a:lnTo>
                    <a:pt x="810259" y="308610"/>
                  </a:lnTo>
                  <a:lnTo>
                    <a:pt x="808355" y="309245"/>
                  </a:lnTo>
                  <a:lnTo>
                    <a:pt x="806069" y="309625"/>
                  </a:lnTo>
                  <a:lnTo>
                    <a:pt x="803909" y="310007"/>
                  </a:lnTo>
                  <a:lnTo>
                    <a:pt x="801116" y="310134"/>
                  </a:lnTo>
                  <a:lnTo>
                    <a:pt x="797687" y="310134"/>
                  </a:lnTo>
                  <a:lnTo>
                    <a:pt x="794639" y="310134"/>
                  </a:lnTo>
                  <a:lnTo>
                    <a:pt x="784225" y="307721"/>
                  </a:lnTo>
                  <a:lnTo>
                    <a:pt x="782319" y="306705"/>
                  </a:lnTo>
                  <a:lnTo>
                    <a:pt x="777113" y="298196"/>
                  </a:lnTo>
                  <a:lnTo>
                    <a:pt x="749172" y="225552"/>
                  </a:lnTo>
                  <a:lnTo>
                    <a:pt x="731393" y="190119"/>
                  </a:lnTo>
                  <a:lnTo>
                    <a:pt x="726567" y="185293"/>
                  </a:lnTo>
                  <a:lnTo>
                    <a:pt x="721741" y="180340"/>
                  </a:lnTo>
                  <a:lnTo>
                    <a:pt x="715899" y="176530"/>
                  </a:lnTo>
                  <a:lnTo>
                    <a:pt x="708913" y="173609"/>
                  </a:lnTo>
                  <a:lnTo>
                    <a:pt x="702056" y="170815"/>
                  </a:lnTo>
                  <a:lnTo>
                    <a:pt x="693801" y="169291"/>
                  </a:lnTo>
                  <a:lnTo>
                    <a:pt x="684276" y="169291"/>
                  </a:lnTo>
                  <a:lnTo>
                    <a:pt x="658241" y="169291"/>
                  </a:lnTo>
                  <a:lnTo>
                    <a:pt x="658241" y="299466"/>
                  </a:lnTo>
                  <a:lnTo>
                    <a:pt x="658241" y="301117"/>
                  </a:lnTo>
                  <a:lnTo>
                    <a:pt x="657732" y="302768"/>
                  </a:lnTo>
                  <a:lnTo>
                    <a:pt x="656717" y="304419"/>
                  </a:lnTo>
                  <a:lnTo>
                    <a:pt x="655828" y="306070"/>
                  </a:lnTo>
                  <a:lnTo>
                    <a:pt x="654431" y="307213"/>
                  </a:lnTo>
                  <a:lnTo>
                    <a:pt x="652653" y="307975"/>
                  </a:lnTo>
                  <a:lnTo>
                    <a:pt x="650748" y="308737"/>
                  </a:lnTo>
                  <a:lnTo>
                    <a:pt x="648843" y="309372"/>
                  </a:lnTo>
                  <a:lnTo>
                    <a:pt x="646938" y="309625"/>
                  </a:lnTo>
                  <a:lnTo>
                    <a:pt x="645032" y="310007"/>
                  </a:lnTo>
                  <a:lnTo>
                    <a:pt x="642366" y="310134"/>
                  </a:lnTo>
                  <a:lnTo>
                    <a:pt x="639063" y="310134"/>
                  </a:lnTo>
                  <a:lnTo>
                    <a:pt x="635888" y="310134"/>
                  </a:lnTo>
                  <a:lnTo>
                    <a:pt x="633349" y="310007"/>
                  </a:lnTo>
                  <a:lnTo>
                    <a:pt x="631317" y="309625"/>
                  </a:lnTo>
                  <a:lnTo>
                    <a:pt x="629412" y="309372"/>
                  </a:lnTo>
                  <a:lnTo>
                    <a:pt x="627507" y="308737"/>
                  </a:lnTo>
                  <a:lnTo>
                    <a:pt x="625729" y="307975"/>
                  </a:lnTo>
                  <a:lnTo>
                    <a:pt x="623951" y="307213"/>
                  </a:lnTo>
                  <a:lnTo>
                    <a:pt x="622554" y="306070"/>
                  </a:lnTo>
                  <a:lnTo>
                    <a:pt x="621665" y="304546"/>
                  </a:lnTo>
                  <a:lnTo>
                    <a:pt x="620649" y="303022"/>
                  </a:lnTo>
                  <a:lnTo>
                    <a:pt x="620268" y="301244"/>
                  </a:lnTo>
                  <a:lnTo>
                    <a:pt x="620268" y="299466"/>
                  </a:lnTo>
                  <a:lnTo>
                    <a:pt x="620268" y="19304"/>
                  </a:lnTo>
                  <a:lnTo>
                    <a:pt x="620268" y="12065"/>
                  </a:lnTo>
                  <a:lnTo>
                    <a:pt x="622173" y="6985"/>
                  </a:lnTo>
                  <a:lnTo>
                    <a:pt x="626237" y="4191"/>
                  </a:lnTo>
                  <a:lnTo>
                    <a:pt x="630174" y="1397"/>
                  </a:lnTo>
                  <a:lnTo>
                    <a:pt x="634111" y="0"/>
                  </a:lnTo>
                  <a:lnTo>
                    <a:pt x="637920" y="0"/>
                  </a:lnTo>
                  <a:close/>
                </a:path>
                <a:path w="1870710" h="310514">
                  <a:moveTo>
                    <a:pt x="362331" y="0"/>
                  </a:moveTo>
                  <a:lnTo>
                    <a:pt x="569213" y="0"/>
                  </a:lnTo>
                  <a:lnTo>
                    <a:pt x="571245" y="0"/>
                  </a:lnTo>
                  <a:lnTo>
                    <a:pt x="573024" y="508"/>
                  </a:lnTo>
                  <a:lnTo>
                    <a:pt x="574801" y="1397"/>
                  </a:lnTo>
                  <a:lnTo>
                    <a:pt x="576453" y="2412"/>
                  </a:lnTo>
                  <a:lnTo>
                    <a:pt x="577723" y="3683"/>
                  </a:lnTo>
                  <a:lnTo>
                    <a:pt x="578738" y="5461"/>
                  </a:lnTo>
                  <a:lnTo>
                    <a:pt x="579755" y="7112"/>
                  </a:lnTo>
                  <a:lnTo>
                    <a:pt x="580390" y="9017"/>
                  </a:lnTo>
                  <a:lnTo>
                    <a:pt x="580770" y="11175"/>
                  </a:lnTo>
                  <a:lnTo>
                    <a:pt x="581151" y="13335"/>
                  </a:lnTo>
                  <a:lnTo>
                    <a:pt x="581406" y="15494"/>
                  </a:lnTo>
                  <a:lnTo>
                    <a:pt x="581406" y="17653"/>
                  </a:lnTo>
                  <a:lnTo>
                    <a:pt x="581406" y="19812"/>
                  </a:lnTo>
                  <a:lnTo>
                    <a:pt x="581151" y="21844"/>
                  </a:lnTo>
                  <a:lnTo>
                    <a:pt x="580770" y="23875"/>
                  </a:lnTo>
                  <a:lnTo>
                    <a:pt x="580390" y="26035"/>
                  </a:lnTo>
                  <a:lnTo>
                    <a:pt x="574801" y="33147"/>
                  </a:lnTo>
                  <a:lnTo>
                    <a:pt x="573151" y="34162"/>
                  </a:lnTo>
                  <a:lnTo>
                    <a:pt x="571373" y="34671"/>
                  </a:lnTo>
                  <a:lnTo>
                    <a:pt x="569341" y="34671"/>
                  </a:lnTo>
                  <a:lnTo>
                    <a:pt x="484886" y="34671"/>
                  </a:lnTo>
                  <a:lnTo>
                    <a:pt x="484886" y="299466"/>
                  </a:lnTo>
                  <a:lnTo>
                    <a:pt x="484886" y="301117"/>
                  </a:lnTo>
                  <a:lnTo>
                    <a:pt x="484505" y="302768"/>
                  </a:lnTo>
                  <a:lnTo>
                    <a:pt x="483488" y="304419"/>
                  </a:lnTo>
                  <a:lnTo>
                    <a:pt x="482473" y="306070"/>
                  </a:lnTo>
                  <a:lnTo>
                    <a:pt x="481075" y="307213"/>
                  </a:lnTo>
                  <a:lnTo>
                    <a:pt x="479298" y="307975"/>
                  </a:lnTo>
                  <a:lnTo>
                    <a:pt x="477519" y="308737"/>
                  </a:lnTo>
                  <a:lnTo>
                    <a:pt x="475615" y="309372"/>
                  </a:lnTo>
                  <a:lnTo>
                    <a:pt x="473582" y="309625"/>
                  </a:lnTo>
                  <a:lnTo>
                    <a:pt x="471550" y="310007"/>
                  </a:lnTo>
                  <a:lnTo>
                    <a:pt x="469011" y="310134"/>
                  </a:lnTo>
                  <a:lnTo>
                    <a:pt x="465836" y="310134"/>
                  </a:lnTo>
                  <a:lnTo>
                    <a:pt x="462661" y="310134"/>
                  </a:lnTo>
                  <a:lnTo>
                    <a:pt x="460120" y="310007"/>
                  </a:lnTo>
                  <a:lnTo>
                    <a:pt x="458088" y="309625"/>
                  </a:lnTo>
                  <a:lnTo>
                    <a:pt x="456056" y="309372"/>
                  </a:lnTo>
                  <a:lnTo>
                    <a:pt x="454151" y="308737"/>
                  </a:lnTo>
                  <a:lnTo>
                    <a:pt x="452374" y="307975"/>
                  </a:lnTo>
                  <a:lnTo>
                    <a:pt x="450595" y="307213"/>
                  </a:lnTo>
                  <a:lnTo>
                    <a:pt x="449325" y="306070"/>
                  </a:lnTo>
                  <a:lnTo>
                    <a:pt x="448310" y="304546"/>
                  </a:lnTo>
                  <a:lnTo>
                    <a:pt x="447420" y="303022"/>
                  </a:lnTo>
                  <a:lnTo>
                    <a:pt x="446913" y="301244"/>
                  </a:lnTo>
                  <a:lnTo>
                    <a:pt x="446913" y="299466"/>
                  </a:lnTo>
                  <a:lnTo>
                    <a:pt x="446913" y="34671"/>
                  </a:lnTo>
                  <a:lnTo>
                    <a:pt x="362331" y="34671"/>
                  </a:lnTo>
                  <a:lnTo>
                    <a:pt x="360172" y="34671"/>
                  </a:lnTo>
                  <a:lnTo>
                    <a:pt x="358267" y="34162"/>
                  </a:lnTo>
                  <a:lnTo>
                    <a:pt x="356743" y="33147"/>
                  </a:lnTo>
                  <a:lnTo>
                    <a:pt x="355219" y="32131"/>
                  </a:lnTo>
                  <a:lnTo>
                    <a:pt x="353949" y="30861"/>
                  </a:lnTo>
                  <a:lnTo>
                    <a:pt x="353060" y="29337"/>
                  </a:lnTo>
                  <a:lnTo>
                    <a:pt x="352044" y="27812"/>
                  </a:lnTo>
                  <a:lnTo>
                    <a:pt x="351409" y="26162"/>
                  </a:lnTo>
                  <a:lnTo>
                    <a:pt x="351028" y="24130"/>
                  </a:lnTo>
                  <a:lnTo>
                    <a:pt x="350647" y="22225"/>
                  </a:lnTo>
                  <a:lnTo>
                    <a:pt x="350519" y="20066"/>
                  </a:lnTo>
                  <a:lnTo>
                    <a:pt x="350519" y="17653"/>
                  </a:lnTo>
                  <a:lnTo>
                    <a:pt x="350519" y="15240"/>
                  </a:lnTo>
                  <a:lnTo>
                    <a:pt x="350647" y="12954"/>
                  </a:lnTo>
                  <a:lnTo>
                    <a:pt x="351028" y="10922"/>
                  </a:lnTo>
                  <a:lnTo>
                    <a:pt x="351409" y="8890"/>
                  </a:lnTo>
                  <a:lnTo>
                    <a:pt x="352044" y="7112"/>
                  </a:lnTo>
                  <a:lnTo>
                    <a:pt x="353060" y="5461"/>
                  </a:lnTo>
                  <a:lnTo>
                    <a:pt x="353949" y="3810"/>
                  </a:lnTo>
                  <a:lnTo>
                    <a:pt x="355219" y="2540"/>
                  </a:lnTo>
                  <a:lnTo>
                    <a:pt x="356743" y="1524"/>
                  </a:lnTo>
                  <a:lnTo>
                    <a:pt x="358394" y="508"/>
                  </a:lnTo>
                  <a:lnTo>
                    <a:pt x="360299" y="0"/>
                  </a:lnTo>
                  <a:lnTo>
                    <a:pt x="362331" y="0"/>
                  </a:lnTo>
                  <a:close/>
                </a:path>
                <a:path w="1870710" h="310514">
                  <a:moveTo>
                    <a:pt x="17653" y="0"/>
                  </a:moveTo>
                  <a:lnTo>
                    <a:pt x="80518" y="0"/>
                  </a:lnTo>
                  <a:lnTo>
                    <a:pt x="99286" y="668"/>
                  </a:lnTo>
                  <a:lnTo>
                    <a:pt x="146685" y="10795"/>
                  </a:lnTo>
                  <a:lnTo>
                    <a:pt x="182618" y="32119"/>
                  </a:lnTo>
                  <a:lnTo>
                    <a:pt x="208597" y="63309"/>
                  </a:lnTo>
                  <a:lnTo>
                    <a:pt x="224238" y="103070"/>
                  </a:lnTo>
                  <a:lnTo>
                    <a:pt x="229488" y="149987"/>
                  </a:lnTo>
                  <a:lnTo>
                    <a:pt x="228871" y="168606"/>
                  </a:lnTo>
                  <a:lnTo>
                    <a:pt x="219710" y="218059"/>
                  </a:lnTo>
                  <a:lnTo>
                    <a:pt x="199653" y="257278"/>
                  </a:lnTo>
                  <a:lnTo>
                    <a:pt x="169195" y="285686"/>
                  </a:lnTo>
                  <a:lnTo>
                    <a:pt x="128694" y="302950"/>
                  </a:lnTo>
                  <a:lnTo>
                    <a:pt x="76581" y="308737"/>
                  </a:lnTo>
                  <a:lnTo>
                    <a:pt x="17653" y="308737"/>
                  </a:lnTo>
                  <a:lnTo>
                    <a:pt x="13716" y="308737"/>
                  </a:lnTo>
                  <a:lnTo>
                    <a:pt x="9779" y="307340"/>
                  </a:lnTo>
                  <a:lnTo>
                    <a:pt x="5842" y="304546"/>
                  </a:lnTo>
                  <a:lnTo>
                    <a:pt x="1905" y="301752"/>
                  </a:lnTo>
                  <a:lnTo>
                    <a:pt x="0" y="296672"/>
                  </a:lnTo>
                  <a:lnTo>
                    <a:pt x="0" y="289433"/>
                  </a:lnTo>
                  <a:lnTo>
                    <a:pt x="0" y="19304"/>
                  </a:lnTo>
                  <a:lnTo>
                    <a:pt x="0" y="12065"/>
                  </a:lnTo>
                  <a:lnTo>
                    <a:pt x="1905" y="6985"/>
                  </a:lnTo>
                  <a:lnTo>
                    <a:pt x="5968" y="4191"/>
                  </a:lnTo>
                  <a:lnTo>
                    <a:pt x="9906" y="1397"/>
                  </a:lnTo>
                  <a:lnTo>
                    <a:pt x="13843" y="0"/>
                  </a:lnTo>
                  <a:lnTo>
                    <a:pt x="17653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66842" y="1318767"/>
              <a:ext cx="914145" cy="3183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7433" y="1321942"/>
              <a:ext cx="5386070" cy="311785"/>
            </a:xfrm>
            <a:custGeom>
              <a:avLst/>
              <a:gdLst/>
              <a:ahLst/>
              <a:cxnLst/>
              <a:rect l="l" t="t" r="r" b="b"/>
              <a:pathLst>
                <a:path w="5386070" h="311785">
                  <a:moveTo>
                    <a:pt x="1617903" y="1524"/>
                  </a:moveTo>
                  <a:lnTo>
                    <a:pt x="1755825" y="1524"/>
                  </a:lnTo>
                  <a:lnTo>
                    <a:pt x="1757730" y="1524"/>
                  </a:lnTo>
                  <a:lnTo>
                    <a:pt x="1759635" y="2032"/>
                  </a:lnTo>
                  <a:lnTo>
                    <a:pt x="1761286" y="2921"/>
                  </a:lnTo>
                  <a:lnTo>
                    <a:pt x="1762937" y="3937"/>
                  </a:lnTo>
                  <a:lnTo>
                    <a:pt x="1764334" y="5334"/>
                  </a:lnTo>
                  <a:lnTo>
                    <a:pt x="1765223" y="6985"/>
                  </a:lnTo>
                  <a:lnTo>
                    <a:pt x="1766239" y="8636"/>
                  </a:lnTo>
                  <a:lnTo>
                    <a:pt x="1766874" y="10541"/>
                  </a:lnTo>
                  <a:lnTo>
                    <a:pt x="1767255" y="12700"/>
                  </a:lnTo>
                  <a:lnTo>
                    <a:pt x="1767763" y="14859"/>
                  </a:lnTo>
                  <a:lnTo>
                    <a:pt x="1767890" y="17018"/>
                  </a:lnTo>
                  <a:lnTo>
                    <a:pt x="1767890" y="19177"/>
                  </a:lnTo>
                  <a:lnTo>
                    <a:pt x="1767890" y="21336"/>
                  </a:lnTo>
                  <a:lnTo>
                    <a:pt x="1767763" y="23368"/>
                  </a:lnTo>
                  <a:lnTo>
                    <a:pt x="1767255" y="25400"/>
                  </a:lnTo>
                  <a:lnTo>
                    <a:pt x="1766874" y="27559"/>
                  </a:lnTo>
                  <a:lnTo>
                    <a:pt x="1761286" y="34671"/>
                  </a:lnTo>
                  <a:lnTo>
                    <a:pt x="1759762" y="35687"/>
                  </a:lnTo>
                  <a:lnTo>
                    <a:pt x="1757857" y="36195"/>
                  </a:lnTo>
                  <a:lnTo>
                    <a:pt x="1755825" y="36195"/>
                  </a:lnTo>
                  <a:lnTo>
                    <a:pt x="1638223" y="36195"/>
                  </a:lnTo>
                  <a:lnTo>
                    <a:pt x="1638223" y="131953"/>
                  </a:lnTo>
                  <a:lnTo>
                    <a:pt x="1739061" y="131953"/>
                  </a:lnTo>
                  <a:lnTo>
                    <a:pt x="1741220" y="131953"/>
                  </a:lnTo>
                  <a:lnTo>
                    <a:pt x="1750745" y="142875"/>
                  </a:lnTo>
                  <a:lnTo>
                    <a:pt x="1751253" y="145034"/>
                  </a:lnTo>
                  <a:lnTo>
                    <a:pt x="1751380" y="147193"/>
                  </a:lnTo>
                  <a:lnTo>
                    <a:pt x="1751380" y="149352"/>
                  </a:lnTo>
                  <a:lnTo>
                    <a:pt x="1751380" y="151511"/>
                  </a:lnTo>
                  <a:lnTo>
                    <a:pt x="1751253" y="153670"/>
                  </a:lnTo>
                  <a:lnTo>
                    <a:pt x="1750745" y="155702"/>
                  </a:lnTo>
                  <a:lnTo>
                    <a:pt x="1750364" y="157607"/>
                  </a:lnTo>
                  <a:lnTo>
                    <a:pt x="1749602" y="159385"/>
                  </a:lnTo>
                  <a:lnTo>
                    <a:pt x="1748586" y="160909"/>
                  </a:lnTo>
                  <a:lnTo>
                    <a:pt x="1747697" y="162433"/>
                  </a:lnTo>
                  <a:lnTo>
                    <a:pt x="1746300" y="163576"/>
                  </a:lnTo>
                  <a:lnTo>
                    <a:pt x="1744649" y="164465"/>
                  </a:lnTo>
                  <a:lnTo>
                    <a:pt x="1742998" y="165227"/>
                  </a:lnTo>
                  <a:lnTo>
                    <a:pt x="1741093" y="165608"/>
                  </a:lnTo>
                  <a:lnTo>
                    <a:pt x="1739061" y="165608"/>
                  </a:lnTo>
                  <a:lnTo>
                    <a:pt x="1638223" y="165608"/>
                  </a:lnTo>
                  <a:lnTo>
                    <a:pt x="1638223" y="275590"/>
                  </a:lnTo>
                  <a:lnTo>
                    <a:pt x="1757984" y="275590"/>
                  </a:lnTo>
                  <a:lnTo>
                    <a:pt x="1759889" y="275590"/>
                  </a:lnTo>
                  <a:lnTo>
                    <a:pt x="1767382" y="280797"/>
                  </a:lnTo>
                  <a:lnTo>
                    <a:pt x="1768525" y="282321"/>
                  </a:lnTo>
                  <a:lnTo>
                    <a:pt x="1769287" y="284226"/>
                  </a:lnTo>
                  <a:lnTo>
                    <a:pt x="1769668" y="286512"/>
                  </a:lnTo>
                  <a:lnTo>
                    <a:pt x="1770049" y="288671"/>
                  </a:lnTo>
                  <a:lnTo>
                    <a:pt x="1770303" y="290830"/>
                  </a:lnTo>
                  <a:lnTo>
                    <a:pt x="1770303" y="292989"/>
                  </a:lnTo>
                  <a:lnTo>
                    <a:pt x="1770303" y="295148"/>
                  </a:lnTo>
                  <a:lnTo>
                    <a:pt x="1767382" y="304927"/>
                  </a:lnTo>
                  <a:lnTo>
                    <a:pt x="1766366" y="306578"/>
                  </a:lnTo>
                  <a:lnTo>
                    <a:pt x="1764969" y="307975"/>
                  </a:lnTo>
                  <a:lnTo>
                    <a:pt x="1763445" y="308864"/>
                  </a:lnTo>
                  <a:lnTo>
                    <a:pt x="1761794" y="309753"/>
                  </a:lnTo>
                  <a:lnTo>
                    <a:pt x="1760016" y="310261"/>
                  </a:lnTo>
                  <a:lnTo>
                    <a:pt x="1757984" y="310261"/>
                  </a:lnTo>
                  <a:lnTo>
                    <a:pt x="1617903" y="310261"/>
                  </a:lnTo>
                  <a:lnTo>
                    <a:pt x="1613966" y="310261"/>
                  </a:lnTo>
                  <a:lnTo>
                    <a:pt x="1610029" y="308864"/>
                  </a:lnTo>
                  <a:lnTo>
                    <a:pt x="1606092" y="306070"/>
                  </a:lnTo>
                  <a:lnTo>
                    <a:pt x="1602155" y="303276"/>
                  </a:lnTo>
                  <a:lnTo>
                    <a:pt x="1600250" y="298196"/>
                  </a:lnTo>
                  <a:lnTo>
                    <a:pt x="1600250" y="290957"/>
                  </a:lnTo>
                  <a:lnTo>
                    <a:pt x="1600250" y="20828"/>
                  </a:lnTo>
                  <a:lnTo>
                    <a:pt x="1600250" y="13589"/>
                  </a:lnTo>
                  <a:lnTo>
                    <a:pt x="1602155" y="8509"/>
                  </a:lnTo>
                  <a:lnTo>
                    <a:pt x="1606219" y="5715"/>
                  </a:lnTo>
                  <a:lnTo>
                    <a:pt x="1610156" y="2921"/>
                  </a:lnTo>
                  <a:lnTo>
                    <a:pt x="1614093" y="1524"/>
                  </a:lnTo>
                  <a:lnTo>
                    <a:pt x="1617903" y="1524"/>
                  </a:lnTo>
                  <a:close/>
                </a:path>
                <a:path w="5386070" h="311785">
                  <a:moveTo>
                    <a:pt x="1329867" y="1524"/>
                  </a:moveTo>
                  <a:lnTo>
                    <a:pt x="1392732" y="1524"/>
                  </a:lnTo>
                  <a:lnTo>
                    <a:pt x="1411501" y="2192"/>
                  </a:lnTo>
                  <a:lnTo>
                    <a:pt x="1458899" y="12319"/>
                  </a:lnTo>
                  <a:lnTo>
                    <a:pt x="1494832" y="33643"/>
                  </a:lnTo>
                  <a:lnTo>
                    <a:pt x="1520812" y="64833"/>
                  </a:lnTo>
                  <a:lnTo>
                    <a:pt x="1536453" y="104594"/>
                  </a:lnTo>
                  <a:lnTo>
                    <a:pt x="1541703" y="151511"/>
                  </a:lnTo>
                  <a:lnTo>
                    <a:pt x="1541086" y="170130"/>
                  </a:lnTo>
                  <a:lnTo>
                    <a:pt x="1531924" y="219583"/>
                  </a:lnTo>
                  <a:lnTo>
                    <a:pt x="1511868" y="258802"/>
                  </a:lnTo>
                  <a:lnTo>
                    <a:pt x="1481410" y="287210"/>
                  </a:lnTo>
                  <a:lnTo>
                    <a:pt x="1440909" y="304474"/>
                  </a:lnTo>
                  <a:lnTo>
                    <a:pt x="1388795" y="310261"/>
                  </a:lnTo>
                  <a:lnTo>
                    <a:pt x="1329867" y="310261"/>
                  </a:lnTo>
                  <a:lnTo>
                    <a:pt x="1325930" y="310261"/>
                  </a:lnTo>
                  <a:lnTo>
                    <a:pt x="1321993" y="308864"/>
                  </a:lnTo>
                  <a:lnTo>
                    <a:pt x="1318056" y="306070"/>
                  </a:lnTo>
                  <a:lnTo>
                    <a:pt x="1314119" y="303276"/>
                  </a:lnTo>
                  <a:lnTo>
                    <a:pt x="1312214" y="298196"/>
                  </a:lnTo>
                  <a:lnTo>
                    <a:pt x="1312214" y="290957"/>
                  </a:lnTo>
                  <a:lnTo>
                    <a:pt x="1312214" y="20828"/>
                  </a:lnTo>
                  <a:lnTo>
                    <a:pt x="1312214" y="13589"/>
                  </a:lnTo>
                  <a:lnTo>
                    <a:pt x="1314119" y="8509"/>
                  </a:lnTo>
                  <a:lnTo>
                    <a:pt x="1318183" y="5715"/>
                  </a:lnTo>
                  <a:lnTo>
                    <a:pt x="1322120" y="2921"/>
                  </a:lnTo>
                  <a:lnTo>
                    <a:pt x="1326057" y="1524"/>
                  </a:lnTo>
                  <a:lnTo>
                    <a:pt x="1329867" y="1524"/>
                  </a:lnTo>
                  <a:close/>
                </a:path>
                <a:path w="5386070" h="311785">
                  <a:moveTo>
                    <a:pt x="836091" y="1524"/>
                  </a:moveTo>
                  <a:lnTo>
                    <a:pt x="974013" y="1524"/>
                  </a:lnTo>
                  <a:lnTo>
                    <a:pt x="975918" y="1524"/>
                  </a:lnTo>
                  <a:lnTo>
                    <a:pt x="977823" y="2032"/>
                  </a:lnTo>
                  <a:lnTo>
                    <a:pt x="979474" y="2921"/>
                  </a:lnTo>
                  <a:lnTo>
                    <a:pt x="981125" y="3937"/>
                  </a:lnTo>
                  <a:lnTo>
                    <a:pt x="982522" y="5334"/>
                  </a:lnTo>
                  <a:lnTo>
                    <a:pt x="983411" y="6985"/>
                  </a:lnTo>
                  <a:lnTo>
                    <a:pt x="984427" y="8636"/>
                  </a:lnTo>
                  <a:lnTo>
                    <a:pt x="985062" y="10541"/>
                  </a:lnTo>
                  <a:lnTo>
                    <a:pt x="985443" y="12700"/>
                  </a:lnTo>
                  <a:lnTo>
                    <a:pt x="985951" y="14859"/>
                  </a:lnTo>
                  <a:lnTo>
                    <a:pt x="986078" y="17018"/>
                  </a:lnTo>
                  <a:lnTo>
                    <a:pt x="986078" y="19177"/>
                  </a:lnTo>
                  <a:lnTo>
                    <a:pt x="986078" y="21336"/>
                  </a:lnTo>
                  <a:lnTo>
                    <a:pt x="985951" y="23368"/>
                  </a:lnTo>
                  <a:lnTo>
                    <a:pt x="985443" y="25400"/>
                  </a:lnTo>
                  <a:lnTo>
                    <a:pt x="985062" y="27559"/>
                  </a:lnTo>
                  <a:lnTo>
                    <a:pt x="979474" y="34671"/>
                  </a:lnTo>
                  <a:lnTo>
                    <a:pt x="977950" y="35687"/>
                  </a:lnTo>
                  <a:lnTo>
                    <a:pt x="976045" y="36195"/>
                  </a:lnTo>
                  <a:lnTo>
                    <a:pt x="974013" y="36195"/>
                  </a:lnTo>
                  <a:lnTo>
                    <a:pt x="856411" y="36195"/>
                  </a:lnTo>
                  <a:lnTo>
                    <a:pt x="856411" y="131953"/>
                  </a:lnTo>
                  <a:lnTo>
                    <a:pt x="957249" y="131953"/>
                  </a:lnTo>
                  <a:lnTo>
                    <a:pt x="959408" y="131953"/>
                  </a:lnTo>
                  <a:lnTo>
                    <a:pt x="968933" y="142875"/>
                  </a:lnTo>
                  <a:lnTo>
                    <a:pt x="969441" y="145034"/>
                  </a:lnTo>
                  <a:lnTo>
                    <a:pt x="969568" y="147193"/>
                  </a:lnTo>
                  <a:lnTo>
                    <a:pt x="969568" y="149352"/>
                  </a:lnTo>
                  <a:lnTo>
                    <a:pt x="969568" y="151511"/>
                  </a:lnTo>
                  <a:lnTo>
                    <a:pt x="969441" y="153670"/>
                  </a:lnTo>
                  <a:lnTo>
                    <a:pt x="968933" y="155702"/>
                  </a:lnTo>
                  <a:lnTo>
                    <a:pt x="968552" y="157607"/>
                  </a:lnTo>
                  <a:lnTo>
                    <a:pt x="967790" y="159385"/>
                  </a:lnTo>
                  <a:lnTo>
                    <a:pt x="966774" y="160909"/>
                  </a:lnTo>
                  <a:lnTo>
                    <a:pt x="965885" y="162433"/>
                  </a:lnTo>
                  <a:lnTo>
                    <a:pt x="964488" y="163576"/>
                  </a:lnTo>
                  <a:lnTo>
                    <a:pt x="962837" y="164465"/>
                  </a:lnTo>
                  <a:lnTo>
                    <a:pt x="961186" y="165227"/>
                  </a:lnTo>
                  <a:lnTo>
                    <a:pt x="959281" y="165608"/>
                  </a:lnTo>
                  <a:lnTo>
                    <a:pt x="957249" y="165608"/>
                  </a:lnTo>
                  <a:lnTo>
                    <a:pt x="856411" y="165608"/>
                  </a:lnTo>
                  <a:lnTo>
                    <a:pt x="856411" y="275590"/>
                  </a:lnTo>
                  <a:lnTo>
                    <a:pt x="976172" y="275590"/>
                  </a:lnTo>
                  <a:lnTo>
                    <a:pt x="978077" y="275590"/>
                  </a:lnTo>
                  <a:lnTo>
                    <a:pt x="985570" y="280797"/>
                  </a:lnTo>
                  <a:lnTo>
                    <a:pt x="986713" y="282321"/>
                  </a:lnTo>
                  <a:lnTo>
                    <a:pt x="987475" y="284226"/>
                  </a:lnTo>
                  <a:lnTo>
                    <a:pt x="987856" y="286512"/>
                  </a:lnTo>
                  <a:lnTo>
                    <a:pt x="988237" y="288671"/>
                  </a:lnTo>
                  <a:lnTo>
                    <a:pt x="988491" y="290830"/>
                  </a:lnTo>
                  <a:lnTo>
                    <a:pt x="988491" y="292989"/>
                  </a:lnTo>
                  <a:lnTo>
                    <a:pt x="988491" y="295148"/>
                  </a:lnTo>
                  <a:lnTo>
                    <a:pt x="985570" y="304927"/>
                  </a:lnTo>
                  <a:lnTo>
                    <a:pt x="984554" y="306578"/>
                  </a:lnTo>
                  <a:lnTo>
                    <a:pt x="983157" y="307975"/>
                  </a:lnTo>
                  <a:lnTo>
                    <a:pt x="981633" y="308864"/>
                  </a:lnTo>
                  <a:lnTo>
                    <a:pt x="979982" y="309753"/>
                  </a:lnTo>
                  <a:lnTo>
                    <a:pt x="978204" y="310261"/>
                  </a:lnTo>
                  <a:lnTo>
                    <a:pt x="976172" y="310261"/>
                  </a:lnTo>
                  <a:lnTo>
                    <a:pt x="836091" y="310261"/>
                  </a:lnTo>
                  <a:lnTo>
                    <a:pt x="832154" y="310261"/>
                  </a:lnTo>
                  <a:lnTo>
                    <a:pt x="828217" y="308864"/>
                  </a:lnTo>
                  <a:lnTo>
                    <a:pt x="824280" y="306070"/>
                  </a:lnTo>
                  <a:lnTo>
                    <a:pt x="820343" y="303276"/>
                  </a:lnTo>
                  <a:lnTo>
                    <a:pt x="818438" y="298196"/>
                  </a:lnTo>
                  <a:lnTo>
                    <a:pt x="818438" y="290957"/>
                  </a:lnTo>
                  <a:lnTo>
                    <a:pt x="818438" y="20828"/>
                  </a:lnTo>
                  <a:lnTo>
                    <a:pt x="818438" y="13589"/>
                  </a:lnTo>
                  <a:lnTo>
                    <a:pt x="820343" y="8509"/>
                  </a:lnTo>
                  <a:lnTo>
                    <a:pt x="824407" y="5715"/>
                  </a:lnTo>
                  <a:lnTo>
                    <a:pt x="828344" y="2921"/>
                  </a:lnTo>
                  <a:lnTo>
                    <a:pt x="832281" y="1524"/>
                  </a:lnTo>
                  <a:lnTo>
                    <a:pt x="836091" y="1524"/>
                  </a:lnTo>
                  <a:close/>
                </a:path>
                <a:path w="5386070" h="311785">
                  <a:moveTo>
                    <a:pt x="583107" y="1524"/>
                  </a:moveTo>
                  <a:lnTo>
                    <a:pt x="639241" y="1524"/>
                  </a:lnTo>
                  <a:lnTo>
                    <a:pt x="646353" y="1524"/>
                  </a:lnTo>
                  <a:lnTo>
                    <a:pt x="652576" y="1651"/>
                  </a:lnTo>
                  <a:lnTo>
                    <a:pt x="657910" y="2159"/>
                  </a:lnTo>
                  <a:lnTo>
                    <a:pt x="663371" y="2540"/>
                  </a:lnTo>
                  <a:lnTo>
                    <a:pt x="668324" y="3175"/>
                  </a:lnTo>
                  <a:lnTo>
                    <a:pt x="709673" y="17728"/>
                  </a:lnTo>
                  <a:lnTo>
                    <a:pt x="736462" y="48946"/>
                  </a:lnTo>
                  <a:lnTo>
                    <a:pt x="743254" y="83439"/>
                  </a:lnTo>
                  <a:lnTo>
                    <a:pt x="742971" y="91057"/>
                  </a:lnTo>
                  <a:lnTo>
                    <a:pt x="730094" y="128579"/>
                  </a:lnTo>
                  <a:lnTo>
                    <a:pt x="699312" y="154432"/>
                  </a:lnTo>
                  <a:lnTo>
                    <a:pt x="720013" y="192151"/>
                  </a:lnTo>
                  <a:lnTo>
                    <a:pt x="723188" y="198501"/>
                  </a:lnTo>
                  <a:lnTo>
                    <a:pt x="726236" y="205612"/>
                  </a:lnTo>
                  <a:lnTo>
                    <a:pt x="729411" y="213487"/>
                  </a:lnTo>
                  <a:lnTo>
                    <a:pt x="757732" y="284988"/>
                  </a:lnTo>
                  <a:lnTo>
                    <a:pt x="759510" y="289052"/>
                  </a:lnTo>
                  <a:lnTo>
                    <a:pt x="760653" y="292354"/>
                  </a:lnTo>
                  <a:lnTo>
                    <a:pt x="761288" y="294894"/>
                  </a:lnTo>
                  <a:lnTo>
                    <a:pt x="762050" y="297434"/>
                  </a:lnTo>
                  <a:lnTo>
                    <a:pt x="762431" y="299339"/>
                  </a:lnTo>
                  <a:lnTo>
                    <a:pt x="762431" y="300482"/>
                  </a:lnTo>
                  <a:lnTo>
                    <a:pt x="762431" y="302260"/>
                  </a:lnTo>
                  <a:lnTo>
                    <a:pt x="757224" y="309245"/>
                  </a:lnTo>
                  <a:lnTo>
                    <a:pt x="755446" y="310134"/>
                  </a:lnTo>
                  <a:lnTo>
                    <a:pt x="753541" y="310769"/>
                  </a:lnTo>
                  <a:lnTo>
                    <a:pt x="751255" y="311150"/>
                  </a:lnTo>
                  <a:lnTo>
                    <a:pt x="749096" y="311531"/>
                  </a:lnTo>
                  <a:lnTo>
                    <a:pt x="746302" y="311658"/>
                  </a:lnTo>
                  <a:lnTo>
                    <a:pt x="742873" y="311658"/>
                  </a:lnTo>
                  <a:lnTo>
                    <a:pt x="739825" y="311658"/>
                  </a:lnTo>
                  <a:lnTo>
                    <a:pt x="729411" y="309245"/>
                  </a:lnTo>
                  <a:lnTo>
                    <a:pt x="727506" y="308229"/>
                  </a:lnTo>
                  <a:lnTo>
                    <a:pt x="722299" y="299720"/>
                  </a:lnTo>
                  <a:lnTo>
                    <a:pt x="694359" y="227076"/>
                  </a:lnTo>
                  <a:lnTo>
                    <a:pt x="676579" y="191643"/>
                  </a:lnTo>
                  <a:lnTo>
                    <a:pt x="671753" y="186817"/>
                  </a:lnTo>
                  <a:lnTo>
                    <a:pt x="666927" y="181864"/>
                  </a:lnTo>
                  <a:lnTo>
                    <a:pt x="661085" y="178054"/>
                  </a:lnTo>
                  <a:lnTo>
                    <a:pt x="654100" y="175133"/>
                  </a:lnTo>
                  <a:lnTo>
                    <a:pt x="647242" y="172339"/>
                  </a:lnTo>
                  <a:lnTo>
                    <a:pt x="638987" y="170815"/>
                  </a:lnTo>
                  <a:lnTo>
                    <a:pt x="629462" y="170815"/>
                  </a:lnTo>
                  <a:lnTo>
                    <a:pt x="603427" y="170815"/>
                  </a:lnTo>
                  <a:lnTo>
                    <a:pt x="603427" y="300990"/>
                  </a:lnTo>
                  <a:lnTo>
                    <a:pt x="603427" y="302641"/>
                  </a:lnTo>
                  <a:lnTo>
                    <a:pt x="602919" y="304292"/>
                  </a:lnTo>
                  <a:lnTo>
                    <a:pt x="601903" y="305943"/>
                  </a:lnTo>
                  <a:lnTo>
                    <a:pt x="601014" y="307594"/>
                  </a:lnTo>
                  <a:lnTo>
                    <a:pt x="599617" y="308737"/>
                  </a:lnTo>
                  <a:lnTo>
                    <a:pt x="597839" y="309499"/>
                  </a:lnTo>
                  <a:lnTo>
                    <a:pt x="595934" y="310261"/>
                  </a:lnTo>
                  <a:lnTo>
                    <a:pt x="594029" y="310896"/>
                  </a:lnTo>
                  <a:lnTo>
                    <a:pt x="592124" y="311150"/>
                  </a:lnTo>
                  <a:lnTo>
                    <a:pt x="590219" y="311531"/>
                  </a:lnTo>
                  <a:lnTo>
                    <a:pt x="587552" y="311658"/>
                  </a:lnTo>
                  <a:lnTo>
                    <a:pt x="584250" y="311658"/>
                  </a:lnTo>
                  <a:lnTo>
                    <a:pt x="581075" y="311658"/>
                  </a:lnTo>
                  <a:lnTo>
                    <a:pt x="578535" y="311531"/>
                  </a:lnTo>
                  <a:lnTo>
                    <a:pt x="576503" y="311150"/>
                  </a:lnTo>
                  <a:lnTo>
                    <a:pt x="574598" y="310896"/>
                  </a:lnTo>
                  <a:lnTo>
                    <a:pt x="566813" y="306070"/>
                  </a:lnTo>
                  <a:lnTo>
                    <a:pt x="565873" y="304546"/>
                  </a:lnTo>
                  <a:lnTo>
                    <a:pt x="565404" y="302768"/>
                  </a:lnTo>
                  <a:lnTo>
                    <a:pt x="565404" y="300990"/>
                  </a:lnTo>
                  <a:lnTo>
                    <a:pt x="565404" y="20828"/>
                  </a:lnTo>
                  <a:lnTo>
                    <a:pt x="565404" y="13589"/>
                  </a:lnTo>
                  <a:lnTo>
                    <a:pt x="567397" y="8509"/>
                  </a:lnTo>
                  <a:lnTo>
                    <a:pt x="571385" y="5715"/>
                  </a:lnTo>
                  <a:lnTo>
                    <a:pt x="575360" y="2921"/>
                  </a:lnTo>
                  <a:lnTo>
                    <a:pt x="579297" y="1524"/>
                  </a:lnTo>
                  <a:lnTo>
                    <a:pt x="583107" y="1524"/>
                  </a:lnTo>
                  <a:close/>
                </a:path>
                <a:path w="5386070" h="311785">
                  <a:moveTo>
                    <a:pt x="11887" y="1524"/>
                  </a:moveTo>
                  <a:lnTo>
                    <a:pt x="218808" y="1524"/>
                  </a:lnTo>
                  <a:lnTo>
                    <a:pt x="220776" y="1524"/>
                  </a:lnTo>
                  <a:lnTo>
                    <a:pt x="222618" y="2032"/>
                  </a:lnTo>
                  <a:lnTo>
                    <a:pt x="224307" y="2921"/>
                  </a:lnTo>
                  <a:lnTo>
                    <a:pt x="225983" y="3937"/>
                  </a:lnTo>
                  <a:lnTo>
                    <a:pt x="227317" y="5207"/>
                  </a:lnTo>
                  <a:lnTo>
                    <a:pt x="228269" y="6985"/>
                  </a:lnTo>
                  <a:lnTo>
                    <a:pt x="229222" y="8636"/>
                  </a:lnTo>
                  <a:lnTo>
                    <a:pt x="229908" y="10541"/>
                  </a:lnTo>
                  <a:lnTo>
                    <a:pt x="230314" y="12700"/>
                  </a:lnTo>
                  <a:lnTo>
                    <a:pt x="230733" y="14859"/>
                  </a:lnTo>
                  <a:lnTo>
                    <a:pt x="230936" y="17018"/>
                  </a:lnTo>
                  <a:lnTo>
                    <a:pt x="230936" y="19177"/>
                  </a:lnTo>
                  <a:lnTo>
                    <a:pt x="230936" y="21336"/>
                  </a:lnTo>
                  <a:lnTo>
                    <a:pt x="230733" y="23368"/>
                  </a:lnTo>
                  <a:lnTo>
                    <a:pt x="230314" y="25400"/>
                  </a:lnTo>
                  <a:lnTo>
                    <a:pt x="229895" y="27559"/>
                  </a:lnTo>
                  <a:lnTo>
                    <a:pt x="224345" y="34671"/>
                  </a:lnTo>
                  <a:lnTo>
                    <a:pt x="222707" y="35687"/>
                  </a:lnTo>
                  <a:lnTo>
                    <a:pt x="220865" y="36195"/>
                  </a:lnTo>
                  <a:lnTo>
                    <a:pt x="218808" y="36195"/>
                  </a:lnTo>
                  <a:lnTo>
                    <a:pt x="134454" y="36195"/>
                  </a:lnTo>
                  <a:lnTo>
                    <a:pt x="134454" y="300990"/>
                  </a:lnTo>
                  <a:lnTo>
                    <a:pt x="134454" y="302641"/>
                  </a:lnTo>
                  <a:lnTo>
                    <a:pt x="133972" y="304292"/>
                  </a:lnTo>
                  <a:lnTo>
                    <a:pt x="133019" y="305943"/>
                  </a:lnTo>
                  <a:lnTo>
                    <a:pt x="132054" y="307594"/>
                  </a:lnTo>
                  <a:lnTo>
                    <a:pt x="130670" y="308737"/>
                  </a:lnTo>
                  <a:lnTo>
                    <a:pt x="128854" y="309499"/>
                  </a:lnTo>
                  <a:lnTo>
                    <a:pt x="127038" y="310261"/>
                  </a:lnTo>
                  <a:lnTo>
                    <a:pt x="125120" y="310896"/>
                  </a:lnTo>
                  <a:lnTo>
                    <a:pt x="123101" y="311150"/>
                  </a:lnTo>
                  <a:lnTo>
                    <a:pt x="121081" y="311531"/>
                  </a:lnTo>
                  <a:lnTo>
                    <a:pt x="118490" y="311658"/>
                  </a:lnTo>
                  <a:lnTo>
                    <a:pt x="115354" y="311658"/>
                  </a:lnTo>
                  <a:lnTo>
                    <a:pt x="112179" y="311658"/>
                  </a:lnTo>
                  <a:lnTo>
                    <a:pt x="109601" y="311531"/>
                  </a:lnTo>
                  <a:lnTo>
                    <a:pt x="107607" y="311150"/>
                  </a:lnTo>
                  <a:lnTo>
                    <a:pt x="105613" y="310896"/>
                  </a:lnTo>
                  <a:lnTo>
                    <a:pt x="103733" y="310261"/>
                  </a:lnTo>
                  <a:lnTo>
                    <a:pt x="101955" y="309499"/>
                  </a:lnTo>
                  <a:lnTo>
                    <a:pt x="100177" y="308737"/>
                  </a:lnTo>
                  <a:lnTo>
                    <a:pt x="98818" y="307594"/>
                  </a:lnTo>
                  <a:lnTo>
                    <a:pt x="97878" y="306070"/>
                  </a:lnTo>
                  <a:lnTo>
                    <a:pt x="96951" y="304546"/>
                  </a:lnTo>
                  <a:lnTo>
                    <a:pt x="96481" y="302768"/>
                  </a:lnTo>
                  <a:lnTo>
                    <a:pt x="96481" y="300990"/>
                  </a:lnTo>
                  <a:lnTo>
                    <a:pt x="96481" y="36195"/>
                  </a:lnTo>
                  <a:lnTo>
                    <a:pt x="11887" y="36195"/>
                  </a:lnTo>
                  <a:lnTo>
                    <a:pt x="9702" y="36195"/>
                  </a:lnTo>
                  <a:lnTo>
                    <a:pt x="7835" y="35687"/>
                  </a:lnTo>
                  <a:lnTo>
                    <a:pt x="6299" y="34671"/>
                  </a:lnTo>
                  <a:lnTo>
                    <a:pt x="4749" y="33655"/>
                  </a:lnTo>
                  <a:lnTo>
                    <a:pt x="3505" y="32385"/>
                  </a:lnTo>
                  <a:lnTo>
                    <a:pt x="2565" y="30861"/>
                  </a:lnTo>
                  <a:lnTo>
                    <a:pt x="1638" y="29337"/>
                  </a:lnTo>
                  <a:lnTo>
                    <a:pt x="977" y="27686"/>
                  </a:lnTo>
                  <a:lnTo>
                    <a:pt x="584" y="25654"/>
                  </a:lnTo>
                  <a:lnTo>
                    <a:pt x="190" y="23749"/>
                  </a:lnTo>
                  <a:lnTo>
                    <a:pt x="0" y="21590"/>
                  </a:lnTo>
                  <a:lnTo>
                    <a:pt x="0" y="19177"/>
                  </a:lnTo>
                  <a:lnTo>
                    <a:pt x="0" y="16764"/>
                  </a:lnTo>
                  <a:lnTo>
                    <a:pt x="2552" y="6985"/>
                  </a:lnTo>
                  <a:lnTo>
                    <a:pt x="3479" y="5334"/>
                  </a:lnTo>
                  <a:lnTo>
                    <a:pt x="4737" y="4064"/>
                  </a:lnTo>
                  <a:lnTo>
                    <a:pt x="6337" y="3048"/>
                  </a:lnTo>
                  <a:lnTo>
                    <a:pt x="7937" y="2032"/>
                  </a:lnTo>
                  <a:lnTo>
                    <a:pt x="9779" y="1524"/>
                  </a:lnTo>
                  <a:lnTo>
                    <a:pt x="11887" y="1524"/>
                  </a:lnTo>
                  <a:close/>
                </a:path>
                <a:path w="5386070" h="311785">
                  <a:moveTo>
                    <a:pt x="5244642" y="0"/>
                  </a:moveTo>
                  <a:lnTo>
                    <a:pt x="5247690" y="0"/>
                  </a:lnTo>
                  <a:lnTo>
                    <a:pt x="5250230" y="254"/>
                  </a:lnTo>
                  <a:lnTo>
                    <a:pt x="5262295" y="5842"/>
                  </a:lnTo>
                  <a:lnTo>
                    <a:pt x="5263311" y="7493"/>
                  </a:lnTo>
                  <a:lnTo>
                    <a:pt x="5263819" y="9144"/>
                  </a:lnTo>
                  <a:lnTo>
                    <a:pt x="5263819" y="10795"/>
                  </a:lnTo>
                  <a:lnTo>
                    <a:pt x="5263819" y="275082"/>
                  </a:lnTo>
                  <a:lnTo>
                    <a:pt x="5373166" y="275082"/>
                  </a:lnTo>
                  <a:lnTo>
                    <a:pt x="5375325" y="275082"/>
                  </a:lnTo>
                  <a:lnTo>
                    <a:pt x="5377230" y="275590"/>
                  </a:lnTo>
                  <a:lnTo>
                    <a:pt x="5378881" y="276606"/>
                  </a:lnTo>
                  <a:lnTo>
                    <a:pt x="5380532" y="277495"/>
                  </a:lnTo>
                  <a:lnTo>
                    <a:pt x="5381802" y="278892"/>
                  </a:lnTo>
                  <a:lnTo>
                    <a:pt x="5385485" y="290449"/>
                  </a:lnTo>
                  <a:lnTo>
                    <a:pt x="5385485" y="292608"/>
                  </a:lnTo>
                  <a:lnTo>
                    <a:pt x="5385485" y="294894"/>
                  </a:lnTo>
                  <a:lnTo>
                    <a:pt x="5379008" y="308737"/>
                  </a:lnTo>
                  <a:lnTo>
                    <a:pt x="5377357" y="309753"/>
                  </a:lnTo>
                  <a:lnTo>
                    <a:pt x="5375325" y="310261"/>
                  </a:lnTo>
                  <a:lnTo>
                    <a:pt x="5373166" y="310261"/>
                  </a:lnTo>
                  <a:lnTo>
                    <a:pt x="5243499" y="310261"/>
                  </a:lnTo>
                  <a:lnTo>
                    <a:pt x="5239562" y="310261"/>
                  </a:lnTo>
                  <a:lnTo>
                    <a:pt x="5235625" y="308864"/>
                  </a:lnTo>
                  <a:lnTo>
                    <a:pt x="5231688" y="306070"/>
                  </a:lnTo>
                  <a:lnTo>
                    <a:pt x="5227751" y="303276"/>
                  </a:lnTo>
                  <a:lnTo>
                    <a:pt x="5225846" y="298196"/>
                  </a:lnTo>
                  <a:lnTo>
                    <a:pt x="5225846" y="290957"/>
                  </a:lnTo>
                  <a:lnTo>
                    <a:pt x="5225846" y="10795"/>
                  </a:lnTo>
                  <a:lnTo>
                    <a:pt x="5225846" y="9017"/>
                  </a:lnTo>
                  <a:lnTo>
                    <a:pt x="5226227" y="7239"/>
                  </a:lnTo>
                  <a:lnTo>
                    <a:pt x="5227243" y="5715"/>
                  </a:lnTo>
                  <a:lnTo>
                    <a:pt x="5228132" y="4191"/>
                  </a:lnTo>
                  <a:lnTo>
                    <a:pt x="5237149" y="635"/>
                  </a:lnTo>
                  <a:lnTo>
                    <a:pt x="5239308" y="254"/>
                  </a:lnTo>
                  <a:lnTo>
                    <a:pt x="5241848" y="0"/>
                  </a:lnTo>
                  <a:lnTo>
                    <a:pt x="5244642" y="0"/>
                  </a:lnTo>
                  <a:close/>
                </a:path>
                <a:path w="5386070" h="311785">
                  <a:moveTo>
                    <a:pt x="3993692" y="0"/>
                  </a:moveTo>
                  <a:lnTo>
                    <a:pt x="3996740" y="0"/>
                  </a:lnTo>
                  <a:lnTo>
                    <a:pt x="3999280" y="254"/>
                  </a:lnTo>
                  <a:lnTo>
                    <a:pt x="4001566" y="508"/>
                  </a:lnTo>
                  <a:lnTo>
                    <a:pt x="4003852" y="762"/>
                  </a:lnTo>
                  <a:lnTo>
                    <a:pt x="4005757" y="1270"/>
                  </a:lnTo>
                  <a:lnTo>
                    <a:pt x="4007408" y="2032"/>
                  </a:lnTo>
                  <a:lnTo>
                    <a:pt x="4009059" y="2794"/>
                  </a:lnTo>
                  <a:lnTo>
                    <a:pt x="4010202" y="3810"/>
                  </a:lnTo>
                  <a:lnTo>
                    <a:pt x="4011091" y="5080"/>
                  </a:lnTo>
                  <a:lnTo>
                    <a:pt x="4011980" y="6350"/>
                  </a:lnTo>
                  <a:lnTo>
                    <a:pt x="4012869" y="7874"/>
                  </a:lnTo>
                  <a:lnTo>
                    <a:pt x="4013631" y="9652"/>
                  </a:lnTo>
                  <a:lnTo>
                    <a:pt x="4101769" y="259969"/>
                  </a:lnTo>
                  <a:lnTo>
                    <a:pt x="4187367" y="9525"/>
                  </a:lnTo>
                  <a:lnTo>
                    <a:pt x="4187748" y="8001"/>
                  </a:lnTo>
                  <a:lnTo>
                    <a:pt x="4188383" y="6604"/>
                  </a:lnTo>
                  <a:lnTo>
                    <a:pt x="4189272" y="5207"/>
                  </a:lnTo>
                  <a:lnTo>
                    <a:pt x="4190034" y="3810"/>
                  </a:lnTo>
                  <a:lnTo>
                    <a:pt x="4199686" y="508"/>
                  </a:lnTo>
                  <a:lnTo>
                    <a:pt x="4202099" y="254"/>
                  </a:lnTo>
                  <a:lnTo>
                    <a:pt x="4204893" y="0"/>
                  </a:lnTo>
                  <a:lnTo>
                    <a:pt x="4208068" y="0"/>
                  </a:lnTo>
                  <a:lnTo>
                    <a:pt x="4211878" y="0"/>
                  </a:lnTo>
                  <a:lnTo>
                    <a:pt x="4224578" y="3683"/>
                  </a:lnTo>
                  <a:lnTo>
                    <a:pt x="4226356" y="5334"/>
                  </a:lnTo>
                  <a:lnTo>
                    <a:pt x="4227118" y="7239"/>
                  </a:lnTo>
                  <a:lnTo>
                    <a:pt x="4227118" y="9652"/>
                  </a:lnTo>
                  <a:lnTo>
                    <a:pt x="4226991" y="12065"/>
                  </a:lnTo>
                  <a:lnTo>
                    <a:pt x="4226356" y="14478"/>
                  </a:lnTo>
                  <a:lnTo>
                    <a:pt x="4225467" y="16891"/>
                  </a:lnTo>
                  <a:lnTo>
                    <a:pt x="4122851" y="302133"/>
                  </a:lnTo>
                  <a:lnTo>
                    <a:pt x="4122089" y="304165"/>
                  </a:lnTo>
                  <a:lnTo>
                    <a:pt x="4121073" y="305816"/>
                  </a:lnTo>
                  <a:lnTo>
                    <a:pt x="4119549" y="307086"/>
                  </a:lnTo>
                  <a:lnTo>
                    <a:pt x="4118152" y="308483"/>
                  </a:lnTo>
                  <a:lnTo>
                    <a:pt x="4116501" y="309372"/>
                  </a:lnTo>
                  <a:lnTo>
                    <a:pt x="4114596" y="310007"/>
                  </a:lnTo>
                  <a:lnTo>
                    <a:pt x="4112691" y="310642"/>
                  </a:lnTo>
                  <a:lnTo>
                    <a:pt x="4110532" y="311023"/>
                  </a:lnTo>
                  <a:lnTo>
                    <a:pt x="4108246" y="311277"/>
                  </a:lnTo>
                  <a:lnTo>
                    <a:pt x="4105833" y="311531"/>
                  </a:lnTo>
                  <a:lnTo>
                    <a:pt x="4103293" y="311658"/>
                  </a:lnTo>
                  <a:lnTo>
                    <a:pt x="4100245" y="311658"/>
                  </a:lnTo>
                  <a:lnTo>
                    <a:pt x="4098213" y="311658"/>
                  </a:lnTo>
                  <a:lnTo>
                    <a:pt x="4096435" y="311658"/>
                  </a:lnTo>
                  <a:lnTo>
                    <a:pt x="4094784" y="311531"/>
                  </a:lnTo>
                  <a:lnTo>
                    <a:pt x="4093133" y="311531"/>
                  </a:lnTo>
                  <a:lnTo>
                    <a:pt x="4091609" y="311277"/>
                  </a:lnTo>
                  <a:lnTo>
                    <a:pt x="4090085" y="311023"/>
                  </a:lnTo>
                  <a:lnTo>
                    <a:pt x="4088561" y="310769"/>
                  </a:lnTo>
                  <a:lnTo>
                    <a:pt x="4087291" y="310388"/>
                  </a:lnTo>
                  <a:lnTo>
                    <a:pt x="4086148" y="310007"/>
                  </a:lnTo>
                  <a:lnTo>
                    <a:pt x="4085005" y="309626"/>
                  </a:lnTo>
                  <a:lnTo>
                    <a:pt x="4083862" y="309118"/>
                  </a:lnTo>
                  <a:lnTo>
                    <a:pt x="4082592" y="308356"/>
                  </a:lnTo>
                  <a:lnTo>
                    <a:pt x="4081322" y="307594"/>
                  </a:lnTo>
                  <a:lnTo>
                    <a:pt x="4078020" y="303022"/>
                  </a:lnTo>
                  <a:lnTo>
                    <a:pt x="3975150" y="16891"/>
                  </a:lnTo>
                  <a:lnTo>
                    <a:pt x="3974261" y="14351"/>
                  </a:lnTo>
                  <a:lnTo>
                    <a:pt x="3973753" y="11811"/>
                  </a:lnTo>
                  <a:lnTo>
                    <a:pt x="3973880" y="9144"/>
                  </a:lnTo>
                  <a:lnTo>
                    <a:pt x="3974007" y="6477"/>
                  </a:lnTo>
                  <a:lnTo>
                    <a:pt x="3990263" y="0"/>
                  </a:lnTo>
                  <a:lnTo>
                    <a:pt x="3993692" y="0"/>
                  </a:lnTo>
                  <a:close/>
                </a:path>
                <a:path w="5386070" h="311785">
                  <a:moveTo>
                    <a:pt x="3854119" y="0"/>
                  </a:moveTo>
                  <a:lnTo>
                    <a:pt x="3856786" y="0"/>
                  </a:lnTo>
                  <a:lnTo>
                    <a:pt x="3859453" y="254"/>
                  </a:lnTo>
                  <a:lnTo>
                    <a:pt x="3861993" y="508"/>
                  </a:lnTo>
                  <a:lnTo>
                    <a:pt x="3864533" y="762"/>
                  </a:lnTo>
                  <a:lnTo>
                    <a:pt x="3873677" y="4826"/>
                  </a:lnTo>
                  <a:lnTo>
                    <a:pt x="3875074" y="6096"/>
                  </a:lnTo>
                  <a:lnTo>
                    <a:pt x="3876217" y="9906"/>
                  </a:lnTo>
                  <a:lnTo>
                    <a:pt x="3877106" y="16002"/>
                  </a:lnTo>
                  <a:lnTo>
                    <a:pt x="3981881" y="296037"/>
                  </a:lnTo>
                  <a:lnTo>
                    <a:pt x="3982897" y="297815"/>
                  </a:lnTo>
                  <a:lnTo>
                    <a:pt x="3983278" y="299974"/>
                  </a:lnTo>
                  <a:lnTo>
                    <a:pt x="3983151" y="302514"/>
                  </a:lnTo>
                  <a:lnTo>
                    <a:pt x="3983024" y="305054"/>
                  </a:lnTo>
                  <a:lnTo>
                    <a:pt x="3982008" y="307086"/>
                  </a:lnTo>
                  <a:lnTo>
                    <a:pt x="3979976" y="308610"/>
                  </a:lnTo>
                  <a:lnTo>
                    <a:pt x="3978071" y="310134"/>
                  </a:lnTo>
                  <a:lnTo>
                    <a:pt x="3975912" y="311023"/>
                  </a:lnTo>
                  <a:lnTo>
                    <a:pt x="3973245" y="311277"/>
                  </a:lnTo>
                  <a:lnTo>
                    <a:pt x="3970705" y="311531"/>
                  </a:lnTo>
                  <a:lnTo>
                    <a:pt x="3967657" y="311658"/>
                  </a:lnTo>
                  <a:lnTo>
                    <a:pt x="3964101" y="311658"/>
                  </a:lnTo>
                  <a:lnTo>
                    <a:pt x="3960418" y="311658"/>
                  </a:lnTo>
                  <a:lnTo>
                    <a:pt x="3949623" y="309753"/>
                  </a:lnTo>
                  <a:lnTo>
                    <a:pt x="3947972" y="309118"/>
                  </a:lnTo>
                  <a:lnTo>
                    <a:pt x="3946702" y="308102"/>
                  </a:lnTo>
                  <a:lnTo>
                    <a:pt x="3945813" y="306832"/>
                  </a:lnTo>
                  <a:lnTo>
                    <a:pt x="3944924" y="305562"/>
                  </a:lnTo>
                  <a:lnTo>
                    <a:pt x="3944162" y="304038"/>
                  </a:lnTo>
                  <a:lnTo>
                    <a:pt x="3943273" y="302260"/>
                  </a:lnTo>
                  <a:lnTo>
                    <a:pt x="3915841" y="225806"/>
                  </a:lnTo>
                  <a:lnTo>
                    <a:pt x="3791508" y="225806"/>
                  </a:lnTo>
                  <a:lnTo>
                    <a:pt x="3764838" y="302133"/>
                  </a:lnTo>
                  <a:lnTo>
                    <a:pt x="3764457" y="303530"/>
                  </a:lnTo>
                  <a:lnTo>
                    <a:pt x="3763695" y="304927"/>
                  </a:lnTo>
                  <a:lnTo>
                    <a:pt x="3762679" y="306197"/>
                  </a:lnTo>
                  <a:lnTo>
                    <a:pt x="3761663" y="307467"/>
                  </a:lnTo>
                  <a:lnTo>
                    <a:pt x="3760266" y="308610"/>
                  </a:lnTo>
                  <a:lnTo>
                    <a:pt x="3758615" y="309372"/>
                  </a:lnTo>
                  <a:lnTo>
                    <a:pt x="3756964" y="310261"/>
                  </a:lnTo>
                  <a:lnTo>
                    <a:pt x="3755059" y="310769"/>
                  </a:lnTo>
                  <a:lnTo>
                    <a:pt x="3752900" y="311150"/>
                  </a:lnTo>
                  <a:lnTo>
                    <a:pt x="3750741" y="311531"/>
                  </a:lnTo>
                  <a:lnTo>
                    <a:pt x="3747947" y="311658"/>
                  </a:lnTo>
                  <a:lnTo>
                    <a:pt x="3744518" y="311658"/>
                  </a:lnTo>
                  <a:lnTo>
                    <a:pt x="3740835" y="311658"/>
                  </a:lnTo>
                  <a:lnTo>
                    <a:pt x="3737660" y="311531"/>
                  </a:lnTo>
                  <a:lnTo>
                    <a:pt x="3735120" y="311150"/>
                  </a:lnTo>
                  <a:lnTo>
                    <a:pt x="3732580" y="310769"/>
                  </a:lnTo>
                  <a:lnTo>
                    <a:pt x="3730294" y="309880"/>
                  </a:lnTo>
                  <a:lnTo>
                    <a:pt x="3728516" y="308356"/>
                  </a:lnTo>
                  <a:lnTo>
                    <a:pt x="3726611" y="306959"/>
                  </a:lnTo>
                  <a:lnTo>
                    <a:pt x="3725595" y="304927"/>
                  </a:lnTo>
                  <a:lnTo>
                    <a:pt x="3725468" y="302514"/>
                  </a:lnTo>
                  <a:lnTo>
                    <a:pt x="3725341" y="299974"/>
                  </a:lnTo>
                  <a:lnTo>
                    <a:pt x="3725722" y="297815"/>
                  </a:lnTo>
                  <a:lnTo>
                    <a:pt x="3726611" y="295910"/>
                  </a:lnTo>
                  <a:lnTo>
                    <a:pt x="3831640" y="9652"/>
                  </a:lnTo>
                  <a:lnTo>
                    <a:pt x="3832402" y="7620"/>
                  </a:lnTo>
                  <a:lnTo>
                    <a:pt x="3833545" y="5969"/>
                  </a:lnTo>
                  <a:lnTo>
                    <a:pt x="3834942" y="4699"/>
                  </a:lnTo>
                  <a:lnTo>
                    <a:pt x="3836466" y="3302"/>
                  </a:lnTo>
                  <a:lnTo>
                    <a:pt x="3846499" y="508"/>
                  </a:lnTo>
                  <a:lnTo>
                    <a:pt x="3849039" y="254"/>
                  </a:lnTo>
                  <a:lnTo>
                    <a:pt x="3851579" y="0"/>
                  </a:lnTo>
                  <a:lnTo>
                    <a:pt x="3854119" y="0"/>
                  </a:lnTo>
                  <a:close/>
                </a:path>
                <a:path w="5386070" h="311785">
                  <a:moveTo>
                    <a:pt x="1139875" y="0"/>
                  </a:moveTo>
                  <a:lnTo>
                    <a:pt x="1142542" y="0"/>
                  </a:lnTo>
                  <a:lnTo>
                    <a:pt x="1145209" y="254"/>
                  </a:lnTo>
                  <a:lnTo>
                    <a:pt x="1147749" y="508"/>
                  </a:lnTo>
                  <a:lnTo>
                    <a:pt x="1150289" y="762"/>
                  </a:lnTo>
                  <a:lnTo>
                    <a:pt x="1159433" y="4826"/>
                  </a:lnTo>
                  <a:lnTo>
                    <a:pt x="1160830" y="6096"/>
                  </a:lnTo>
                  <a:lnTo>
                    <a:pt x="1161973" y="9906"/>
                  </a:lnTo>
                  <a:lnTo>
                    <a:pt x="1162862" y="16002"/>
                  </a:lnTo>
                  <a:lnTo>
                    <a:pt x="1267637" y="296037"/>
                  </a:lnTo>
                  <a:lnTo>
                    <a:pt x="1268653" y="297815"/>
                  </a:lnTo>
                  <a:lnTo>
                    <a:pt x="1269034" y="299974"/>
                  </a:lnTo>
                  <a:lnTo>
                    <a:pt x="1268907" y="302514"/>
                  </a:lnTo>
                  <a:lnTo>
                    <a:pt x="1268780" y="305054"/>
                  </a:lnTo>
                  <a:lnTo>
                    <a:pt x="1267764" y="307086"/>
                  </a:lnTo>
                  <a:lnTo>
                    <a:pt x="1265732" y="308610"/>
                  </a:lnTo>
                  <a:lnTo>
                    <a:pt x="1263827" y="310134"/>
                  </a:lnTo>
                  <a:lnTo>
                    <a:pt x="1261668" y="311023"/>
                  </a:lnTo>
                  <a:lnTo>
                    <a:pt x="1259001" y="311277"/>
                  </a:lnTo>
                  <a:lnTo>
                    <a:pt x="1256461" y="311531"/>
                  </a:lnTo>
                  <a:lnTo>
                    <a:pt x="1253413" y="311658"/>
                  </a:lnTo>
                  <a:lnTo>
                    <a:pt x="1249857" y="311658"/>
                  </a:lnTo>
                  <a:lnTo>
                    <a:pt x="1246174" y="311658"/>
                  </a:lnTo>
                  <a:lnTo>
                    <a:pt x="1235379" y="309753"/>
                  </a:lnTo>
                  <a:lnTo>
                    <a:pt x="1233728" y="309118"/>
                  </a:lnTo>
                  <a:lnTo>
                    <a:pt x="1232458" y="308102"/>
                  </a:lnTo>
                  <a:lnTo>
                    <a:pt x="1231569" y="306832"/>
                  </a:lnTo>
                  <a:lnTo>
                    <a:pt x="1230680" y="305562"/>
                  </a:lnTo>
                  <a:lnTo>
                    <a:pt x="1229918" y="304038"/>
                  </a:lnTo>
                  <a:lnTo>
                    <a:pt x="1229029" y="302260"/>
                  </a:lnTo>
                  <a:lnTo>
                    <a:pt x="1201597" y="225806"/>
                  </a:lnTo>
                  <a:lnTo>
                    <a:pt x="1077264" y="225806"/>
                  </a:lnTo>
                  <a:lnTo>
                    <a:pt x="1050594" y="302133"/>
                  </a:lnTo>
                  <a:lnTo>
                    <a:pt x="1050213" y="303530"/>
                  </a:lnTo>
                  <a:lnTo>
                    <a:pt x="1049451" y="304927"/>
                  </a:lnTo>
                  <a:lnTo>
                    <a:pt x="1048435" y="306197"/>
                  </a:lnTo>
                  <a:lnTo>
                    <a:pt x="1047419" y="307467"/>
                  </a:lnTo>
                  <a:lnTo>
                    <a:pt x="1046022" y="308610"/>
                  </a:lnTo>
                  <a:lnTo>
                    <a:pt x="1044371" y="309372"/>
                  </a:lnTo>
                  <a:lnTo>
                    <a:pt x="1042720" y="310261"/>
                  </a:lnTo>
                  <a:lnTo>
                    <a:pt x="1040815" y="310769"/>
                  </a:lnTo>
                  <a:lnTo>
                    <a:pt x="1038656" y="311150"/>
                  </a:lnTo>
                  <a:lnTo>
                    <a:pt x="1036497" y="311531"/>
                  </a:lnTo>
                  <a:lnTo>
                    <a:pt x="1033703" y="311658"/>
                  </a:lnTo>
                  <a:lnTo>
                    <a:pt x="1030274" y="311658"/>
                  </a:lnTo>
                  <a:lnTo>
                    <a:pt x="1026591" y="311658"/>
                  </a:lnTo>
                  <a:lnTo>
                    <a:pt x="1023416" y="311531"/>
                  </a:lnTo>
                  <a:lnTo>
                    <a:pt x="1020876" y="311150"/>
                  </a:lnTo>
                  <a:lnTo>
                    <a:pt x="1018336" y="310769"/>
                  </a:lnTo>
                  <a:lnTo>
                    <a:pt x="1016050" y="309880"/>
                  </a:lnTo>
                  <a:lnTo>
                    <a:pt x="1014272" y="308356"/>
                  </a:lnTo>
                  <a:lnTo>
                    <a:pt x="1012367" y="306959"/>
                  </a:lnTo>
                  <a:lnTo>
                    <a:pt x="1011351" y="304927"/>
                  </a:lnTo>
                  <a:lnTo>
                    <a:pt x="1011224" y="302514"/>
                  </a:lnTo>
                  <a:lnTo>
                    <a:pt x="1011097" y="299974"/>
                  </a:lnTo>
                  <a:lnTo>
                    <a:pt x="1011478" y="297815"/>
                  </a:lnTo>
                  <a:lnTo>
                    <a:pt x="1012367" y="295910"/>
                  </a:lnTo>
                  <a:lnTo>
                    <a:pt x="1117396" y="9652"/>
                  </a:lnTo>
                  <a:lnTo>
                    <a:pt x="1118158" y="7620"/>
                  </a:lnTo>
                  <a:lnTo>
                    <a:pt x="1119301" y="5969"/>
                  </a:lnTo>
                  <a:lnTo>
                    <a:pt x="1120698" y="4699"/>
                  </a:lnTo>
                  <a:lnTo>
                    <a:pt x="1122222" y="3302"/>
                  </a:lnTo>
                  <a:lnTo>
                    <a:pt x="1134795" y="254"/>
                  </a:lnTo>
                  <a:lnTo>
                    <a:pt x="1137335" y="0"/>
                  </a:lnTo>
                  <a:lnTo>
                    <a:pt x="1139875" y="0"/>
                  </a:lnTo>
                  <a:close/>
                </a:path>
                <a:path w="5386070" h="311785">
                  <a:moveTo>
                    <a:pt x="288620" y="0"/>
                  </a:moveTo>
                  <a:lnTo>
                    <a:pt x="291642" y="0"/>
                  </a:lnTo>
                  <a:lnTo>
                    <a:pt x="294195" y="254"/>
                  </a:lnTo>
                  <a:lnTo>
                    <a:pt x="296278" y="635"/>
                  </a:lnTo>
                  <a:lnTo>
                    <a:pt x="298373" y="1016"/>
                  </a:lnTo>
                  <a:lnTo>
                    <a:pt x="307733" y="9144"/>
                  </a:lnTo>
                  <a:lnTo>
                    <a:pt x="307733" y="10795"/>
                  </a:lnTo>
                  <a:lnTo>
                    <a:pt x="307733" y="131445"/>
                  </a:lnTo>
                  <a:lnTo>
                    <a:pt x="447382" y="131445"/>
                  </a:lnTo>
                  <a:lnTo>
                    <a:pt x="447382" y="10795"/>
                  </a:lnTo>
                  <a:lnTo>
                    <a:pt x="447382" y="9017"/>
                  </a:lnTo>
                  <a:lnTo>
                    <a:pt x="447840" y="7239"/>
                  </a:lnTo>
                  <a:lnTo>
                    <a:pt x="448779" y="5715"/>
                  </a:lnTo>
                  <a:lnTo>
                    <a:pt x="449719" y="4191"/>
                  </a:lnTo>
                  <a:lnTo>
                    <a:pt x="451078" y="3048"/>
                  </a:lnTo>
                  <a:lnTo>
                    <a:pt x="452856" y="2286"/>
                  </a:lnTo>
                  <a:lnTo>
                    <a:pt x="454634" y="1524"/>
                  </a:lnTo>
                  <a:lnTo>
                    <a:pt x="456552" y="1016"/>
                  </a:lnTo>
                  <a:lnTo>
                    <a:pt x="458609" y="635"/>
                  </a:lnTo>
                  <a:lnTo>
                    <a:pt x="460667" y="254"/>
                  </a:lnTo>
                  <a:lnTo>
                    <a:pt x="463207" y="0"/>
                  </a:lnTo>
                  <a:lnTo>
                    <a:pt x="466255" y="0"/>
                  </a:lnTo>
                  <a:lnTo>
                    <a:pt x="469099" y="0"/>
                  </a:lnTo>
                  <a:lnTo>
                    <a:pt x="485355" y="9144"/>
                  </a:lnTo>
                  <a:lnTo>
                    <a:pt x="485355" y="10795"/>
                  </a:lnTo>
                  <a:lnTo>
                    <a:pt x="485355" y="300990"/>
                  </a:lnTo>
                  <a:lnTo>
                    <a:pt x="485355" y="302641"/>
                  </a:lnTo>
                  <a:lnTo>
                    <a:pt x="484873" y="304292"/>
                  </a:lnTo>
                  <a:lnTo>
                    <a:pt x="483920" y="305943"/>
                  </a:lnTo>
                  <a:lnTo>
                    <a:pt x="482955" y="307594"/>
                  </a:lnTo>
                  <a:lnTo>
                    <a:pt x="481571" y="308737"/>
                  </a:lnTo>
                  <a:lnTo>
                    <a:pt x="479755" y="309499"/>
                  </a:lnTo>
                  <a:lnTo>
                    <a:pt x="477939" y="310261"/>
                  </a:lnTo>
                  <a:lnTo>
                    <a:pt x="476021" y="310896"/>
                  </a:lnTo>
                  <a:lnTo>
                    <a:pt x="474002" y="311150"/>
                  </a:lnTo>
                  <a:lnTo>
                    <a:pt x="471982" y="311531"/>
                  </a:lnTo>
                  <a:lnTo>
                    <a:pt x="469392" y="311658"/>
                  </a:lnTo>
                  <a:lnTo>
                    <a:pt x="466255" y="311658"/>
                  </a:lnTo>
                  <a:lnTo>
                    <a:pt x="462927" y="311658"/>
                  </a:lnTo>
                  <a:lnTo>
                    <a:pt x="460298" y="311531"/>
                  </a:lnTo>
                  <a:lnTo>
                    <a:pt x="458393" y="311150"/>
                  </a:lnTo>
                  <a:lnTo>
                    <a:pt x="456476" y="310896"/>
                  </a:lnTo>
                  <a:lnTo>
                    <a:pt x="454621" y="310261"/>
                  </a:lnTo>
                  <a:lnTo>
                    <a:pt x="452856" y="309499"/>
                  </a:lnTo>
                  <a:lnTo>
                    <a:pt x="451078" y="308737"/>
                  </a:lnTo>
                  <a:lnTo>
                    <a:pt x="449719" y="307594"/>
                  </a:lnTo>
                  <a:lnTo>
                    <a:pt x="448779" y="306070"/>
                  </a:lnTo>
                  <a:lnTo>
                    <a:pt x="447840" y="304546"/>
                  </a:lnTo>
                  <a:lnTo>
                    <a:pt x="447382" y="302768"/>
                  </a:lnTo>
                  <a:lnTo>
                    <a:pt x="447382" y="300990"/>
                  </a:lnTo>
                  <a:lnTo>
                    <a:pt x="447382" y="166116"/>
                  </a:lnTo>
                  <a:lnTo>
                    <a:pt x="307733" y="166116"/>
                  </a:lnTo>
                  <a:lnTo>
                    <a:pt x="307733" y="300990"/>
                  </a:lnTo>
                  <a:lnTo>
                    <a:pt x="307733" y="302641"/>
                  </a:lnTo>
                  <a:lnTo>
                    <a:pt x="307251" y="304292"/>
                  </a:lnTo>
                  <a:lnTo>
                    <a:pt x="306285" y="305943"/>
                  </a:lnTo>
                  <a:lnTo>
                    <a:pt x="305333" y="307594"/>
                  </a:lnTo>
                  <a:lnTo>
                    <a:pt x="291922" y="311658"/>
                  </a:lnTo>
                  <a:lnTo>
                    <a:pt x="288620" y="311658"/>
                  </a:lnTo>
                  <a:lnTo>
                    <a:pt x="285457" y="311658"/>
                  </a:lnTo>
                  <a:lnTo>
                    <a:pt x="282867" y="311531"/>
                  </a:lnTo>
                  <a:lnTo>
                    <a:pt x="280885" y="311150"/>
                  </a:lnTo>
                  <a:lnTo>
                    <a:pt x="278892" y="310896"/>
                  </a:lnTo>
                  <a:lnTo>
                    <a:pt x="277012" y="310261"/>
                  </a:lnTo>
                  <a:lnTo>
                    <a:pt x="275234" y="309499"/>
                  </a:lnTo>
                  <a:lnTo>
                    <a:pt x="273456" y="308737"/>
                  </a:lnTo>
                  <a:lnTo>
                    <a:pt x="272097" y="307594"/>
                  </a:lnTo>
                  <a:lnTo>
                    <a:pt x="271157" y="306070"/>
                  </a:lnTo>
                  <a:lnTo>
                    <a:pt x="270217" y="304546"/>
                  </a:lnTo>
                  <a:lnTo>
                    <a:pt x="269748" y="302768"/>
                  </a:lnTo>
                  <a:lnTo>
                    <a:pt x="269748" y="300990"/>
                  </a:lnTo>
                  <a:lnTo>
                    <a:pt x="269748" y="10795"/>
                  </a:lnTo>
                  <a:lnTo>
                    <a:pt x="269748" y="9017"/>
                  </a:lnTo>
                  <a:lnTo>
                    <a:pt x="270217" y="7239"/>
                  </a:lnTo>
                  <a:lnTo>
                    <a:pt x="271157" y="5715"/>
                  </a:lnTo>
                  <a:lnTo>
                    <a:pt x="272097" y="4191"/>
                  </a:lnTo>
                  <a:lnTo>
                    <a:pt x="273456" y="3048"/>
                  </a:lnTo>
                  <a:lnTo>
                    <a:pt x="275234" y="2286"/>
                  </a:lnTo>
                  <a:lnTo>
                    <a:pt x="277012" y="1524"/>
                  </a:lnTo>
                  <a:lnTo>
                    <a:pt x="278968" y="889"/>
                  </a:lnTo>
                  <a:lnTo>
                    <a:pt x="281101" y="635"/>
                  </a:lnTo>
                  <a:lnTo>
                    <a:pt x="283235" y="254"/>
                  </a:lnTo>
                  <a:lnTo>
                    <a:pt x="285737" y="0"/>
                  </a:lnTo>
                  <a:lnTo>
                    <a:pt x="288620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067300" y="2811779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304800" y="0"/>
                </a:moveTo>
                <a:lnTo>
                  <a:pt x="255374" y="3489"/>
                </a:lnTo>
                <a:lnTo>
                  <a:pt x="208483" y="13594"/>
                </a:lnTo>
                <a:lnTo>
                  <a:pt x="164753" y="29763"/>
                </a:lnTo>
                <a:lnTo>
                  <a:pt x="124815" y="51450"/>
                </a:lnTo>
                <a:lnTo>
                  <a:pt x="89296" y="78105"/>
                </a:lnTo>
                <a:lnTo>
                  <a:pt x="58826" y="109179"/>
                </a:lnTo>
                <a:lnTo>
                  <a:pt x="34032" y="144124"/>
                </a:lnTo>
                <a:lnTo>
                  <a:pt x="15544" y="182392"/>
                </a:lnTo>
                <a:lnTo>
                  <a:pt x="3990" y="223433"/>
                </a:lnTo>
                <a:lnTo>
                  <a:pt x="0" y="266700"/>
                </a:lnTo>
                <a:lnTo>
                  <a:pt x="3990" y="309966"/>
                </a:lnTo>
                <a:lnTo>
                  <a:pt x="15544" y="351007"/>
                </a:lnTo>
                <a:lnTo>
                  <a:pt x="34032" y="389275"/>
                </a:lnTo>
                <a:lnTo>
                  <a:pt x="58826" y="424220"/>
                </a:lnTo>
                <a:lnTo>
                  <a:pt x="89296" y="455295"/>
                </a:lnTo>
                <a:lnTo>
                  <a:pt x="124815" y="481949"/>
                </a:lnTo>
                <a:lnTo>
                  <a:pt x="164753" y="503636"/>
                </a:lnTo>
                <a:lnTo>
                  <a:pt x="208483" y="519805"/>
                </a:lnTo>
                <a:lnTo>
                  <a:pt x="255374" y="529910"/>
                </a:lnTo>
                <a:lnTo>
                  <a:pt x="304800" y="533400"/>
                </a:lnTo>
                <a:lnTo>
                  <a:pt x="354225" y="529910"/>
                </a:lnTo>
                <a:lnTo>
                  <a:pt x="401116" y="519805"/>
                </a:lnTo>
                <a:lnTo>
                  <a:pt x="444846" y="503636"/>
                </a:lnTo>
                <a:lnTo>
                  <a:pt x="484784" y="481949"/>
                </a:lnTo>
                <a:lnTo>
                  <a:pt x="520303" y="455295"/>
                </a:lnTo>
                <a:lnTo>
                  <a:pt x="550773" y="424220"/>
                </a:lnTo>
                <a:lnTo>
                  <a:pt x="575567" y="389275"/>
                </a:lnTo>
                <a:lnTo>
                  <a:pt x="594055" y="351007"/>
                </a:lnTo>
                <a:lnTo>
                  <a:pt x="605609" y="309966"/>
                </a:lnTo>
                <a:lnTo>
                  <a:pt x="609600" y="266700"/>
                </a:lnTo>
                <a:lnTo>
                  <a:pt x="605609" y="223433"/>
                </a:lnTo>
                <a:lnTo>
                  <a:pt x="594055" y="182392"/>
                </a:lnTo>
                <a:lnTo>
                  <a:pt x="575567" y="144124"/>
                </a:lnTo>
                <a:lnTo>
                  <a:pt x="550773" y="109179"/>
                </a:lnTo>
                <a:lnTo>
                  <a:pt x="520303" y="78105"/>
                </a:lnTo>
                <a:lnTo>
                  <a:pt x="484784" y="51450"/>
                </a:lnTo>
                <a:lnTo>
                  <a:pt x="444846" y="29763"/>
                </a:lnTo>
                <a:lnTo>
                  <a:pt x="401116" y="13594"/>
                </a:lnTo>
                <a:lnTo>
                  <a:pt x="354225" y="3489"/>
                </a:lnTo>
                <a:lnTo>
                  <a:pt x="304800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36845" y="2711018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33700" y="2964179"/>
            <a:ext cx="2235835" cy="1371600"/>
            <a:chOff x="2933700" y="2964179"/>
            <a:chExt cx="2235835" cy="1371600"/>
          </a:xfrm>
        </p:grpSpPr>
        <p:sp>
          <p:nvSpPr>
            <p:cNvPr id="16" name="object 16"/>
            <p:cNvSpPr/>
            <p:nvPr/>
          </p:nvSpPr>
          <p:spPr>
            <a:xfrm>
              <a:off x="4533900" y="38023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39461" y="3260851"/>
              <a:ext cx="330200" cy="542290"/>
            </a:xfrm>
            <a:custGeom>
              <a:avLst/>
              <a:gdLst/>
              <a:ahLst/>
              <a:cxnLst/>
              <a:rect l="l" t="t" r="r" b="b"/>
              <a:pathLst>
                <a:path w="330200" h="542289">
                  <a:moveTo>
                    <a:pt x="6985" y="445516"/>
                  </a:moveTo>
                  <a:lnTo>
                    <a:pt x="0" y="542290"/>
                  </a:lnTo>
                  <a:lnTo>
                    <a:pt x="81661" y="489839"/>
                  </a:lnTo>
                  <a:lnTo>
                    <a:pt x="77595" y="487425"/>
                  </a:lnTo>
                  <a:lnTo>
                    <a:pt x="49402" y="487425"/>
                  </a:lnTo>
                  <a:lnTo>
                    <a:pt x="24511" y="472694"/>
                  </a:lnTo>
                  <a:lnTo>
                    <a:pt x="31873" y="460288"/>
                  </a:lnTo>
                  <a:lnTo>
                    <a:pt x="6985" y="445516"/>
                  </a:lnTo>
                  <a:close/>
                </a:path>
                <a:path w="330200" h="542289">
                  <a:moveTo>
                    <a:pt x="31873" y="460288"/>
                  </a:moveTo>
                  <a:lnTo>
                    <a:pt x="24511" y="472694"/>
                  </a:lnTo>
                  <a:lnTo>
                    <a:pt x="49402" y="487425"/>
                  </a:lnTo>
                  <a:lnTo>
                    <a:pt x="56747" y="475051"/>
                  </a:lnTo>
                  <a:lnTo>
                    <a:pt x="31873" y="460288"/>
                  </a:lnTo>
                  <a:close/>
                </a:path>
                <a:path w="330200" h="542289">
                  <a:moveTo>
                    <a:pt x="56747" y="475051"/>
                  </a:moveTo>
                  <a:lnTo>
                    <a:pt x="49402" y="487425"/>
                  </a:lnTo>
                  <a:lnTo>
                    <a:pt x="77595" y="487425"/>
                  </a:lnTo>
                  <a:lnTo>
                    <a:pt x="56747" y="475051"/>
                  </a:lnTo>
                  <a:close/>
                </a:path>
                <a:path w="330200" h="542289">
                  <a:moveTo>
                    <a:pt x="305053" y="0"/>
                  </a:moveTo>
                  <a:lnTo>
                    <a:pt x="31873" y="460288"/>
                  </a:lnTo>
                  <a:lnTo>
                    <a:pt x="56747" y="475051"/>
                  </a:lnTo>
                  <a:lnTo>
                    <a:pt x="329946" y="14732"/>
                  </a:lnTo>
                  <a:lnTo>
                    <a:pt x="3050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43300" y="38023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45637" y="3410203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31365" y="342834"/>
                  </a:moveTo>
                  <a:lnTo>
                    <a:pt x="311150" y="363601"/>
                  </a:lnTo>
                  <a:lnTo>
                    <a:pt x="403733" y="392938"/>
                  </a:lnTo>
                  <a:lnTo>
                    <a:pt x="389750" y="352933"/>
                  </a:lnTo>
                  <a:lnTo>
                    <a:pt x="341757" y="352933"/>
                  </a:lnTo>
                  <a:lnTo>
                    <a:pt x="331365" y="342834"/>
                  </a:lnTo>
                  <a:close/>
                </a:path>
                <a:path w="403860" h="393064">
                  <a:moveTo>
                    <a:pt x="351598" y="322049"/>
                  </a:moveTo>
                  <a:lnTo>
                    <a:pt x="331365" y="342834"/>
                  </a:lnTo>
                  <a:lnTo>
                    <a:pt x="341757" y="352933"/>
                  </a:lnTo>
                  <a:lnTo>
                    <a:pt x="361950" y="332105"/>
                  </a:lnTo>
                  <a:lnTo>
                    <a:pt x="351598" y="322049"/>
                  </a:lnTo>
                  <a:close/>
                </a:path>
                <a:path w="403860" h="393064">
                  <a:moveTo>
                    <a:pt x="371728" y="301371"/>
                  </a:moveTo>
                  <a:lnTo>
                    <a:pt x="351598" y="322049"/>
                  </a:lnTo>
                  <a:lnTo>
                    <a:pt x="361950" y="332105"/>
                  </a:lnTo>
                  <a:lnTo>
                    <a:pt x="341757" y="352933"/>
                  </a:lnTo>
                  <a:lnTo>
                    <a:pt x="389750" y="352933"/>
                  </a:lnTo>
                  <a:lnTo>
                    <a:pt x="371728" y="301371"/>
                  </a:lnTo>
                  <a:close/>
                </a:path>
                <a:path w="403860" h="393064">
                  <a:moveTo>
                    <a:pt x="20065" y="0"/>
                  </a:moveTo>
                  <a:lnTo>
                    <a:pt x="0" y="20828"/>
                  </a:lnTo>
                  <a:lnTo>
                    <a:pt x="331365" y="342834"/>
                  </a:lnTo>
                  <a:lnTo>
                    <a:pt x="351598" y="322049"/>
                  </a:lnTo>
                  <a:lnTo>
                    <a:pt x="20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33700" y="29641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102991" y="2863418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324100" y="2417698"/>
            <a:ext cx="3813175" cy="1918335"/>
            <a:chOff x="2324100" y="2417698"/>
            <a:chExt cx="3813175" cy="1918335"/>
          </a:xfrm>
        </p:grpSpPr>
        <p:sp>
          <p:nvSpPr>
            <p:cNvPr id="23" name="object 23"/>
            <p:cNvSpPr/>
            <p:nvPr/>
          </p:nvSpPr>
          <p:spPr>
            <a:xfrm>
              <a:off x="3239262" y="2417698"/>
              <a:ext cx="2897505" cy="1424305"/>
            </a:xfrm>
            <a:custGeom>
              <a:avLst/>
              <a:gdLst/>
              <a:ahLst/>
              <a:cxnLst/>
              <a:rect l="l" t="t" r="r" b="b"/>
              <a:pathLst>
                <a:path w="2897504" h="1424304">
                  <a:moveTo>
                    <a:pt x="858647" y="24638"/>
                  </a:moveTo>
                  <a:lnTo>
                    <a:pt x="843153" y="0"/>
                  </a:lnTo>
                  <a:lnTo>
                    <a:pt x="65849" y="488861"/>
                  </a:lnTo>
                  <a:lnTo>
                    <a:pt x="50406" y="464312"/>
                  </a:lnTo>
                  <a:lnTo>
                    <a:pt x="0" y="547243"/>
                  </a:lnTo>
                  <a:lnTo>
                    <a:pt x="96647" y="537845"/>
                  </a:lnTo>
                  <a:lnTo>
                    <a:pt x="86106" y="521081"/>
                  </a:lnTo>
                  <a:lnTo>
                    <a:pt x="81241" y="513359"/>
                  </a:lnTo>
                  <a:lnTo>
                    <a:pt x="858647" y="24638"/>
                  </a:lnTo>
                  <a:close/>
                </a:path>
                <a:path w="2897504" h="1424304">
                  <a:moveTo>
                    <a:pt x="2897505" y="1423924"/>
                  </a:moveTo>
                  <a:lnTo>
                    <a:pt x="2884411" y="1381633"/>
                  </a:lnTo>
                  <a:lnTo>
                    <a:pt x="2868803" y="1331214"/>
                  </a:lnTo>
                  <a:lnTo>
                    <a:pt x="2847937" y="1351191"/>
                  </a:lnTo>
                  <a:lnTo>
                    <a:pt x="2358898" y="840486"/>
                  </a:lnTo>
                  <a:lnTo>
                    <a:pt x="2338070" y="860552"/>
                  </a:lnTo>
                  <a:lnTo>
                    <a:pt x="2827045" y="1371193"/>
                  </a:lnTo>
                  <a:lnTo>
                    <a:pt x="2806065" y="1391285"/>
                  </a:lnTo>
                  <a:lnTo>
                    <a:pt x="2897505" y="14239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24100" y="38023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493010" y="3702177"/>
            <a:ext cx="25152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1900" algn="l"/>
                <a:tab pos="2222500" algn="l"/>
              </a:tabLst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1	5	7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629661" y="1973579"/>
            <a:ext cx="1980564" cy="1830070"/>
            <a:chOff x="2629661" y="1973579"/>
            <a:chExt cx="1980564" cy="1830070"/>
          </a:xfrm>
        </p:grpSpPr>
        <p:sp>
          <p:nvSpPr>
            <p:cNvPr id="27" name="object 27"/>
            <p:cNvSpPr/>
            <p:nvPr/>
          </p:nvSpPr>
          <p:spPr>
            <a:xfrm>
              <a:off x="2629661" y="3410203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2004" y="301371"/>
                  </a:moveTo>
                  <a:lnTo>
                    <a:pt x="0" y="392938"/>
                  </a:lnTo>
                  <a:lnTo>
                    <a:pt x="92582" y="363601"/>
                  </a:lnTo>
                  <a:lnTo>
                    <a:pt x="82198" y="352933"/>
                  </a:lnTo>
                  <a:lnTo>
                    <a:pt x="61975" y="352933"/>
                  </a:lnTo>
                  <a:lnTo>
                    <a:pt x="41782" y="332105"/>
                  </a:lnTo>
                  <a:lnTo>
                    <a:pt x="52134" y="322049"/>
                  </a:lnTo>
                  <a:lnTo>
                    <a:pt x="32004" y="301371"/>
                  </a:lnTo>
                  <a:close/>
                </a:path>
                <a:path w="403860" h="393064">
                  <a:moveTo>
                    <a:pt x="52134" y="322049"/>
                  </a:moveTo>
                  <a:lnTo>
                    <a:pt x="41782" y="332105"/>
                  </a:lnTo>
                  <a:lnTo>
                    <a:pt x="61975" y="352933"/>
                  </a:lnTo>
                  <a:lnTo>
                    <a:pt x="72367" y="342834"/>
                  </a:lnTo>
                  <a:lnTo>
                    <a:pt x="52134" y="322049"/>
                  </a:lnTo>
                  <a:close/>
                </a:path>
                <a:path w="403860" h="393064">
                  <a:moveTo>
                    <a:pt x="72367" y="342834"/>
                  </a:moveTo>
                  <a:lnTo>
                    <a:pt x="61975" y="352933"/>
                  </a:lnTo>
                  <a:lnTo>
                    <a:pt x="82198" y="352933"/>
                  </a:lnTo>
                  <a:lnTo>
                    <a:pt x="72367" y="342834"/>
                  </a:lnTo>
                  <a:close/>
                </a:path>
                <a:path w="403860" h="393064">
                  <a:moveTo>
                    <a:pt x="383667" y="0"/>
                  </a:moveTo>
                  <a:lnTo>
                    <a:pt x="52134" y="322049"/>
                  </a:lnTo>
                  <a:lnTo>
                    <a:pt x="72367" y="342834"/>
                  </a:lnTo>
                  <a:lnTo>
                    <a:pt x="403732" y="20828"/>
                  </a:lnTo>
                  <a:lnTo>
                    <a:pt x="383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00500" y="19735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169790" y="1873123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615183" y="2416810"/>
            <a:ext cx="3827145" cy="2162810"/>
            <a:chOff x="2615183" y="2416810"/>
            <a:chExt cx="3827145" cy="2162810"/>
          </a:xfrm>
        </p:grpSpPr>
        <p:sp>
          <p:nvSpPr>
            <p:cNvPr id="31" name="object 31"/>
            <p:cNvSpPr/>
            <p:nvPr/>
          </p:nvSpPr>
          <p:spPr>
            <a:xfrm>
              <a:off x="4516501" y="2416810"/>
              <a:ext cx="857250" cy="400050"/>
            </a:xfrm>
            <a:custGeom>
              <a:avLst/>
              <a:gdLst/>
              <a:ahLst/>
              <a:cxnLst/>
              <a:rect l="l" t="t" r="r" b="b"/>
              <a:pathLst>
                <a:path w="857250" h="400050">
                  <a:moveTo>
                    <a:pt x="771676" y="373420"/>
                  </a:moveTo>
                  <a:lnTo>
                    <a:pt x="759840" y="399795"/>
                  </a:lnTo>
                  <a:lnTo>
                    <a:pt x="856869" y="395731"/>
                  </a:lnTo>
                  <a:lnTo>
                    <a:pt x="843474" y="379349"/>
                  </a:lnTo>
                  <a:lnTo>
                    <a:pt x="784860" y="379349"/>
                  </a:lnTo>
                  <a:lnTo>
                    <a:pt x="771676" y="373420"/>
                  </a:lnTo>
                  <a:close/>
                </a:path>
                <a:path w="857250" h="400050">
                  <a:moveTo>
                    <a:pt x="783543" y="346972"/>
                  </a:moveTo>
                  <a:lnTo>
                    <a:pt x="771676" y="373420"/>
                  </a:lnTo>
                  <a:lnTo>
                    <a:pt x="784860" y="379349"/>
                  </a:lnTo>
                  <a:lnTo>
                    <a:pt x="796798" y="352932"/>
                  </a:lnTo>
                  <a:lnTo>
                    <a:pt x="783543" y="346972"/>
                  </a:lnTo>
                  <a:close/>
                </a:path>
                <a:path w="857250" h="400050">
                  <a:moveTo>
                    <a:pt x="795401" y="320548"/>
                  </a:moveTo>
                  <a:lnTo>
                    <a:pt x="783543" y="346972"/>
                  </a:lnTo>
                  <a:lnTo>
                    <a:pt x="796798" y="352932"/>
                  </a:lnTo>
                  <a:lnTo>
                    <a:pt x="784860" y="379349"/>
                  </a:lnTo>
                  <a:lnTo>
                    <a:pt x="843474" y="379349"/>
                  </a:lnTo>
                  <a:lnTo>
                    <a:pt x="795401" y="320548"/>
                  </a:lnTo>
                  <a:close/>
                </a:path>
                <a:path w="857250" h="400050">
                  <a:moveTo>
                    <a:pt x="11937" y="0"/>
                  </a:moveTo>
                  <a:lnTo>
                    <a:pt x="0" y="26415"/>
                  </a:lnTo>
                  <a:lnTo>
                    <a:pt x="771676" y="373420"/>
                  </a:lnTo>
                  <a:lnTo>
                    <a:pt x="783543" y="346972"/>
                  </a:lnTo>
                  <a:lnTo>
                    <a:pt x="119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15183" y="3498342"/>
              <a:ext cx="666115" cy="1081405"/>
            </a:xfrm>
            <a:custGeom>
              <a:avLst/>
              <a:gdLst/>
              <a:ahLst/>
              <a:cxnLst/>
              <a:rect l="l" t="t" r="r" b="b"/>
              <a:pathLst>
                <a:path w="666114" h="1081404">
                  <a:moveTo>
                    <a:pt x="28956" y="837565"/>
                  </a:moveTo>
                  <a:lnTo>
                    <a:pt x="0" y="838835"/>
                  </a:lnTo>
                  <a:lnTo>
                    <a:pt x="508" y="849503"/>
                  </a:lnTo>
                  <a:lnTo>
                    <a:pt x="1778" y="861314"/>
                  </a:lnTo>
                  <a:lnTo>
                    <a:pt x="16256" y="907415"/>
                  </a:lnTo>
                  <a:lnTo>
                    <a:pt x="42926" y="950468"/>
                  </a:lnTo>
                  <a:lnTo>
                    <a:pt x="44958" y="953008"/>
                  </a:lnTo>
                  <a:lnTo>
                    <a:pt x="67437" y="934847"/>
                  </a:lnTo>
                  <a:lnTo>
                    <a:pt x="66040" y="933196"/>
                  </a:lnTo>
                  <a:lnTo>
                    <a:pt x="59309" y="924179"/>
                  </a:lnTo>
                  <a:lnTo>
                    <a:pt x="38735" y="886460"/>
                  </a:lnTo>
                  <a:lnTo>
                    <a:pt x="29464" y="848233"/>
                  </a:lnTo>
                  <a:lnTo>
                    <a:pt x="28956" y="837565"/>
                  </a:lnTo>
                  <a:close/>
                </a:path>
                <a:path w="666114" h="1081404">
                  <a:moveTo>
                    <a:pt x="128143" y="990473"/>
                  </a:moveTo>
                  <a:lnTo>
                    <a:pt x="111760" y="1014349"/>
                  </a:lnTo>
                  <a:lnTo>
                    <a:pt x="123825" y="1022604"/>
                  </a:lnTo>
                  <a:lnTo>
                    <a:pt x="148463" y="1037082"/>
                  </a:lnTo>
                  <a:lnTo>
                    <a:pt x="174752" y="1049782"/>
                  </a:lnTo>
                  <a:lnTo>
                    <a:pt x="202057" y="1060704"/>
                  </a:lnTo>
                  <a:lnTo>
                    <a:pt x="219710" y="1066038"/>
                  </a:lnTo>
                  <a:lnTo>
                    <a:pt x="228092" y="1038352"/>
                  </a:lnTo>
                  <a:lnTo>
                    <a:pt x="212725" y="1033653"/>
                  </a:lnTo>
                  <a:lnTo>
                    <a:pt x="187325" y="1023747"/>
                  </a:lnTo>
                  <a:lnTo>
                    <a:pt x="163068" y="1012063"/>
                  </a:lnTo>
                  <a:lnTo>
                    <a:pt x="140208" y="998728"/>
                  </a:lnTo>
                  <a:lnTo>
                    <a:pt x="128143" y="990473"/>
                  </a:lnTo>
                  <a:close/>
                </a:path>
                <a:path w="666114" h="1081404">
                  <a:moveTo>
                    <a:pt x="309626" y="1052068"/>
                  </a:moveTo>
                  <a:lnTo>
                    <a:pt x="308991" y="1081024"/>
                  </a:lnTo>
                  <a:lnTo>
                    <a:pt x="319024" y="1081278"/>
                  </a:lnTo>
                  <a:lnTo>
                    <a:pt x="327152" y="1080897"/>
                  </a:lnTo>
                  <a:lnTo>
                    <a:pt x="369189" y="1065784"/>
                  </a:lnTo>
                  <a:lnTo>
                    <a:pt x="387220" y="1052322"/>
                  </a:lnTo>
                  <a:lnTo>
                    <a:pt x="319532" y="1052322"/>
                  </a:lnTo>
                  <a:lnTo>
                    <a:pt x="309626" y="1052068"/>
                  </a:lnTo>
                  <a:close/>
                </a:path>
                <a:path w="666114" h="1081404">
                  <a:moveTo>
                    <a:pt x="394335" y="1002792"/>
                  </a:moveTo>
                  <a:lnTo>
                    <a:pt x="367157" y="1031367"/>
                  </a:lnTo>
                  <a:lnTo>
                    <a:pt x="331216" y="1050925"/>
                  </a:lnTo>
                  <a:lnTo>
                    <a:pt x="319532" y="1052322"/>
                  </a:lnTo>
                  <a:lnTo>
                    <a:pt x="387220" y="1052322"/>
                  </a:lnTo>
                  <a:lnTo>
                    <a:pt x="415036" y="1023366"/>
                  </a:lnTo>
                  <a:lnTo>
                    <a:pt x="417068" y="1020826"/>
                  </a:lnTo>
                  <a:lnTo>
                    <a:pt x="394335" y="1002792"/>
                  </a:lnTo>
                  <a:close/>
                </a:path>
                <a:path w="666114" h="1081404">
                  <a:moveTo>
                    <a:pt x="483489" y="827024"/>
                  </a:moveTo>
                  <a:lnTo>
                    <a:pt x="469392" y="864235"/>
                  </a:lnTo>
                  <a:lnTo>
                    <a:pt x="444627" y="920115"/>
                  </a:lnTo>
                  <a:lnTo>
                    <a:pt x="438658" y="931672"/>
                  </a:lnTo>
                  <a:lnTo>
                    <a:pt x="464439" y="944880"/>
                  </a:lnTo>
                  <a:lnTo>
                    <a:pt x="483362" y="905510"/>
                  </a:lnTo>
                  <a:lnTo>
                    <a:pt x="508381" y="843661"/>
                  </a:lnTo>
                  <a:lnTo>
                    <a:pt x="510794" y="836676"/>
                  </a:lnTo>
                  <a:lnTo>
                    <a:pt x="483489" y="827024"/>
                  </a:lnTo>
                  <a:close/>
                </a:path>
                <a:path w="666114" h="1081404">
                  <a:moveTo>
                    <a:pt x="539369" y="633984"/>
                  </a:moveTo>
                  <a:lnTo>
                    <a:pt x="535305" y="651891"/>
                  </a:lnTo>
                  <a:lnTo>
                    <a:pt x="525399" y="691261"/>
                  </a:lnTo>
                  <a:lnTo>
                    <a:pt x="514985" y="729234"/>
                  </a:lnTo>
                  <a:lnTo>
                    <a:pt x="510159" y="745109"/>
                  </a:lnTo>
                  <a:lnTo>
                    <a:pt x="537972" y="753491"/>
                  </a:lnTo>
                  <a:lnTo>
                    <a:pt x="542671" y="737616"/>
                  </a:lnTo>
                  <a:lnTo>
                    <a:pt x="553212" y="699008"/>
                  </a:lnTo>
                  <a:lnTo>
                    <a:pt x="563372" y="659003"/>
                  </a:lnTo>
                  <a:lnTo>
                    <a:pt x="567563" y="640588"/>
                  </a:lnTo>
                  <a:lnTo>
                    <a:pt x="539369" y="633984"/>
                  </a:lnTo>
                  <a:close/>
                </a:path>
                <a:path w="666114" h="1081404">
                  <a:moveTo>
                    <a:pt x="576961" y="435991"/>
                  </a:moveTo>
                  <a:lnTo>
                    <a:pt x="569849" y="481330"/>
                  </a:lnTo>
                  <a:lnTo>
                    <a:pt x="562102" y="525653"/>
                  </a:lnTo>
                  <a:lnTo>
                    <a:pt x="557403" y="549529"/>
                  </a:lnTo>
                  <a:lnTo>
                    <a:pt x="585851" y="555117"/>
                  </a:lnTo>
                  <a:lnTo>
                    <a:pt x="590423" y="531241"/>
                  </a:lnTo>
                  <a:lnTo>
                    <a:pt x="598297" y="486283"/>
                  </a:lnTo>
                  <a:lnTo>
                    <a:pt x="605536" y="440436"/>
                  </a:lnTo>
                  <a:lnTo>
                    <a:pt x="576961" y="435991"/>
                  </a:lnTo>
                  <a:close/>
                </a:path>
                <a:path w="666114" h="1081404">
                  <a:moveTo>
                    <a:pt x="599948" y="235839"/>
                  </a:moveTo>
                  <a:lnTo>
                    <a:pt x="599059" y="246761"/>
                  </a:lnTo>
                  <a:lnTo>
                    <a:pt x="594614" y="294894"/>
                  </a:lnTo>
                  <a:lnTo>
                    <a:pt x="589407" y="342646"/>
                  </a:lnTo>
                  <a:lnTo>
                    <a:pt x="588518" y="350266"/>
                  </a:lnTo>
                  <a:lnTo>
                    <a:pt x="617220" y="353949"/>
                  </a:lnTo>
                  <a:lnTo>
                    <a:pt x="618109" y="346202"/>
                  </a:lnTo>
                  <a:lnTo>
                    <a:pt x="623443" y="298069"/>
                  </a:lnTo>
                  <a:lnTo>
                    <a:pt x="627888" y="249301"/>
                  </a:lnTo>
                  <a:lnTo>
                    <a:pt x="628777" y="237998"/>
                  </a:lnTo>
                  <a:lnTo>
                    <a:pt x="599948" y="235839"/>
                  </a:lnTo>
                  <a:close/>
                </a:path>
                <a:path w="666114" h="1081404">
                  <a:moveTo>
                    <a:pt x="608187" y="86571"/>
                  </a:moveTo>
                  <a:lnTo>
                    <a:pt x="607949" y="99313"/>
                  </a:lnTo>
                  <a:lnTo>
                    <a:pt x="605663" y="148717"/>
                  </a:lnTo>
                  <a:lnTo>
                    <a:pt x="605663" y="149352"/>
                  </a:lnTo>
                  <a:lnTo>
                    <a:pt x="634619" y="151130"/>
                  </a:lnTo>
                  <a:lnTo>
                    <a:pt x="634690" y="148717"/>
                  </a:lnTo>
                  <a:lnTo>
                    <a:pt x="636778" y="100584"/>
                  </a:lnTo>
                  <a:lnTo>
                    <a:pt x="637085" y="87036"/>
                  </a:lnTo>
                  <a:lnTo>
                    <a:pt x="608187" y="86571"/>
                  </a:lnTo>
                  <a:close/>
                </a:path>
                <a:path w="666114" h="1081404">
                  <a:moveTo>
                    <a:pt x="658732" y="72136"/>
                  </a:moveTo>
                  <a:lnTo>
                    <a:pt x="608457" y="72136"/>
                  </a:lnTo>
                  <a:lnTo>
                    <a:pt x="637413" y="72644"/>
                  </a:lnTo>
                  <a:lnTo>
                    <a:pt x="637085" y="87036"/>
                  </a:lnTo>
                  <a:lnTo>
                    <a:pt x="666115" y="87503"/>
                  </a:lnTo>
                  <a:lnTo>
                    <a:pt x="658732" y="72136"/>
                  </a:lnTo>
                  <a:close/>
                </a:path>
                <a:path w="666114" h="1081404">
                  <a:moveTo>
                    <a:pt x="608457" y="72136"/>
                  </a:moveTo>
                  <a:lnTo>
                    <a:pt x="608187" y="86571"/>
                  </a:lnTo>
                  <a:lnTo>
                    <a:pt x="637085" y="87036"/>
                  </a:lnTo>
                  <a:lnTo>
                    <a:pt x="637413" y="72644"/>
                  </a:lnTo>
                  <a:lnTo>
                    <a:pt x="608457" y="72136"/>
                  </a:lnTo>
                  <a:close/>
                </a:path>
                <a:path w="666114" h="1081404">
                  <a:moveTo>
                    <a:pt x="624078" y="0"/>
                  </a:moveTo>
                  <a:lnTo>
                    <a:pt x="579247" y="86106"/>
                  </a:lnTo>
                  <a:lnTo>
                    <a:pt x="608187" y="86571"/>
                  </a:lnTo>
                  <a:lnTo>
                    <a:pt x="608457" y="72136"/>
                  </a:lnTo>
                  <a:lnTo>
                    <a:pt x="658732" y="72136"/>
                  </a:lnTo>
                  <a:lnTo>
                    <a:pt x="62407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34384" y="2507741"/>
              <a:ext cx="1581150" cy="2068195"/>
            </a:xfrm>
            <a:custGeom>
              <a:avLst/>
              <a:gdLst/>
              <a:ahLst/>
              <a:cxnLst/>
              <a:rect l="l" t="t" r="r" b="b"/>
              <a:pathLst>
                <a:path w="1581150" h="2068195">
                  <a:moveTo>
                    <a:pt x="60325" y="1930273"/>
                  </a:moveTo>
                  <a:lnTo>
                    <a:pt x="39497" y="1887855"/>
                  </a:lnTo>
                  <a:lnTo>
                    <a:pt x="30226" y="1848866"/>
                  </a:lnTo>
                  <a:lnTo>
                    <a:pt x="28956" y="1828419"/>
                  </a:lnTo>
                  <a:lnTo>
                    <a:pt x="0" y="1829181"/>
                  </a:lnTo>
                  <a:lnTo>
                    <a:pt x="5461" y="1874393"/>
                  </a:lnTo>
                  <a:lnTo>
                    <a:pt x="20701" y="1918208"/>
                  </a:lnTo>
                  <a:lnTo>
                    <a:pt x="35941" y="1945894"/>
                  </a:lnTo>
                  <a:lnTo>
                    <a:pt x="60325" y="1930273"/>
                  </a:lnTo>
                  <a:close/>
                </a:path>
                <a:path w="1581150" h="2068195">
                  <a:moveTo>
                    <a:pt x="210820" y="2039620"/>
                  </a:moveTo>
                  <a:lnTo>
                    <a:pt x="165862" y="2025015"/>
                  </a:lnTo>
                  <a:lnTo>
                    <a:pt x="129413" y="2003806"/>
                  </a:lnTo>
                  <a:lnTo>
                    <a:pt x="113919" y="1991741"/>
                  </a:lnTo>
                  <a:lnTo>
                    <a:pt x="96139" y="2014601"/>
                  </a:lnTo>
                  <a:lnTo>
                    <a:pt x="131572" y="2039620"/>
                  </a:lnTo>
                  <a:lnTo>
                    <a:pt x="174117" y="2059432"/>
                  </a:lnTo>
                  <a:lnTo>
                    <a:pt x="204978" y="2067941"/>
                  </a:lnTo>
                  <a:lnTo>
                    <a:pt x="210820" y="2039620"/>
                  </a:lnTo>
                  <a:close/>
                </a:path>
                <a:path w="1581150" h="2068195">
                  <a:moveTo>
                    <a:pt x="332359" y="1918589"/>
                  </a:moveTo>
                  <a:lnTo>
                    <a:pt x="304292" y="1911477"/>
                  </a:lnTo>
                  <a:lnTo>
                    <a:pt x="303022" y="1916430"/>
                  </a:lnTo>
                  <a:lnTo>
                    <a:pt x="292862" y="1950974"/>
                  </a:lnTo>
                  <a:lnTo>
                    <a:pt x="282829" y="1980438"/>
                  </a:lnTo>
                  <a:lnTo>
                    <a:pt x="272923" y="2004441"/>
                  </a:lnTo>
                  <a:lnTo>
                    <a:pt x="266319" y="2016887"/>
                  </a:lnTo>
                  <a:lnTo>
                    <a:pt x="291846" y="2030476"/>
                  </a:lnTo>
                  <a:lnTo>
                    <a:pt x="298577" y="2018030"/>
                  </a:lnTo>
                  <a:lnTo>
                    <a:pt x="309626" y="1991487"/>
                  </a:lnTo>
                  <a:lnTo>
                    <a:pt x="320294" y="1960372"/>
                  </a:lnTo>
                  <a:lnTo>
                    <a:pt x="330835" y="1924558"/>
                  </a:lnTo>
                  <a:lnTo>
                    <a:pt x="332359" y="1918589"/>
                  </a:lnTo>
                  <a:close/>
                </a:path>
                <a:path w="1581150" h="2068195">
                  <a:moveTo>
                    <a:pt x="373507" y="1718945"/>
                  </a:moveTo>
                  <a:lnTo>
                    <a:pt x="344932" y="1714246"/>
                  </a:lnTo>
                  <a:lnTo>
                    <a:pt x="342138" y="1731899"/>
                  </a:lnTo>
                  <a:lnTo>
                    <a:pt x="332486" y="1784604"/>
                  </a:lnTo>
                  <a:lnTo>
                    <a:pt x="323977" y="1827530"/>
                  </a:lnTo>
                  <a:lnTo>
                    <a:pt x="352298" y="1833245"/>
                  </a:lnTo>
                  <a:lnTo>
                    <a:pt x="360934" y="1790319"/>
                  </a:lnTo>
                  <a:lnTo>
                    <a:pt x="370586" y="1737106"/>
                  </a:lnTo>
                  <a:lnTo>
                    <a:pt x="373507" y="1718945"/>
                  </a:lnTo>
                  <a:close/>
                </a:path>
                <a:path w="1581150" h="2068195">
                  <a:moveTo>
                    <a:pt x="402590" y="1517777"/>
                  </a:moveTo>
                  <a:lnTo>
                    <a:pt x="373888" y="1514094"/>
                  </a:lnTo>
                  <a:lnTo>
                    <a:pt x="369189" y="1550924"/>
                  </a:lnTo>
                  <a:lnTo>
                    <a:pt x="360426" y="1614932"/>
                  </a:lnTo>
                  <a:lnTo>
                    <a:pt x="358394" y="1628521"/>
                  </a:lnTo>
                  <a:lnTo>
                    <a:pt x="386969" y="1632839"/>
                  </a:lnTo>
                  <a:lnTo>
                    <a:pt x="389001" y="1619250"/>
                  </a:lnTo>
                  <a:lnTo>
                    <a:pt x="397891" y="1554861"/>
                  </a:lnTo>
                  <a:lnTo>
                    <a:pt x="402590" y="1517777"/>
                  </a:lnTo>
                  <a:close/>
                </a:path>
                <a:path w="1581150" h="2068195">
                  <a:moveTo>
                    <a:pt x="425069" y="1315847"/>
                  </a:moveTo>
                  <a:lnTo>
                    <a:pt x="396240" y="1313053"/>
                  </a:lnTo>
                  <a:lnTo>
                    <a:pt x="393700" y="1339088"/>
                  </a:lnTo>
                  <a:lnTo>
                    <a:pt x="385826" y="1412748"/>
                  </a:lnTo>
                  <a:lnTo>
                    <a:pt x="384048" y="1427988"/>
                  </a:lnTo>
                  <a:lnTo>
                    <a:pt x="412877" y="1431290"/>
                  </a:lnTo>
                  <a:lnTo>
                    <a:pt x="414655" y="1416177"/>
                  </a:lnTo>
                  <a:lnTo>
                    <a:pt x="422529" y="1342136"/>
                  </a:lnTo>
                  <a:lnTo>
                    <a:pt x="425069" y="1315847"/>
                  </a:lnTo>
                  <a:close/>
                </a:path>
                <a:path w="1581150" h="2068195">
                  <a:moveTo>
                    <a:pt x="443103" y="1113790"/>
                  </a:moveTo>
                  <a:lnTo>
                    <a:pt x="414274" y="1111377"/>
                  </a:lnTo>
                  <a:lnTo>
                    <a:pt x="408305" y="1183386"/>
                  </a:lnTo>
                  <a:lnTo>
                    <a:pt x="404368" y="1226693"/>
                  </a:lnTo>
                  <a:lnTo>
                    <a:pt x="433197" y="1229360"/>
                  </a:lnTo>
                  <a:lnTo>
                    <a:pt x="437134" y="1186053"/>
                  </a:lnTo>
                  <a:lnTo>
                    <a:pt x="443103" y="1113790"/>
                  </a:lnTo>
                  <a:close/>
                </a:path>
                <a:path w="1581150" h="2068195">
                  <a:moveTo>
                    <a:pt x="457454" y="911352"/>
                  </a:moveTo>
                  <a:lnTo>
                    <a:pt x="428625" y="909574"/>
                  </a:lnTo>
                  <a:lnTo>
                    <a:pt x="427228" y="931926"/>
                  </a:lnTo>
                  <a:lnTo>
                    <a:pt x="421386" y="1018032"/>
                  </a:lnTo>
                  <a:lnTo>
                    <a:pt x="420751" y="1024902"/>
                  </a:lnTo>
                  <a:lnTo>
                    <a:pt x="449707" y="1027049"/>
                  </a:lnTo>
                  <a:lnTo>
                    <a:pt x="450215" y="1020191"/>
                  </a:lnTo>
                  <a:lnTo>
                    <a:pt x="456171" y="931926"/>
                  </a:lnTo>
                  <a:lnTo>
                    <a:pt x="457454" y="911352"/>
                  </a:lnTo>
                  <a:close/>
                </a:path>
                <a:path w="1581150" h="2068195">
                  <a:moveTo>
                    <a:pt x="468630" y="708660"/>
                  </a:moveTo>
                  <a:lnTo>
                    <a:pt x="439674" y="707390"/>
                  </a:lnTo>
                  <a:lnTo>
                    <a:pt x="437642" y="754634"/>
                  </a:lnTo>
                  <a:lnTo>
                    <a:pt x="433832" y="822960"/>
                  </a:lnTo>
                  <a:lnTo>
                    <a:pt x="462788" y="824484"/>
                  </a:lnTo>
                  <a:lnTo>
                    <a:pt x="466471" y="756285"/>
                  </a:lnTo>
                  <a:lnTo>
                    <a:pt x="468630" y="708660"/>
                  </a:lnTo>
                  <a:close/>
                </a:path>
                <a:path w="1581150" h="2068195">
                  <a:moveTo>
                    <a:pt x="477012" y="505968"/>
                  </a:moveTo>
                  <a:lnTo>
                    <a:pt x="448056" y="505079"/>
                  </a:lnTo>
                  <a:lnTo>
                    <a:pt x="445897" y="571246"/>
                  </a:lnTo>
                  <a:lnTo>
                    <a:pt x="443611" y="620649"/>
                  </a:lnTo>
                  <a:lnTo>
                    <a:pt x="472567" y="621919"/>
                  </a:lnTo>
                  <a:lnTo>
                    <a:pt x="474853" y="572516"/>
                  </a:lnTo>
                  <a:lnTo>
                    <a:pt x="477012" y="505968"/>
                  </a:lnTo>
                  <a:close/>
                </a:path>
                <a:path w="1581150" h="2068195">
                  <a:moveTo>
                    <a:pt x="482600" y="303276"/>
                  </a:moveTo>
                  <a:lnTo>
                    <a:pt x="453644" y="302641"/>
                  </a:lnTo>
                  <a:lnTo>
                    <a:pt x="452120" y="383286"/>
                  </a:lnTo>
                  <a:lnTo>
                    <a:pt x="450850" y="418211"/>
                  </a:lnTo>
                  <a:lnTo>
                    <a:pt x="479806" y="419227"/>
                  </a:lnTo>
                  <a:lnTo>
                    <a:pt x="480961" y="383286"/>
                  </a:lnTo>
                  <a:lnTo>
                    <a:pt x="482600" y="303276"/>
                  </a:lnTo>
                  <a:close/>
                </a:path>
                <a:path w="1581150" h="2068195">
                  <a:moveTo>
                    <a:pt x="485521" y="100330"/>
                  </a:moveTo>
                  <a:lnTo>
                    <a:pt x="456565" y="100203"/>
                  </a:lnTo>
                  <a:lnTo>
                    <a:pt x="455904" y="192913"/>
                  </a:lnTo>
                  <a:lnTo>
                    <a:pt x="455422" y="215773"/>
                  </a:lnTo>
                  <a:lnTo>
                    <a:pt x="484378" y="216408"/>
                  </a:lnTo>
                  <a:lnTo>
                    <a:pt x="484759" y="192278"/>
                  </a:lnTo>
                  <a:lnTo>
                    <a:pt x="485521" y="100330"/>
                  </a:lnTo>
                  <a:close/>
                </a:path>
                <a:path w="1581150" h="2068195">
                  <a:moveTo>
                    <a:pt x="514477" y="87122"/>
                  </a:moveTo>
                  <a:lnTo>
                    <a:pt x="471678" y="0"/>
                  </a:lnTo>
                  <a:lnTo>
                    <a:pt x="427609" y="86614"/>
                  </a:lnTo>
                  <a:lnTo>
                    <a:pt x="514477" y="87122"/>
                  </a:lnTo>
                  <a:close/>
                </a:path>
                <a:path w="1581150" h="2068195">
                  <a:moveTo>
                    <a:pt x="1054481" y="1927606"/>
                  </a:moveTo>
                  <a:lnTo>
                    <a:pt x="1031748" y="1887347"/>
                  </a:lnTo>
                  <a:lnTo>
                    <a:pt x="1020953" y="1848739"/>
                  </a:lnTo>
                  <a:lnTo>
                    <a:pt x="1019556" y="1828292"/>
                  </a:lnTo>
                  <a:lnTo>
                    <a:pt x="990600" y="1829308"/>
                  </a:lnTo>
                  <a:lnTo>
                    <a:pt x="996950" y="1874901"/>
                  </a:lnTo>
                  <a:lnTo>
                    <a:pt x="1015111" y="1919478"/>
                  </a:lnTo>
                  <a:lnTo>
                    <a:pt x="1031367" y="1945005"/>
                  </a:lnTo>
                  <a:lnTo>
                    <a:pt x="1054481" y="1927606"/>
                  </a:lnTo>
                  <a:close/>
                </a:path>
                <a:path w="1581150" h="2068195">
                  <a:moveTo>
                    <a:pt x="1210691" y="2034794"/>
                  </a:moveTo>
                  <a:lnTo>
                    <a:pt x="1157859" y="2014855"/>
                  </a:lnTo>
                  <a:lnTo>
                    <a:pt x="1116838" y="1989963"/>
                  </a:lnTo>
                  <a:lnTo>
                    <a:pt x="1112520" y="1986534"/>
                  </a:lnTo>
                  <a:lnTo>
                    <a:pt x="1094613" y="2009394"/>
                  </a:lnTo>
                  <a:lnTo>
                    <a:pt x="1143762" y="2040128"/>
                  </a:lnTo>
                  <a:lnTo>
                    <a:pt x="1192911" y="2059813"/>
                  </a:lnTo>
                  <a:lnTo>
                    <a:pt x="1203071" y="2062607"/>
                  </a:lnTo>
                  <a:lnTo>
                    <a:pt x="1210691" y="2034794"/>
                  </a:lnTo>
                  <a:close/>
                </a:path>
                <a:path w="1581150" h="2068195">
                  <a:moveTo>
                    <a:pt x="1377061" y="1970659"/>
                  </a:moveTo>
                  <a:lnTo>
                    <a:pt x="1351026" y="1957959"/>
                  </a:lnTo>
                  <a:lnTo>
                    <a:pt x="1345184" y="1969262"/>
                  </a:lnTo>
                  <a:lnTo>
                    <a:pt x="1339469" y="1979676"/>
                  </a:lnTo>
                  <a:lnTo>
                    <a:pt x="1316863" y="2013458"/>
                  </a:lnTo>
                  <a:lnTo>
                    <a:pt x="1286002" y="2039620"/>
                  </a:lnTo>
                  <a:lnTo>
                    <a:pt x="1298448" y="2065782"/>
                  </a:lnTo>
                  <a:lnTo>
                    <a:pt x="1331976" y="2040128"/>
                  </a:lnTo>
                  <a:lnTo>
                    <a:pt x="1358011" y="2005076"/>
                  </a:lnTo>
                  <a:lnTo>
                    <a:pt x="1376680" y="1971548"/>
                  </a:lnTo>
                  <a:lnTo>
                    <a:pt x="1377061" y="1970659"/>
                  </a:lnTo>
                  <a:close/>
                </a:path>
                <a:path w="1581150" h="2068195">
                  <a:moveTo>
                    <a:pt x="1445514" y="1777238"/>
                  </a:moveTo>
                  <a:lnTo>
                    <a:pt x="1417574" y="1769745"/>
                  </a:lnTo>
                  <a:lnTo>
                    <a:pt x="1411478" y="1792478"/>
                  </a:lnTo>
                  <a:lnTo>
                    <a:pt x="1400937" y="1828038"/>
                  </a:lnTo>
                  <a:lnTo>
                    <a:pt x="1395603" y="1845056"/>
                  </a:lnTo>
                  <a:lnTo>
                    <a:pt x="1390142" y="1861439"/>
                  </a:lnTo>
                  <a:lnTo>
                    <a:pt x="1384808" y="1877187"/>
                  </a:lnTo>
                  <a:lnTo>
                    <a:pt x="1384046" y="1879219"/>
                  </a:lnTo>
                  <a:lnTo>
                    <a:pt x="1411224" y="1889252"/>
                  </a:lnTo>
                  <a:lnTo>
                    <a:pt x="1428496" y="1836801"/>
                  </a:lnTo>
                  <a:lnTo>
                    <a:pt x="1439164" y="1800606"/>
                  </a:lnTo>
                  <a:lnTo>
                    <a:pt x="1445514" y="1777238"/>
                  </a:lnTo>
                  <a:close/>
                </a:path>
                <a:path w="1581150" h="2068195">
                  <a:moveTo>
                    <a:pt x="1489329" y="1578102"/>
                  </a:moveTo>
                  <a:lnTo>
                    <a:pt x="1460881" y="1573149"/>
                  </a:lnTo>
                  <a:lnTo>
                    <a:pt x="1458849" y="1584452"/>
                  </a:lnTo>
                  <a:lnTo>
                    <a:pt x="1450086" y="1629664"/>
                  </a:lnTo>
                  <a:lnTo>
                    <a:pt x="1441069" y="1673225"/>
                  </a:lnTo>
                  <a:lnTo>
                    <a:pt x="1438148" y="1685925"/>
                  </a:lnTo>
                  <a:lnTo>
                    <a:pt x="1466342" y="1692402"/>
                  </a:lnTo>
                  <a:lnTo>
                    <a:pt x="1469263" y="1679575"/>
                  </a:lnTo>
                  <a:lnTo>
                    <a:pt x="1478407" y="1635633"/>
                  </a:lnTo>
                  <a:lnTo>
                    <a:pt x="1487297" y="1590040"/>
                  </a:lnTo>
                  <a:lnTo>
                    <a:pt x="1489329" y="1578102"/>
                  </a:lnTo>
                  <a:close/>
                </a:path>
                <a:path w="1581150" h="2068195">
                  <a:moveTo>
                    <a:pt x="1519682" y="1376934"/>
                  </a:moveTo>
                  <a:lnTo>
                    <a:pt x="1490980" y="1373505"/>
                  </a:lnTo>
                  <a:lnTo>
                    <a:pt x="1489075" y="1389126"/>
                  </a:lnTo>
                  <a:lnTo>
                    <a:pt x="1482217" y="1439926"/>
                  </a:lnTo>
                  <a:lnTo>
                    <a:pt x="1475232" y="1487805"/>
                  </a:lnTo>
                  <a:lnTo>
                    <a:pt x="1503807" y="1492123"/>
                  </a:lnTo>
                  <a:lnTo>
                    <a:pt x="1510919" y="1444244"/>
                  </a:lnTo>
                  <a:lnTo>
                    <a:pt x="1517777" y="1392936"/>
                  </a:lnTo>
                  <a:lnTo>
                    <a:pt x="1519682" y="1376934"/>
                  </a:lnTo>
                  <a:close/>
                </a:path>
                <a:path w="1581150" h="2068195">
                  <a:moveTo>
                    <a:pt x="1539875" y="1174496"/>
                  </a:moveTo>
                  <a:lnTo>
                    <a:pt x="1510919" y="1172464"/>
                  </a:lnTo>
                  <a:lnTo>
                    <a:pt x="1510665" y="1175766"/>
                  </a:lnTo>
                  <a:lnTo>
                    <a:pt x="1506093" y="1230249"/>
                  </a:lnTo>
                  <a:lnTo>
                    <a:pt x="1501013" y="1284224"/>
                  </a:lnTo>
                  <a:lnTo>
                    <a:pt x="1500632" y="1287399"/>
                  </a:lnTo>
                  <a:lnTo>
                    <a:pt x="1529461" y="1290447"/>
                  </a:lnTo>
                  <a:lnTo>
                    <a:pt x="1529842" y="1287272"/>
                  </a:lnTo>
                  <a:lnTo>
                    <a:pt x="1534922" y="1233043"/>
                  </a:lnTo>
                  <a:lnTo>
                    <a:pt x="1539621" y="1178052"/>
                  </a:lnTo>
                  <a:lnTo>
                    <a:pt x="1539875" y="1174496"/>
                  </a:lnTo>
                  <a:close/>
                </a:path>
                <a:path w="1581150" h="2068195">
                  <a:moveTo>
                    <a:pt x="1550543" y="971677"/>
                  </a:moveTo>
                  <a:lnTo>
                    <a:pt x="1521587" y="970661"/>
                  </a:lnTo>
                  <a:lnTo>
                    <a:pt x="1520444" y="1008253"/>
                  </a:lnTo>
                  <a:lnTo>
                    <a:pt x="1517688" y="1066177"/>
                  </a:lnTo>
                  <a:lnTo>
                    <a:pt x="1516634" y="1085989"/>
                  </a:lnTo>
                  <a:lnTo>
                    <a:pt x="1545463" y="1087755"/>
                  </a:lnTo>
                  <a:lnTo>
                    <a:pt x="1546733" y="1066177"/>
                  </a:lnTo>
                  <a:lnTo>
                    <a:pt x="1549273" y="1009523"/>
                  </a:lnTo>
                  <a:lnTo>
                    <a:pt x="1550543" y="971677"/>
                  </a:lnTo>
                  <a:close/>
                </a:path>
                <a:path w="1581150" h="2068195">
                  <a:moveTo>
                    <a:pt x="1580642" y="925195"/>
                  </a:moveTo>
                  <a:lnTo>
                    <a:pt x="1538224" y="837819"/>
                  </a:lnTo>
                  <a:lnTo>
                    <a:pt x="1493774" y="924179"/>
                  </a:lnTo>
                  <a:lnTo>
                    <a:pt x="1580642" y="9251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2348" y="384048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357109" y="1681937"/>
            <a:ext cx="91122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tp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2640" y="5874207"/>
            <a:ext cx="4142104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15" dirty="0">
                <a:latin typeface="Calibri"/>
                <a:cs typeface="Calibri"/>
              </a:rPr>
              <a:t>Follow </a:t>
            </a:r>
            <a:r>
              <a:rPr sz="2400" spc="-5" dirty="0">
                <a:latin typeface="Calibri"/>
                <a:cs typeface="Calibri"/>
              </a:rPr>
              <a:t>thread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right, </a:t>
            </a:r>
            <a:r>
              <a:rPr sz="2400" spc="-10" dirty="0">
                <a:latin typeface="Calibri"/>
                <a:cs typeface="Calibri"/>
              </a:rPr>
              <a:t>print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004809" y="6400749"/>
            <a:ext cx="7531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01258" y="3740277"/>
            <a:ext cx="3054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6544" y="1212341"/>
            <a:ext cx="5387340" cy="318770"/>
            <a:chOff x="696544" y="1212341"/>
            <a:chExt cx="5387340" cy="318770"/>
          </a:xfrm>
        </p:grpSpPr>
        <p:sp>
          <p:nvSpPr>
            <p:cNvPr id="3" name="object 3"/>
            <p:cNvSpPr/>
            <p:nvPr/>
          </p:nvSpPr>
          <p:spPr>
            <a:xfrm>
              <a:off x="697433" y="1213230"/>
              <a:ext cx="5385485" cy="3166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4350" y="1265808"/>
              <a:ext cx="2819400" cy="142875"/>
            </a:xfrm>
            <a:custGeom>
              <a:avLst/>
              <a:gdLst/>
              <a:ahLst/>
              <a:cxnLst/>
              <a:rect l="l" t="t" r="r" b="b"/>
              <a:pathLst>
                <a:path w="2819400" h="142875">
                  <a:moveTo>
                    <a:pt x="51688" y="0"/>
                  </a:moveTo>
                  <a:lnTo>
                    <a:pt x="0" y="142493"/>
                  </a:lnTo>
                  <a:lnTo>
                    <a:pt x="104901" y="142493"/>
                  </a:lnTo>
                  <a:lnTo>
                    <a:pt x="51688" y="0"/>
                  </a:lnTo>
                  <a:close/>
                </a:path>
                <a:path w="2819400" h="142875">
                  <a:moveTo>
                    <a:pt x="2765933" y="0"/>
                  </a:moveTo>
                  <a:lnTo>
                    <a:pt x="2714244" y="142493"/>
                  </a:lnTo>
                  <a:lnTo>
                    <a:pt x="2819146" y="142493"/>
                  </a:lnTo>
                  <a:lnTo>
                    <a:pt x="2765933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9767" y="1250822"/>
              <a:ext cx="101472" cy="1022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86684" y="1250822"/>
              <a:ext cx="101472" cy="1022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6415" y="1250822"/>
              <a:ext cx="153415" cy="2411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46732" y="1250822"/>
              <a:ext cx="153415" cy="2411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9972" y="1250822"/>
              <a:ext cx="101472" cy="10223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29331" y="1217040"/>
              <a:ext cx="1870710" cy="310515"/>
            </a:xfrm>
            <a:custGeom>
              <a:avLst/>
              <a:gdLst/>
              <a:ahLst/>
              <a:cxnLst/>
              <a:rect l="l" t="t" r="r" b="b"/>
              <a:pathLst>
                <a:path w="1870710" h="310515">
                  <a:moveTo>
                    <a:pt x="1691005" y="0"/>
                  </a:moveTo>
                  <a:lnTo>
                    <a:pt x="1747139" y="0"/>
                  </a:lnTo>
                  <a:lnTo>
                    <a:pt x="1754251" y="0"/>
                  </a:lnTo>
                  <a:lnTo>
                    <a:pt x="1760473" y="254"/>
                  </a:lnTo>
                  <a:lnTo>
                    <a:pt x="1804046" y="9110"/>
                  </a:lnTo>
                  <a:lnTo>
                    <a:pt x="1837743" y="35579"/>
                  </a:lnTo>
                  <a:lnTo>
                    <a:pt x="1850888" y="74727"/>
                  </a:lnTo>
                  <a:lnTo>
                    <a:pt x="1851152" y="82042"/>
                  </a:lnTo>
                  <a:lnTo>
                    <a:pt x="1850868" y="89642"/>
                  </a:lnTo>
                  <a:lnTo>
                    <a:pt x="1834133" y="132080"/>
                  </a:lnTo>
                  <a:lnTo>
                    <a:pt x="1800225" y="155575"/>
                  </a:lnTo>
                  <a:lnTo>
                    <a:pt x="1827910" y="190754"/>
                  </a:lnTo>
                  <a:lnTo>
                    <a:pt x="1831085" y="196976"/>
                  </a:lnTo>
                  <a:lnTo>
                    <a:pt x="1834133" y="204088"/>
                  </a:lnTo>
                  <a:lnTo>
                    <a:pt x="1837308" y="211962"/>
                  </a:lnTo>
                  <a:lnTo>
                    <a:pt x="1865630" y="283463"/>
                  </a:lnTo>
                  <a:lnTo>
                    <a:pt x="1867408" y="287528"/>
                  </a:lnTo>
                  <a:lnTo>
                    <a:pt x="1868551" y="290830"/>
                  </a:lnTo>
                  <a:lnTo>
                    <a:pt x="1869185" y="293497"/>
                  </a:lnTo>
                  <a:lnTo>
                    <a:pt x="1869947" y="296037"/>
                  </a:lnTo>
                  <a:lnTo>
                    <a:pt x="1870329" y="297942"/>
                  </a:lnTo>
                  <a:lnTo>
                    <a:pt x="1870329" y="298958"/>
                  </a:lnTo>
                  <a:lnTo>
                    <a:pt x="1870329" y="300863"/>
                  </a:lnTo>
                  <a:lnTo>
                    <a:pt x="1869820" y="302513"/>
                  </a:lnTo>
                  <a:lnTo>
                    <a:pt x="1869058" y="304038"/>
                  </a:lnTo>
                  <a:lnTo>
                    <a:pt x="1868296" y="305688"/>
                  </a:lnTo>
                  <a:lnTo>
                    <a:pt x="1854200" y="310261"/>
                  </a:lnTo>
                  <a:lnTo>
                    <a:pt x="1850770" y="310261"/>
                  </a:lnTo>
                  <a:lnTo>
                    <a:pt x="1847722" y="310261"/>
                  </a:lnTo>
                  <a:lnTo>
                    <a:pt x="1845183" y="310134"/>
                  </a:lnTo>
                  <a:lnTo>
                    <a:pt x="1843151" y="309753"/>
                  </a:lnTo>
                  <a:lnTo>
                    <a:pt x="1841119" y="309499"/>
                  </a:lnTo>
                  <a:lnTo>
                    <a:pt x="1839087" y="308863"/>
                  </a:lnTo>
                  <a:lnTo>
                    <a:pt x="1837308" y="307848"/>
                  </a:lnTo>
                  <a:lnTo>
                    <a:pt x="1835404" y="306832"/>
                  </a:lnTo>
                  <a:lnTo>
                    <a:pt x="1830196" y="298196"/>
                  </a:lnTo>
                  <a:lnTo>
                    <a:pt x="1802257" y="225679"/>
                  </a:lnTo>
                  <a:lnTo>
                    <a:pt x="1799082" y="217550"/>
                  </a:lnTo>
                  <a:lnTo>
                    <a:pt x="1795653" y="209931"/>
                  </a:lnTo>
                  <a:lnTo>
                    <a:pt x="1792096" y="203073"/>
                  </a:lnTo>
                  <a:lnTo>
                    <a:pt x="1788541" y="196087"/>
                  </a:lnTo>
                  <a:lnTo>
                    <a:pt x="1761997" y="173736"/>
                  </a:lnTo>
                  <a:lnTo>
                    <a:pt x="1755140" y="170814"/>
                  </a:lnTo>
                  <a:lnTo>
                    <a:pt x="1746884" y="169418"/>
                  </a:lnTo>
                  <a:lnTo>
                    <a:pt x="1737359" y="169418"/>
                  </a:lnTo>
                  <a:lnTo>
                    <a:pt x="1711325" y="169418"/>
                  </a:lnTo>
                  <a:lnTo>
                    <a:pt x="1711325" y="299466"/>
                  </a:lnTo>
                  <a:lnTo>
                    <a:pt x="1711325" y="301244"/>
                  </a:lnTo>
                  <a:lnTo>
                    <a:pt x="1710817" y="302895"/>
                  </a:lnTo>
                  <a:lnTo>
                    <a:pt x="1709801" y="304546"/>
                  </a:lnTo>
                  <a:lnTo>
                    <a:pt x="1708912" y="306070"/>
                  </a:lnTo>
                  <a:lnTo>
                    <a:pt x="1707515" y="307213"/>
                  </a:lnTo>
                  <a:lnTo>
                    <a:pt x="1695450" y="310261"/>
                  </a:lnTo>
                  <a:lnTo>
                    <a:pt x="1692147" y="310261"/>
                  </a:lnTo>
                  <a:lnTo>
                    <a:pt x="1688972" y="310261"/>
                  </a:lnTo>
                  <a:lnTo>
                    <a:pt x="1678813" y="308101"/>
                  </a:lnTo>
                  <a:lnTo>
                    <a:pt x="1677034" y="307339"/>
                  </a:lnTo>
                  <a:lnTo>
                    <a:pt x="1675638" y="306197"/>
                  </a:lnTo>
                  <a:lnTo>
                    <a:pt x="1674748" y="304673"/>
                  </a:lnTo>
                  <a:lnTo>
                    <a:pt x="1673733" y="303022"/>
                  </a:lnTo>
                  <a:lnTo>
                    <a:pt x="1673352" y="301371"/>
                  </a:lnTo>
                  <a:lnTo>
                    <a:pt x="1673352" y="299466"/>
                  </a:lnTo>
                  <a:lnTo>
                    <a:pt x="1673352" y="19304"/>
                  </a:lnTo>
                  <a:lnTo>
                    <a:pt x="1673352" y="12064"/>
                  </a:lnTo>
                  <a:lnTo>
                    <a:pt x="1675257" y="7112"/>
                  </a:lnTo>
                  <a:lnTo>
                    <a:pt x="1679320" y="4318"/>
                  </a:lnTo>
                  <a:lnTo>
                    <a:pt x="1683258" y="1397"/>
                  </a:lnTo>
                  <a:lnTo>
                    <a:pt x="1687195" y="0"/>
                  </a:lnTo>
                  <a:lnTo>
                    <a:pt x="1691005" y="0"/>
                  </a:lnTo>
                  <a:close/>
                </a:path>
                <a:path w="1870710" h="310515">
                  <a:moveTo>
                    <a:pt x="1415415" y="0"/>
                  </a:moveTo>
                  <a:lnTo>
                    <a:pt x="1622297" y="0"/>
                  </a:lnTo>
                  <a:lnTo>
                    <a:pt x="1624330" y="0"/>
                  </a:lnTo>
                  <a:lnTo>
                    <a:pt x="1626108" y="508"/>
                  </a:lnTo>
                  <a:lnTo>
                    <a:pt x="1627885" y="1524"/>
                  </a:lnTo>
                  <a:lnTo>
                    <a:pt x="1629537" y="2539"/>
                  </a:lnTo>
                  <a:lnTo>
                    <a:pt x="1630807" y="3810"/>
                  </a:lnTo>
                  <a:lnTo>
                    <a:pt x="1631822" y="5461"/>
                  </a:lnTo>
                  <a:lnTo>
                    <a:pt x="1632839" y="7112"/>
                  </a:lnTo>
                  <a:lnTo>
                    <a:pt x="1633473" y="9017"/>
                  </a:lnTo>
                  <a:lnTo>
                    <a:pt x="1633855" y="11175"/>
                  </a:lnTo>
                  <a:lnTo>
                    <a:pt x="1634235" y="13335"/>
                  </a:lnTo>
                  <a:lnTo>
                    <a:pt x="1634490" y="15494"/>
                  </a:lnTo>
                  <a:lnTo>
                    <a:pt x="1634490" y="17653"/>
                  </a:lnTo>
                  <a:lnTo>
                    <a:pt x="1634490" y="19812"/>
                  </a:lnTo>
                  <a:lnTo>
                    <a:pt x="1624457" y="34671"/>
                  </a:lnTo>
                  <a:lnTo>
                    <a:pt x="1622425" y="34671"/>
                  </a:lnTo>
                  <a:lnTo>
                    <a:pt x="1537970" y="34671"/>
                  </a:lnTo>
                  <a:lnTo>
                    <a:pt x="1537970" y="299466"/>
                  </a:lnTo>
                  <a:lnTo>
                    <a:pt x="1537970" y="301244"/>
                  </a:lnTo>
                  <a:lnTo>
                    <a:pt x="1537589" y="302895"/>
                  </a:lnTo>
                  <a:lnTo>
                    <a:pt x="1522095" y="310261"/>
                  </a:lnTo>
                  <a:lnTo>
                    <a:pt x="1518920" y="310261"/>
                  </a:lnTo>
                  <a:lnTo>
                    <a:pt x="1515745" y="310261"/>
                  </a:lnTo>
                  <a:lnTo>
                    <a:pt x="1505458" y="308101"/>
                  </a:lnTo>
                  <a:lnTo>
                    <a:pt x="1503680" y="307339"/>
                  </a:lnTo>
                  <a:lnTo>
                    <a:pt x="1502409" y="306197"/>
                  </a:lnTo>
                  <a:lnTo>
                    <a:pt x="1501394" y="304673"/>
                  </a:lnTo>
                  <a:lnTo>
                    <a:pt x="1500505" y="303022"/>
                  </a:lnTo>
                  <a:lnTo>
                    <a:pt x="1499996" y="301371"/>
                  </a:lnTo>
                  <a:lnTo>
                    <a:pt x="1499996" y="299466"/>
                  </a:lnTo>
                  <a:lnTo>
                    <a:pt x="1499996" y="34671"/>
                  </a:lnTo>
                  <a:lnTo>
                    <a:pt x="1415415" y="34671"/>
                  </a:lnTo>
                  <a:lnTo>
                    <a:pt x="1413256" y="34671"/>
                  </a:lnTo>
                  <a:lnTo>
                    <a:pt x="1411351" y="34162"/>
                  </a:lnTo>
                  <a:lnTo>
                    <a:pt x="1409827" y="33274"/>
                  </a:lnTo>
                  <a:lnTo>
                    <a:pt x="1408303" y="32258"/>
                  </a:lnTo>
                  <a:lnTo>
                    <a:pt x="1407033" y="30987"/>
                  </a:lnTo>
                  <a:lnTo>
                    <a:pt x="1406144" y="29463"/>
                  </a:lnTo>
                  <a:lnTo>
                    <a:pt x="1405128" y="27939"/>
                  </a:lnTo>
                  <a:lnTo>
                    <a:pt x="1404493" y="26162"/>
                  </a:lnTo>
                  <a:lnTo>
                    <a:pt x="1404112" y="24257"/>
                  </a:lnTo>
                  <a:lnTo>
                    <a:pt x="1403731" y="22225"/>
                  </a:lnTo>
                  <a:lnTo>
                    <a:pt x="1403604" y="20066"/>
                  </a:lnTo>
                  <a:lnTo>
                    <a:pt x="1403604" y="17653"/>
                  </a:lnTo>
                  <a:lnTo>
                    <a:pt x="1403604" y="15239"/>
                  </a:lnTo>
                  <a:lnTo>
                    <a:pt x="1406144" y="5461"/>
                  </a:lnTo>
                  <a:lnTo>
                    <a:pt x="1407033" y="3937"/>
                  </a:lnTo>
                  <a:lnTo>
                    <a:pt x="1408303" y="2539"/>
                  </a:lnTo>
                  <a:lnTo>
                    <a:pt x="1409827" y="1524"/>
                  </a:lnTo>
                  <a:lnTo>
                    <a:pt x="1411478" y="508"/>
                  </a:lnTo>
                  <a:lnTo>
                    <a:pt x="1413383" y="0"/>
                  </a:lnTo>
                  <a:lnTo>
                    <a:pt x="1415415" y="0"/>
                  </a:lnTo>
                  <a:close/>
                </a:path>
                <a:path w="1870710" h="310515">
                  <a:moveTo>
                    <a:pt x="1125601" y="0"/>
                  </a:moveTo>
                  <a:lnTo>
                    <a:pt x="1263522" y="0"/>
                  </a:lnTo>
                  <a:lnTo>
                    <a:pt x="1265428" y="0"/>
                  </a:lnTo>
                  <a:lnTo>
                    <a:pt x="1267333" y="508"/>
                  </a:lnTo>
                  <a:lnTo>
                    <a:pt x="1268983" y="1524"/>
                  </a:lnTo>
                  <a:lnTo>
                    <a:pt x="1270634" y="2539"/>
                  </a:lnTo>
                  <a:lnTo>
                    <a:pt x="1272032" y="3810"/>
                  </a:lnTo>
                  <a:lnTo>
                    <a:pt x="1272920" y="5461"/>
                  </a:lnTo>
                  <a:lnTo>
                    <a:pt x="1273937" y="7112"/>
                  </a:lnTo>
                  <a:lnTo>
                    <a:pt x="1274571" y="9017"/>
                  </a:lnTo>
                  <a:lnTo>
                    <a:pt x="1274953" y="11175"/>
                  </a:lnTo>
                  <a:lnTo>
                    <a:pt x="1275460" y="13335"/>
                  </a:lnTo>
                  <a:lnTo>
                    <a:pt x="1275588" y="15494"/>
                  </a:lnTo>
                  <a:lnTo>
                    <a:pt x="1275588" y="17653"/>
                  </a:lnTo>
                  <a:lnTo>
                    <a:pt x="1275588" y="19812"/>
                  </a:lnTo>
                  <a:lnTo>
                    <a:pt x="1275460" y="21971"/>
                  </a:lnTo>
                  <a:lnTo>
                    <a:pt x="1274953" y="24003"/>
                  </a:lnTo>
                  <a:lnTo>
                    <a:pt x="1274571" y="26035"/>
                  </a:lnTo>
                  <a:lnTo>
                    <a:pt x="1273937" y="27939"/>
                  </a:lnTo>
                  <a:lnTo>
                    <a:pt x="1272920" y="29463"/>
                  </a:lnTo>
                  <a:lnTo>
                    <a:pt x="1271905" y="30987"/>
                  </a:lnTo>
                  <a:lnTo>
                    <a:pt x="1270634" y="32258"/>
                  </a:lnTo>
                  <a:lnTo>
                    <a:pt x="1268983" y="33274"/>
                  </a:lnTo>
                  <a:lnTo>
                    <a:pt x="1267459" y="34162"/>
                  </a:lnTo>
                  <a:lnTo>
                    <a:pt x="1265555" y="34671"/>
                  </a:lnTo>
                  <a:lnTo>
                    <a:pt x="1263522" y="34671"/>
                  </a:lnTo>
                  <a:lnTo>
                    <a:pt x="1145920" y="34671"/>
                  </a:lnTo>
                  <a:lnTo>
                    <a:pt x="1145920" y="130429"/>
                  </a:lnTo>
                  <a:lnTo>
                    <a:pt x="1246758" y="130429"/>
                  </a:lnTo>
                  <a:lnTo>
                    <a:pt x="1248918" y="130429"/>
                  </a:lnTo>
                  <a:lnTo>
                    <a:pt x="1250822" y="130937"/>
                  </a:lnTo>
                  <a:lnTo>
                    <a:pt x="1252473" y="131953"/>
                  </a:lnTo>
                  <a:lnTo>
                    <a:pt x="1254125" y="132842"/>
                  </a:lnTo>
                  <a:lnTo>
                    <a:pt x="1255395" y="134238"/>
                  </a:lnTo>
                  <a:lnTo>
                    <a:pt x="1256410" y="135762"/>
                  </a:lnTo>
                  <a:lnTo>
                    <a:pt x="1257427" y="137287"/>
                  </a:lnTo>
                  <a:lnTo>
                    <a:pt x="1258062" y="139192"/>
                  </a:lnTo>
                  <a:lnTo>
                    <a:pt x="1258443" y="141350"/>
                  </a:lnTo>
                  <a:lnTo>
                    <a:pt x="1258951" y="143637"/>
                  </a:lnTo>
                  <a:lnTo>
                    <a:pt x="1259078" y="145796"/>
                  </a:lnTo>
                  <a:lnTo>
                    <a:pt x="1259078" y="147955"/>
                  </a:lnTo>
                  <a:lnTo>
                    <a:pt x="1259078" y="150113"/>
                  </a:lnTo>
                  <a:lnTo>
                    <a:pt x="1258951" y="152146"/>
                  </a:lnTo>
                  <a:lnTo>
                    <a:pt x="1258443" y="154178"/>
                  </a:lnTo>
                  <a:lnTo>
                    <a:pt x="1258062" y="156210"/>
                  </a:lnTo>
                  <a:lnTo>
                    <a:pt x="1257300" y="157987"/>
                  </a:lnTo>
                  <a:lnTo>
                    <a:pt x="1256283" y="159512"/>
                  </a:lnTo>
                  <a:lnTo>
                    <a:pt x="1255395" y="160909"/>
                  </a:lnTo>
                  <a:lnTo>
                    <a:pt x="1253997" y="162179"/>
                  </a:lnTo>
                  <a:lnTo>
                    <a:pt x="1252346" y="162941"/>
                  </a:lnTo>
                  <a:lnTo>
                    <a:pt x="1250695" y="163830"/>
                  </a:lnTo>
                  <a:lnTo>
                    <a:pt x="1248791" y="164211"/>
                  </a:lnTo>
                  <a:lnTo>
                    <a:pt x="1246758" y="164211"/>
                  </a:lnTo>
                  <a:lnTo>
                    <a:pt x="1145920" y="164211"/>
                  </a:lnTo>
                  <a:lnTo>
                    <a:pt x="1145920" y="274066"/>
                  </a:lnTo>
                  <a:lnTo>
                    <a:pt x="1265682" y="274066"/>
                  </a:lnTo>
                  <a:lnTo>
                    <a:pt x="1267587" y="274066"/>
                  </a:lnTo>
                  <a:lnTo>
                    <a:pt x="1269365" y="274574"/>
                  </a:lnTo>
                  <a:lnTo>
                    <a:pt x="1271016" y="275589"/>
                  </a:lnTo>
                  <a:lnTo>
                    <a:pt x="1272667" y="276479"/>
                  </a:lnTo>
                  <a:lnTo>
                    <a:pt x="1274064" y="277749"/>
                  </a:lnTo>
                  <a:lnTo>
                    <a:pt x="1275080" y="279273"/>
                  </a:lnTo>
                  <a:lnTo>
                    <a:pt x="1276222" y="280924"/>
                  </a:lnTo>
                  <a:lnTo>
                    <a:pt x="1276984" y="282829"/>
                  </a:lnTo>
                  <a:lnTo>
                    <a:pt x="1277366" y="284988"/>
                  </a:lnTo>
                  <a:lnTo>
                    <a:pt x="1277746" y="287274"/>
                  </a:lnTo>
                  <a:lnTo>
                    <a:pt x="1278001" y="289433"/>
                  </a:lnTo>
                  <a:lnTo>
                    <a:pt x="1278001" y="291592"/>
                  </a:lnTo>
                  <a:lnTo>
                    <a:pt x="1278001" y="293750"/>
                  </a:lnTo>
                  <a:lnTo>
                    <a:pt x="1277746" y="295783"/>
                  </a:lnTo>
                  <a:lnTo>
                    <a:pt x="1277366" y="297814"/>
                  </a:lnTo>
                  <a:lnTo>
                    <a:pt x="1276984" y="299974"/>
                  </a:lnTo>
                  <a:lnTo>
                    <a:pt x="1276222" y="301751"/>
                  </a:lnTo>
                  <a:lnTo>
                    <a:pt x="1275080" y="303530"/>
                  </a:lnTo>
                  <a:lnTo>
                    <a:pt x="1274064" y="305181"/>
                  </a:lnTo>
                  <a:lnTo>
                    <a:pt x="1272667" y="306450"/>
                  </a:lnTo>
                  <a:lnTo>
                    <a:pt x="1271143" y="307339"/>
                  </a:lnTo>
                  <a:lnTo>
                    <a:pt x="1269492" y="308356"/>
                  </a:lnTo>
                  <a:lnTo>
                    <a:pt x="1267714" y="308737"/>
                  </a:lnTo>
                  <a:lnTo>
                    <a:pt x="1265682" y="308737"/>
                  </a:lnTo>
                  <a:lnTo>
                    <a:pt x="1125601" y="308737"/>
                  </a:lnTo>
                  <a:lnTo>
                    <a:pt x="1121664" y="308737"/>
                  </a:lnTo>
                  <a:lnTo>
                    <a:pt x="1117727" y="307339"/>
                  </a:lnTo>
                  <a:lnTo>
                    <a:pt x="1113790" y="304546"/>
                  </a:lnTo>
                  <a:lnTo>
                    <a:pt x="1109853" y="301751"/>
                  </a:lnTo>
                  <a:lnTo>
                    <a:pt x="1107947" y="296799"/>
                  </a:lnTo>
                  <a:lnTo>
                    <a:pt x="1107947" y="289560"/>
                  </a:lnTo>
                  <a:lnTo>
                    <a:pt x="1107947" y="19304"/>
                  </a:lnTo>
                  <a:lnTo>
                    <a:pt x="1107947" y="12064"/>
                  </a:lnTo>
                  <a:lnTo>
                    <a:pt x="1109853" y="7112"/>
                  </a:lnTo>
                  <a:lnTo>
                    <a:pt x="1113917" y="4318"/>
                  </a:lnTo>
                  <a:lnTo>
                    <a:pt x="1117854" y="1397"/>
                  </a:lnTo>
                  <a:lnTo>
                    <a:pt x="1121791" y="0"/>
                  </a:lnTo>
                  <a:lnTo>
                    <a:pt x="1125601" y="0"/>
                  </a:lnTo>
                  <a:close/>
                </a:path>
                <a:path w="1870710" h="310515">
                  <a:moveTo>
                    <a:pt x="892429" y="0"/>
                  </a:moveTo>
                  <a:lnTo>
                    <a:pt x="1030351" y="0"/>
                  </a:lnTo>
                  <a:lnTo>
                    <a:pt x="1032256" y="0"/>
                  </a:lnTo>
                  <a:lnTo>
                    <a:pt x="1034160" y="508"/>
                  </a:lnTo>
                  <a:lnTo>
                    <a:pt x="1035812" y="1524"/>
                  </a:lnTo>
                  <a:lnTo>
                    <a:pt x="1037463" y="2539"/>
                  </a:lnTo>
                  <a:lnTo>
                    <a:pt x="1038859" y="3810"/>
                  </a:lnTo>
                  <a:lnTo>
                    <a:pt x="1039748" y="5461"/>
                  </a:lnTo>
                  <a:lnTo>
                    <a:pt x="1040765" y="7112"/>
                  </a:lnTo>
                  <a:lnTo>
                    <a:pt x="1041400" y="9017"/>
                  </a:lnTo>
                  <a:lnTo>
                    <a:pt x="1041781" y="11175"/>
                  </a:lnTo>
                  <a:lnTo>
                    <a:pt x="1042289" y="13335"/>
                  </a:lnTo>
                  <a:lnTo>
                    <a:pt x="1042416" y="15494"/>
                  </a:lnTo>
                  <a:lnTo>
                    <a:pt x="1042416" y="17653"/>
                  </a:lnTo>
                  <a:lnTo>
                    <a:pt x="1042416" y="19812"/>
                  </a:lnTo>
                  <a:lnTo>
                    <a:pt x="1042289" y="21971"/>
                  </a:lnTo>
                  <a:lnTo>
                    <a:pt x="1041781" y="24003"/>
                  </a:lnTo>
                  <a:lnTo>
                    <a:pt x="1041400" y="26035"/>
                  </a:lnTo>
                  <a:lnTo>
                    <a:pt x="1040765" y="27939"/>
                  </a:lnTo>
                  <a:lnTo>
                    <a:pt x="1039748" y="29463"/>
                  </a:lnTo>
                  <a:lnTo>
                    <a:pt x="1038732" y="30987"/>
                  </a:lnTo>
                  <a:lnTo>
                    <a:pt x="1037463" y="32258"/>
                  </a:lnTo>
                  <a:lnTo>
                    <a:pt x="1035812" y="33274"/>
                  </a:lnTo>
                  <a:lnTo>
                    <a:pt x="1034288" y="34162"/>
                  </a:lnTo>
                  <a:lnTo>
                    <a:pt x="1032382" y="34671"/>
                  </a:lnTo>
                  <a:lnTo>
                    <a:pt x="1030351" y="34671"/>
                  </a:lnTo>
                  <a:lnTo>
                    <a:pt x="912748" y="34671"/>
                  </a:lnTo>
                  <a:lnTo>
                    <a:pt x="912748" y="130429"/>
                  </a:lnTo>
                  <a:lnTo>
                    <a:pt x="1013587" y="130429"/>
                  </a:lnTo>
                  <a:lnTo>
                    <a:pt x="1015745" y="130429"/>
                  </a:lnTo>
                  <a:lnTo>
                    <a:pt x="1017651" y="130937"/>
                  </a:lnTo>
                  <a:lnTo>
                    <a:pt x="1019302" y="131953"/>
                  </a:lnTo>
                  <a:lnTo>
                    <a:pt x="1020953" y="132842"/>
                  </a:lnTo>
                  <a:lnTo>
                    <a:pt x="1025270" y="141350"/>
                  </a:lnTo>
                  <a:lnTo>
                    <a:pt x="1025779" y="143637"/>
                  </a:lnTo>
                  <a:lnTo>
                    <a:pt x="1025906" y="145796"/>
                  </a:lnTo>
                  <a:lnTo>
                    <a:pt x="1025906" y="147955"/>
                  </a:lnTo>
                  <a:lnTo>
                    <a:pt x="1025906" y="150113"/>
                  </a:lnTo>
                  <a:lnTo>
                    <a:pt x="1025779" y="152146"/>
                  </a:lnTo>
                  <a:lnTo>
                    <a:pt x="1025270" y="154178"/>
                  </a:lnTo>
                  <a:lnTo>
                    <a:pt x="1024890" y="156210"/>
                  </a:lnTo>
                  <a:lnTo>
                    <a:pt x="1024128" y="157987"/>
                  </a:lnTo>
                  <a:lnTo>
                    <a:pt x="1023112" y="159512"/>
                  </a:lnTo>
                  <a:lnTo>
                    <a:pt x="1022222" y="160909"/>
                  </a:lnTo>
                  <a:lnTo>
                    <a:pt x="1020826" y="162179"/>
                  </a:lnTo>
                  <a:lnTo>
                    <a:pt x="1019175" y="162941"/>
                  </a:lnTo>
                  <a:lnTo>
                    <a:pt x="1017523" y="163830"/>
                  </a:lnTo>
                  <a:lnTo>
                    <a:pt x="1015619" y="164211"/>
                  </a:lnTo>
                  <a:lnTo>
                    <a:pt x="1013587" y="164211"/>
                  </a:lnTo>
                  <a:lnTo>
                    <a:pt x="912748" y="164211"/>
                  </a:lnTo>
                  <a:lnTo>
                    <a:pt x="912748" y="274066"/>
                  </a:lnTo>
                  <a:lnTo>
                    <a:pt x="1032509" y="274066"/>
                  </a:lnTo>
                  <a:lnTo>
                    <a:pt x="1034415" y="274066"/>
                  </a:lnTo>
                  <a:lnTo>
                    <a:pt x="1036193" y="274574"/>
                  </a:lnTo>
                  <a:lnTo>
                    <a:pt x="1037844" y="275589"/>
                  </a:lnTo>
                  <a:lnTo>
                    <a:pt x="1039494" y="276479"/>
                  </a:lnTo>
                  <a:lnTo>
                    <a:pt x="1040892" y="277749"/>
                  </a:lnTo>
                  <a:lnTo>
                    <a:pt x="1041907" y="279273"/>
                  </a:lnTo>
                  <a:lnTo>
                    <a:pt x="1043051" y="280924"/>
                  </a:lnTo>
                  <a:lnTo>
                    <a:pt x="1043813" y="282829"/>
                  </a:lnTo>
                  <a:lnTo>
                    <a:pt x="1044194" y="284988"/>
                  </a:lnTo>
                  <a:lnTo>
                    <a:pt x="1044575" y="287274"/>
                  </a:lnTo>
                  <a:lnTo>
                    <a:pt x="1044829" y="289433"/>
                  </a:lnTo>
                  <a:lnTo>
                    <a:pt x="1044829" y="291592"/>
                  </a:lnTo>
                  <a:lnTo>
                    <a:pt x="1044829" y="293750"/>
                  </a:lnTo>
                  <a:lnTo>
                    <a:pt x="1044575" y="295783"/>
                  </a:lnTo>
                  <a:lnTo>
                    <a:pt x="1044194" y="297814"/>
                  </a:lnTo>
                  <a:lnTo>
                    <a:pt x="1043813" y="299974"/>
                  </a:lnTo>
                  <a:lnTo>
                    <a:pt x="1043051" y="301751"/>
                  </a:lnTo>
                  <a:lnTo>
                    <a:pt x="1041907" y="303530"/>
                  </a:lnTo>
                  <a:lnTo>
                    <a:pt x="1040892" y="305181"/>
                  </a:lnTo>
                  <a:lnTo>
                    <a:pt x="1039494" y="306450"/>
                  </a:lnTo>
                  <a:lnTo>
                    <a:pt x="1037970" y="307339"/>
                  </a:lnTo>
                  <a:lnTo>
                    <a:pt x="1036319" y="308356"/>
                  </a:lnTo>
                  <a:lnTo>
                    <a:pt x="1034542" y="308737"/>
                  </a:lnTo>
                  <a:lnTo>
                    <a:pt x="1032509" y="308737"/>
                  </a:lnTo>
                  <a:lnTo>
                    <a:pt x="892429" y="308737"/>
                  </a:lnTo>
                  <a:lnTo>
                    <a:pt x="888492" y="308737"/>
                  </a:lnTo>
                  <a:lnTo>
                    <a:pt x="884555" y="307339"/>
                  </a:lnTo>
                  <a:lnTo>
                    <a:pt x="880618" y="304546"/>
                  </a:lnTo>
                  <a:lnTo>
                    <a:pt x="876681" y="301751"/>
                  </a:lnTo>
                  <a:lnTo>
                    <a:pt x="874776" y="296799"/>
                  </a:lnTo>
                  <a:lnTo>
                    <a:pt x="874776" y="289560"/>
                  </a:lnTo>
                  <a:lnTo>
                    <a:pt x="874776" y="19304"/>
                  </a:lnTo>
                  <a:lnTo>
                    <a:pt x="874776" y="12064"/>
                  </a:lnTo>
                  <a:lnTo>
                    <a:pt x="876681" y="7112"/>
                  </a:lnTo>
                  <a:lnTo>
                    <a:pt x="880744" y="4318"/>
                  </a:lnTo>
                  <a:lnTo>
                    <a:pt x="884682" y="1397"/>
                  </a:lnTo>
                  <a:lnTo>
                    <a:pt x="888619" y="0"/>
                  </a:lnTo>
                  <a:lnTo>
                    <a:pt x="892429" y="0"/>
                  </a:lnTo>
                  <a:close/>
                </a:path>
                <a:path w="1870710" h="310515">
                  <a:moveTo>
                    <a:pt x="637920" y="0"/>
                  </a:moveTo>
                  <a:lnTo>
                    <a:pt x="694055" y="0"/>
                  </a:lnTo>
                  <a:lnTo>
                    <a:pt x="701167" y="0"/>
                  </a:lnTo>
                  <a:lnTo>
                    <a:pt x="707390" y="254"/>
                  </a:lnTo>
                  <a:lnTo>
                    <a:pt x="750962" y="9110"/>
                  </a:lnTo>
                  <a:lnTo>
                    <a:pt x="784659" y="35579"/>
                  </a:lnTo>
                  <a:lnTo>
                    <a:pt x="797804" y="74727"/>
                  </a:lnTo>
                  <a:lnTo>
                    <a:pt x="798068" y="82042"/>
                  </a:lnTo>
                  <a:lnTo>
                    <a:pt x="797784" y="89642"/>
                  </a:lnTo>
                  <a:lnTo>
                    <a:pt x="781050" y="132080"/>
                  </a:lnTo>
                  <a:lnTo>
                    <a:pt x="747141" y="155575"/>
                  </a:lnTo>
                  <a:lnTo>
                    <a:pt x="774827" y="190754"/>
                  </a:lnTo>
                  <a:lnTo>
                    <a:pt x="778002" y="196976"/>
                  </a:lnTo>
                  <a:lnTo>
                    <a:pt x="781050" y="204088"/>
                  </a:lnTo>
                  <a:lnTo>
                    <a:pt x="784225" y="211962"/>
                  </a:lnTo>
                  <a:lnTo>
                    <a:pt x="812545" y="283463"/>
                  </a:lnTo>
                  <a:lnTo>
                    <a:pt x="814323" y="287528"/>
                  </a:lnTo>
                  <a:lnTo>
                    <a:pt x="815467" y="290830"/>
                  </a:lnTo>
                  <a:lnTo>
                    <a:pt x="816102" y="293497"/>
                  </a:lnTo>
                  <a:lnTo>
                    <a:pt x="816864" y="296037"/>
                  </a:lnTo>
                  <a:lnTo>
                    <a:pt x="817244" y="297942"/>
                  </a:lnTo>
                  <a:lnTo>
                    <a:pt x="817244" y="298958"/>
                  </a:lnTo>
                  <a:lnTo>
                    <a:pt x="817244" y="300863"/>
                  </a:lnTo>
                  <a:lnTo>
                    <a:pt x="816737" y="302513"/>
                  </a:lnTo>
                  <a:lnTo>
                    <a:pt x="815975" y="304038"/>
                  </a:lnTo>
                  <a:lnTo>
                    <a:pt x="815213" y="305688"/>
                  </a:lnTo>
                  <a:lnTo>
                    <a:pt x="801116" y="310261"/>
                  </a:lnTo>
                  <a:lnTo>
                    <a:pt x="797687" y="310261"/>
                  </a:lnTo>
                  <a:lnTo>
                    <a:pt x="794639" y="310261"/>
                  </a:lnTo>
                  <a:lnTo>
                    <a:pt x="792098" y="310134"/>
                  </a:lnTo>
                  <a:lnTo>
                    <a:pt x="790067" y="309753"/>
                  </a:lnTo>
                  <a:lnTo>
                    <a:pt x="788034" y="309499"/>
                  </a:lnTo>
                  <a:lnTo>
                    <a:pt x="786003" y="308863"/>
                  </a:lnTo>
                  <a:lnTo>
                    <a:pt x="784225" y="307848"/>
                  </a:lnTo>
                  <a:lnTo>
                    <a:pt x="782319" y="306832"/>
                  </a:lnTo>
                  <a:lnTo>
                    <a:pt x="777113" y="298196"/>
                  </a:lnTo>
                  <a:lnTo>
                    <a:pt x="749172" y="225679"/>
                  </a:lnTo>
                  <a:lnTo>
                    <a:pt x="745997" y="217550"/>
                  </a:lnTo>
                  <a:lnTo>
                    <a:pt x="742569" y="209931"/>
                  </a:lnTo>
                  <a:lnTo>
                    <a:pt x="739013" y="203073"/>
                  </a:lnTo>
                  <a:lnTo>
                    <a:pt x="735457" y="196087"/>
                  </a:lnTo>
                  <a:lnTo>
                    <a:pt x="708913" y="173736"/>
                  </a:lnTo>
                  <a:lnTo>
                    <a:pt x="702056" y="170814"/>
                  </a:lnTo>
                  <a:lnTo>
                    <a:pt x="693801" y="169418"/>
                  </a:lnTo>
                  <a:lnTo>
                    <a:pt x="684276" y="169418"/>
                  </a:lnTo>
                  <a:lnTo>
                    <a:pt x="658241" y="169418"/>
                  </a:lnTo>
                  <a:lnTo>
                    <a:pt x="658241" y="299466"/>
                  </a:lnTo>
                  <a:lnTo>
                    <a:pt x="658241" y="301244"/>
                  </a:lnTo>
                  <a:lnTo>
                    <a:pt x="657732" y="302895"/>
                  </a:lnTo>
                  <a:lnTo>
                    <a:pt x="656717" y="304546"/>
                  </a:lnTo>
                  <a:lnTo>
                    <a:pt x="655828" y="306070"/>
                  </a:lnTo>
                  <a:lnTo>
                    <a:pt x="654431" y="307213"/>
                  </a:lnTo>
                  <a:lnTo>
                    <a:pt x="642366" y="310261"/>
                  </a:lnTo>
                  <a:lnTo>
                    <a:pt x="639063" y="310261"/>
                  </a:lnTo>
                  <a:lnTo>
                    <a:pt x="635888" y="310261"/>
                  </a:lnTo>
                  <a:lnTo>
                    <a:pt x="625729" y="308101"/>
                  </a:lnTo>
                  <a:lnTo>
                    <a:pt x="623951" y="307339"/>
                  </a:lnTo>
                  <a:lnTo>
                    <a:pt x="622554" y="306197"/>
                  </a:lnTo>
                  <a:lnTo>
                    <a:pt x="621665" y="304673"/>
                  </a:lnTo>
                  <a:lnTo>
                    <a:pt x="620649" y="303022"/>
                  </a:lnTo>
                  <a:lnTo>
                    <a:pt x="620268" y="301371"/>
                  </a:lnTo>
                  <a:lnTo>
                    <a:pt x="620268" y="299466"/>
                  </a:lnTo>
                  <a:lnTo>
                    <a:pt x="620268" y="19304"/>
                  </a:lnTo>
                  <a:lnTo>
                    <a:pt x="620268" y="12064"/>
                  </a:lnTo>
                  <a:lnTo>
                    <a:pt x="622173" y="7112"/>
                  </a:lnTo>
                  <a:lnTo>
                    <a:pt x="626237" y="4318"/>
                  </a:lnTo>
                  <a:lnTo>
                    <a:pt x="630174" y="1397"/>
                  </a:lnTo>
                  <a:lnTo>
                    <a:pt x="634111" y="0"/>
                  </a:lnTo>
                  <a:lnTo>
                    <a:pt x="637920" y="0"/>
                  </a:lnTo>
                  <a:close/>
                </a:path>
                <a:path w="1870710" h="310515">
                  <a:moveTo>
                    <a:pt x="362331" y="0"/>
                  </a:moveTo>
                  <a:lnTo>
                    <a:pt x="569213" y="0"/>
                  </a:lnTo>
                  <a:lnTo>
                    <a:pt x="571245" y="0"/>
                  </a:lnTo>
                  <a:lnTo>
                    <a:pt x="573024" y="508"/>
                  </a:lnTo>
                  <a:lnTo>
                    <a:pt x="574801" y="1524"/>
                  </a:lnTo>
                  <a:lnTo>
                    <a:pt x="576453" y="2539"/>
                  </a:lnTo>
                  <a:lnTo>
                    <a:pt x="577723" y="3810"/>
                  </a:lnTo>
                  <a:lnTo>
                    <a:pt x="578738" y="5461"/>
                  </a:lnTo>
                  <a:lnTo>
                    <a:pt x="579755" y="7112"/>
                  </a:lnTo>
                  <a:lnTo>
                    <a:pt x="580390" y="9017"/>
                  </a:lnTo>
                  <a:lnTo>
                    <a:pt x="580770" y="11175"/>
                  </a:lnTo>
                  <a:lnTo>
                    <a:pt x="581151" y="13335"/>
                  </a:lnTo>
                  <a:lnTo>
                    <a:pt x="581406" y="15494"/>
                  </a:lnTo>
                  <a:lnTo>
                    <a:pt x="581406" y="17653"/>
                  </a:lnTo>
                  <a:lnTo>
                    <a:pt x="581406" y="19812"/>
                  </a:lnTo>
                  <a:lnTo>
                    <a:pt x="581151" y="21971"/>
                  </a:lnTo>
                  <a:lnTo>
                    <a:pt x="580770" y="24003"/>
                  </a:lnTo>
                  <a:lnTo>
                    <a:pt x="580390" y="26035"/>
                  </a:lnTo>
                  <a:lnTo>
                    <a:pt x="571373" y="34671"/>
                  </a:lnTo>
                  <a:lnTo>
                    <a:pt x="569341" y="34671"/>
                  </a:lnTo>
                  <a:lnTo>
                    <a:pt x="484886" y="34671"/>
                  </a:lnTo>
                  <a:lnTo>
                    <a:pt x="484886" y="299466"/>
                  </a:lnTo>
                  <a:lnTo>
                    <a:pt x="484886" y="301244"/>
                  </a:lnTo>
                  <a:lnTo>
                    <a:pt x="484505" y="302895"/>
                  </a:lnTo>
                  <a:lnTo>
                    <a:pt x="469011" y="310261"/>
                  </a:lnTo>
                  <a:lnTo>
                    <a:pt x="465836" y="310261"/>
                  </a:lnTo>
                  <a:lnTo>
                    <a:pt x="462661" y="310261"/>
                  </a:lnTo>
                  <a:lnTo>
                    <a:pt x="452374" y="308101"/>
                  </a:lnTo>
                  <a:lnTo>
                    <a:pt x="450595" y="307339"/>
                  </a:lnTo>
                  <a:lnTo>
                    <a:pt x="449325" y="306197"/>
                  </a:lnTo>
                  <a:lnTo>
                    <a:pt x="448310" y="304673"/>
                  </a:lnTo>
                  <a:lnTo>
                    <a:pt x="447420" y="303022"/>
                  </a:lnTo>
                  <a:lnTo>
                    <a:pt x="446913" y="301371"/>
                  </a:lnTo>
                  <a:lnTo>
                    <a:pt x="446913" y="299466"/>
                  </a:lnTo>
                  <a:lnTo>
                    <a:pt x="446913" y="34671"/>
                  </a:lnTo>
                  <a:lnTo>
                    <a:pt x="362331" y="34671"/>
                  </a:lnTo>
                  <a:lnTo>
                    <a:pt x="360172" y="34671"/>
                  </a:lnTo>
                  <a:lnTo>
                    <a:pt x="358267" y="34162"/>
                  </a:lnTo>
                  <a:lnTo>
                    <a:pt x="356743" y="33274"/>
                  </a:lnTo>
                  <a:lnTo>
                    <a:pt x="355219" y="32258"/>
                  </a:lnTo>
                  <a:lnTo>
                    <a:pt x="353949" y="30987"/>
                  </a:lnTo>
                  <a:lnTo>
                    <a:pt x="353060" y="29463"/>
                  </a:lnTo>
                  <a:lnTo>
                    <a:pt x="352044" y="27939"/>
                  </a:lnTo>
                  <a:lnTo>
                    <a:pt x="351409" y="26162"/>
                  </a:lnTo>
                  <a:lnTo>
                    <a:pt x="351028" y="24257"/>
                  </a:lnTo>
                  <a:lnTo>
                    <a:pt x="350647" y="22225"/>
                  </a:lnTo>
                  <a:lnTo>
                    <a:pt x="350519" y="20066"/>
                  </a:lnTo>
                  <a:lnTo>
                    <a:pt x="350519" y="17653"/>
                  </a:lnTo>
                  <a:lnTo>
                    <a:pt x="350519" y="15239"/>
                  </a:lnTo>
                  <a:lnTo>
                    <a:pt x="353060" y="5461"/>
                  </a:lnTo>
                  <a:lnTo>
                    <a:pt x="353949" y="3937"/>
                  </a:lnTo>
                  <a:lnTo>
                    <a:pt x="355219" y="2539"/>
                  </a:lnTo>
                  <a:lnTo>
                    <a:pt x="356743" y="1524"/>
                  </a:lnTo>
                  <a:lnTo>
                    <a:pt x="358394" y="508"/>
                  </a:lnTo>
                  <a:lnTo>
                    <a:pt x="360299" y="0"/>
                  </a:lnTo>
                  <a:lnTo>
                    <a:pt x="362331" y="0"/>
                  </a:lnTo>
                  <a:close/>
                </a:path>
                <a:path w="1870710" h="310515">
                  <a:moveTo>
                    <a:pt x="17653" y="0"/>
                  </a:moveTo>
                  <a:lnTo>
                    <a:pt x="80518" y="0"/>
                  </a:lnTo>
                  <a:lnTo>
                    <a:pt x="99286" y="686"/>
                  </a:lnTo>
                  <a:lnTo>
                    <a:pt x="146685" y="10795"/>
                  </a:lnTo>
                  <a:lnTo>
                    <a:pt x="182618" y="32172"/>
                  </a:lnTo>
                  <a:lnTo>
                    <a:pt x="208597" y="63325"/>
                  </a:lnTo>
                  <a:lnTo>
                    <a:pt x="224238" y="103195"/>
                  </a:lnTo>
                  <a:lnTo>
                    <a:pt x="229488" y="149987"/>
                  </a:lnTo>
                  <a:lnTo>
                    <a:pt x="228871" y="168606"/>
                  </a:lnTo>
                  <a:lnTo>
                    <a:pt x="219710" y="218059"/>
                  </a:lnTo>
                  <a:lnTo>
                    <a:pt x="199653" y="257385"/>
                  </a:lnTo>
                  <a:lnTo>
                    <a:pt x="169195" y="285813"/>
                  </a:lnTo>
                  <a:lnTo>
                    <a:pt x="128694" y="303057"/>
                  </a:lnTo>
                  <a:lnTo>
                    <a:pt x="76581" y="308737"/>
                  </a:lnTo>
                  <a:lnTo>
                    <a:pt x="17653" y="308737"/>
                  </a:lnTo>
                  <a:lnTo>
                    <a:pt x="13716" y="308737"/>
                  </a:lnTo>
                  <a:lnTo>
                    <a:pt x="9779" y="307339"/>
                  </a:lnTo>
                  <a:lnTo>
                    <a:pt x="5842" y="304546"/>
                  </a:lnTo>
                  <a:lnTo>
                    <a:pt x="1905" y="301751"/>
                  </a:lnTo>
                  <a:lnTo>
                    <a:pt x="0" y="296799"/>
                  </a:lnTo>
                  <a:lnTo>
                    <a:pt x="0" y="289560"/>
                  </a:lnTo>
                  <a:lnTo>
                    <a:pt x="0" y="19304"/>
                  </a:lnTo>
                  <a:lnTo>
                    <a:pt x="0" y="12064"/>
                  </a:lnTo>
                  <a:lnTo>
                    <a:pt x="1905" y="7112"/>
                  </a:lnTo>
                  <a:lnTo>
                    <a:pt x="5968" y="4318"/>
                  </a:lnTo>
                  <a:lnTo>
                    <a:pt x="9906" y="1397"/>
                  </a:lnTo>
                  <a:lnTo>
                    <a:pt x="13843" y="0"/>
                  </a:lnTo>
                  <a:lnTo>
                    <a:pt x="17653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66842" y="1212341"/>
              <a:ext cx="914145" cy="3183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7433" y="1215643"/>
              <a:ext cx="5386070" cy="311785"/>
            </a:xfrm>
            <a:custGeom>
              <a:avLst/>
              <a:gdLst/>
              <a:ahLst/>
              <a:cxnLst/>
              <a:rect l="l" t="t" r="r" b="b"/>
              <a:pathLst>
                <a:path w="5386070" h="311784">
                  <a:moveTo>
                    <a:pt x="1617903" y="1396"/>
                  </a:moveTo>
                  <a:lnTo>
                    <a:pt x="1755825" y="1396"/>
                  </a:lnTo>
                  <a:lnTo>
                    <a:pt x="1757730" y="1396"/>
                  </a:lnTo>
                  <a:lnTo>
                    <a:pt x="1759635" y="1904"/>
                  </a:lnTo>
                  <a:lnTo>
                    <a:pt x="1761286" y="2920"/>
                  </a:lnTo>
                  <a:lnTo>
                    <a:pt x="1762937" y="3936"/>
                  </a:lnTo>
                  <a:lnTo>
                    <a:pt x="1764334" y="5206"/>
                  </a:lnTo>
                  <a:lnTo>
                    <a:pt x="1765223" y="6857"/>
                  </a:lnTo>
                  <a:lnTo>
                    <a:pt x="1766239" y="8508"/>
                  </a:lnTo>
                  <a:lnTo>
                    <a:pt x="1766874" y="10413"/>
                  </a:lnTo>
                  <a:lnTo>
                    <a:pt x="1767255" y="12572"/>
                  </a:lnTo>
                  <a:lnTo>
                    <a:pt x="1767763" y="14731"/>
                  </a:lnTo>
                  <a:lnTo>
                    <a:pt x="1767890" y="16890"/>
                  </a:lnTo>
                  <a:lnTo>
                    <a:pt x="1767890" y="19050"/>
                  </a:lnTo>
                  <a:lnTo>
                    <a:pt x="1767890" y="21208"/>
                  </a:lnTo>
                  <a:lnTo>
                    <a:pt x="1767763" y="23367"/>
                  </a:lnTo>
                  <a:lnTo>
                    <a:pt x="1767255" y="25400"/>
                  </a:lnTo>
                  <a:lnTo>
                    <a:pt x="1766874" y="27431"/>
                  </a:lnTo>
                  <a:lnTo>
                    <a:pt x="1766239" y="29336"/>
                  </a:lnTo>
                  <a:lnTo>
                    <a:pt x="1765223" y="30860"/>
                  </a:lnTo>
                  <a:lnTo>
                    <a:pt x="1764207" y="32384"/>
                  </a:lnTo>
                  <a:lnTo>
                    <a:pt x="1762937" y="33654"/>
                  </a:lnTo>
                  <a:lnTo>
                    <a:pt x="1761286" y="34670"/>
                  </a:lnTo>
                  <a:lnTo>
                    <a:pt x="1759762" y="35559"/>
                  </a:lnTo>
                  <a:lnTo>
                    <a:pt x="1757857" y="36067"/>
                  </a:lnTo>
                  <a:lnTo>
                    <a:pt x="1755825" y="36067"/>
                  </a:lnTo>
                  <a:lnTo>
                    <a:pt x="1638223" y="36067"/>
                  </a:lnTo>
                  <a:lnTo>
                    <a:pt x="1638223" y="131825"/>
                  </a:lnTo>
                  <a:lnTo>
                    <a:pt x="1739061" y="131825"/>
                  </a:lnTo>
                  <a:lnTo>
                    <a:pt x="1741220" y="131825"/>
                  </a:lnTo>
                  <a:lnTo>
                    <a:pt x="1743125" y="132333"/>
                  </a:lnTo>
                  <a:lnTo>
                    <a:pt x="1744776" y="133350"/>
                  </a:lnTo>
                  <a:lnTo>
                    <a:pt x="1746427" y="134238"/>
                  </a:lnTo>
                  <a:lnTo>
                    <a:pt x="1750745" y="142747"/>
                  </a:lnTo>
                  <a:lnTo>
                    <a:pt x="1751253" y="145033"/>
                  </a:lnTo>
                  <a:lnTo>
                    <a:pt x="1751380" y="147192"/>
                  </a:lnTo>
                  <a:lnTo>
                    <a:pt x="1751380" y="149351"/>
                  </a:lnTo>
                  <a:lnTo>
                    <a:pt x="1751380" y="151510"/>
                  </a:lnTo>
                  <a:lnTo>
                    <a:pt x="1751253" y="153542"/>
                  </a:lnTo>
                  <a:lnTo>
                    <a:pt x="1750745" y="155575"/>
                  </a:lnTo>
                  <a:lnTo>
                    <a:pt x="1750364" y="157606"/>
                  </a:lnTo>
                  <a:lnTo>
                    <a:pt x="1749602" y="159384"/>
                  </a:lnTo>
                  <a:lnTo>
                    <a:pt x="1748586" y="160908"/>
                  </a:lnTo>
                  <a:lnTo>
                    <a:pt x="1747697" y="162305"/>
                  </a:lnTo>
                  <a:lnTo>
                    <a:pt x="1746300" y="163575"/>
                  </a:lnTo>
                  <a:lnTo>
                    <a:pt x="1744649" y="164337"/>
                  </a:lnTo>
                  <a:lnTo>
                    <a:pt x="1742998" y="165226"/>
                  </a:lnTo>
                  <a:lnTo>
                    <a:pt x="1741093" y="165607"/>
                  </a:lnTo>
                  <a:lnTo>
                    <a:pt x="1739061" y="165607"/>
                  </a:lnTo>
                  <a:lnTo>
                    <a:pt x="1638223" y="165607"/>
                  </a:lnTo>
                  <a:lnTo>
                    <a:pt x="1638223" y="275463"/>
                  </a:lnTo>
                  <a:lnTo>
                    <a:pt x="1757984" y="275463"/>
                  </a:lnTo>
                  <a:lnTo>
                    <a:pt x="1759889" y="275463"/>
                  </a:lnTo>
                  <a:lnTo>
                    <a:pt x="1761667" y="275970"/>
                  </a:lnTo>
                  <a:lnTo>
                    <a:pt x="1763318" y="276986"/>
                  </a:lnTo>
                  <a:lnTo>
                    <a:pt x="1764969" y="277875"/>
                  </a:lnTo>
                  <a:lnTo>
                    <a:pt x="1766366" y="279145"/>
                  </a:lnTo>
                  <a:lnTo>
                    <a:pt x="1767382" y="280669"/>
                  </a:lnTo>
                  <a:lnTo>
                    <a:pt x="1768525" y="282320"/>
                  </a:lnTo>
                  <a:lnTo>
                    <a:pt x="1769287" y="284225"/>
                  </a:lnTo>
                  <a:lnTo>
                    <a:pt x="1769668" y="286384"/>
                  </a:lnTo>
                  <a:lnTo>
                    <a:pt x="1770049" y="288670"/>
                  </a:lnTo>
                  <a:lnTo>
                    <a:pt x="1770303" y="290829"/>
                  </a:lnTo>
                  <a:lnTo>
                    <a:pt x="1770303" y="292988"/>
                  </a:lnTo>
                  <a:lnTo>
                    <a:pt x="1770303" y="295147"/>
                  </a:lnTo>
                  <a:lnTo>
                    <a:pt x="1770049" y="297179"/>
                  </a:lnTo>
                  <a:lnTo>
                    <a:pt x="1769668" y="299211"/>
                  </a:lnTo>
                  <a:lnTo>
                    <a:pt x="1769287" y="301370"/>
                  </a:lnTo>
                  <a:lnTo>
                    <a:pt x="1768525" y="303148"/>
                  </a:lnTo>
                  <a:lnTo>
                    <a:pt x="1767382" y="304926"/>
                  </a:lnTo>
                  <a:lnTo>
                    <a:pt x="1766366" y="306577"/>
                  </a:lnTo>
                  <a:lnTo>
                    <a:pt x="1764969" y="307847"/>
                  </a:lnTo>
                  <a:lnTo>
                    <a:pt x="1763445" y="308736"/>
                  </a:lnTo>
                  <a:lnTo>
                    <a:pt x="1761794" y="309752"/>
                  </a:lnTo>
                  <a:lnTo>
                    <a:pt x="1760016" y="310133"/>
                  </a:lnTo>
                  <a:lnTo>
                    <a:pt x="1757984" y="310133"/>
                  </a:lnTo>
                  <a:lnTo>
                    <a:pt x="1617903" y="310133"/>
                  </a:lnTo>
                  <a:lnTo>
                    <a:pt x="1613966" y="310133"/>
                  </a:lnTo>
                  <a:lnTo>
                    <a:pt x="1610029" y="308736"/>
                  </a:lnTo>
                  <a:lnTo>
                    <a:pt x="1606092" y="305942"/>
                  </a:lnTo>
                  <a:lnTo>
                    <a:pt x="1602155" y="303148"/>
                  </a:lnTo>
                  <a:lnTo>
                    <a:pt x="1600250" y="298195"/>
                  </a:lnTo>
                  <a:lnTo>
                    <a:pt x="1600250" y="290956"/>
                  </a:lnTo>
                  <a:lnTo>
                    <a:pt x="1600250" y="20700"/>
                  </a:lnTo>
                  <a:lnTo>
                    <a:pt x="1600250" y="13461"/>
                  </a:lnTo>
                  <a:lnTo>
                    <a:pt x="1602155" y="8508"/>
                  </a:lnTo>
                  <a:lnTo>
                    <a:pt x="1606219" y="5714"/>
                  </a:lnTo>
                  <a:lnTo>
                    <a:pt x="1610156" y="2793"/>
                  </a:lnTo>
                  <a:lnTo>
                    <a:pt x="1614093" y="1396"/>
                  </a:lnTo>
                  <a:lnTo>
                    <a:pt x="1617903" y="1396"/>
                  </a:lnTo>
                  <a:close/>
                </a:path>
                <a:path w="5386070" h="311784">
                  <a:moveTo>
                    <a:pt x="1329867" y="1396"/>
                  </a:moveTo>
                  <a:lnTo>
                    <a:pt x="1392732" y="1396"/>
                  </a:lnTo>
                  <a:lnTo>
                    <a:pt x="1411501" y="2083"/>
                  </a:lnTo>
                  <a:lnTo>
                    <a:pt x="1458899" y="12191"/>
                  </a:lnTo>
                  <a:lnTo>
                    <a:pt x="1494832" y="33569"/>
                  </a:lnTo>
                  <a:lnTo>
                    <a:pt x="1520812" y="64722"/>
                  </a:lnTo>
                  <a:lnTo>
                    <a:pt x="1536453" y="104592"/>
                  </a:lnTo>
                  <a:lnTo>
                    <a:pt x="1541703" y="151383"/>
                  </a:lnTo>
                  <a:lnTo>
                    <a:pt x="1541086" y="170003"/>
                  </a:lnTo>
                  <a:lnTo>
                    <a:pt x="1531924" y="219455"/>
                  </a:lnTo>
                  <a:lnTo>
                    <a:pt x="1511868" y="258782"/>
                  </a:lnTo>
                  <a:lnTo>
                    <a:pt x="1481410" y="287210"/>
                  </a:lnTo>
                  <a:lnTo>
                    <a:pt x="1440909" y="304454"/>
                  </a:lnTo>
                  <a:lnTo>
                    <a:pt x="1388795" y="310133"/>
                  </a:lnTo>
                  <a:lnTo>
                    <a:pt x="1329867" y="310133"/>
                  </a:lnTo>
                  <a:lnTo>
                    <a:pt x="1325930" y="310133"/>
                  </a:lnTo>
                  <a:lnTo>
                    <a:pt x="1321993" y="308736"/>
                  </a:lnTo>
                  <a:lnTo>
                    <a:pt x="1318056" y="305942"/>
                  </a:lnTo>
                  <a:lnTo>
                    <a:pt x="1314119" y="303148"/>
                  </a:lnTo>
                  <a:lnTo>
                    <a:pt x="1312214" y="298195"/>
                  </a:lnTo>
                  <a:lnTo>
                    <a:pt x="1312214" y="290956"/>
                  </a:lnTo>
                  <a:lnTo>
                    <a:pt x="1312214" y="20700"/>
                  </a:lnTo>
                  <a:lnTo>
                    <a:pt x="1312214" y="13461"/>
                  </a:lnTo>
                  <a:lnTo>
                    <a:pt x="1314119" y="8508"/>
                  </a:lnTo>
                  <a:lnTo>
                    <a:pt x="1318183" y="5714"/>
                  </a:lnTo>
                  <a:lnTo>
                    <a:pt x="1322120" y="2793"/>
                  </a:lnTo>
                  <a:lnTo>
                    <a:pt x="1326057" y="1396"/>
                  </a:lnTo>
                  <a:lnTo>
                    <a:pt x="1329867" y="1396"/>
                  </a:lnTo>
                  <a:close/>
                </a:path>
                <a:path w="5386070" h="311784">
                  <a:moveTo>
                    <a:pt x="836091" y="1396"/>
                  </a:moveTo>
                  <a:lnTo>
                    <a:pt x="974013" y="1396"/>
                  </a:lnTo>
                  <a:lnTo>
                    <a:pt x="975918" y="1396"/>
                  </a:lnTo>
                  <a:lnTo>
                    <a:pt x="977823" y="1904"/>
                  </a:lnTo>
                  <a:lnTo>
                    <a:pt x="979474" y="2920"/>
                  </a:lnTo>
                  <a:lnTo>
                    <a:pt x="981125" y="3936"/>
                  </a:lnTo>
                  <a:lnTo>
                    <a:pt x="982522" y="5206"/>
                  </a:lnTo>
                  <a:lnTo>
                    <a:pt x="983411" y="6857"/>
                  </a:lnTo>
                  <a:lnTo>
                    <a:pt x="984427" y="8508"/>
                  </a:lnTo>
                  <a:lnTo>
                    <a:pt x="985062" y="10413"/>
                  </a:lnTo>
                  <a:lnTo>
                    <a:pt x="985443" y="12572"/>
                  </a:lnTo>
                  <a:lnTo>
                    <a:pt x="985951" y="14731"/>
                  </a:lnTo>
                  <a:lnTo>
                    <a:pt x="986078" y="16890"/>
                  </a:lnTo>
                  <a:lnTo>
                    <a:pt x="986078" y="19050"/>
                  </a:lnTo>
                  <a:lnTo>
                    <a:pt x="986078" y="21208"/>
                  </a:lnTo>
                  <a:lnTo>
                    <a:pt x="985951" y="23367"/>
                  </a:lnTo>
                  <a:lnTo>
                    <a:pt x="985443" y="25400"/>
                  </a:lnTo>
                  <a:lnTo>
                    <a:pt x="985062" y="27431"/>
                  </a:lnTo>
                  <a:lnTo>
                    <a:pt x="984427" y="29336"/>
                  </a:lnTo>
                  <a:lnTo>
                    <a:pt x="983411" y="30860"/>
                  </a:lnTo>
                  <a:lnTo>
                    <a:pt x="982395" y="32384"/>
                  </a:lnTo>
                  <a:lnTo>
                    <a:pt x="981125" y="33654"/>
                  </a:lnTo>
                  <a:lnTo>
                    <a:pt x="979474" y="34670"/>
                  </a:lnTo>
                  <a:lnTo>
                    <a:pt x="977950" y="35559"/>
                  </a:lnTo>
                  <a:lnTo>
                    <a:pt x="976045" y="36067"/>
                  </a:lnTo>
                  <a:lnTo>
                    <a:pt x="974013" y="36067"/>
                  </a:lnTo>
                  <a:lnTo>
                    <a:pt x="856411" y="36067"/>
                  </a:lnTo>
                  <a:lnTo>
                    <a:pt x="856411" y="131825"/>
                  </a:lnTo>
                  <a:lnTo>
                    <a:pt x="957249" y="131825"/>
                  </a:lnTo>
                  <a:lnTo>
                    <a:pt x="959408" y="131825"/>
                  </a:lnTo>
                  <a:lnTo>
                    <a:pt x="961313" y="132333"/>
                  </a:lnTo>
                  <a:lnTo>
                    <a:pt x="962964" y="133350"/>
                  </a:lnTo>
                  <a:lnTo>
                    <a:pt x="964615" y="134238"/>
                  </a:lnTo>
                  <a:lnTo>
                    <a:pt x="968933" y="142747"/>
                  </a:lnTo>
                  <a:lnTo>
                    <a:pt x="969441" y="145033"/>
                  </a:lnTo>
                  <a:lnTo>
                    <a:pt x="969568" y="147192"/>
                  </a:lnTo>
                  <a:lnTo>
                    <a:pt x="969568" y="149351"/>
                  </a:lnTo>
                  <a:lnTo>
                    <a:pt x="969568" y="151510"/>
                  </a:lnTo>
                  <a:lnTo>
                    <a:pt x="969441" y="153542"/>
                  </a:lnTo>
                  <a:lnTo>
                    <a:pt x="968933" y="155575"/>
                  </a:lnTo>
                  <a:lnTo>
                    <a:pt x="968552" y="157606"/>
                  </a:lnTo>
                  <a:lnTo>
                    <a:pt x="967790" y="159384"/>
                  </a:lnTo>
                  <a:lnTo>
                    <a:pt x="966774" y="160908"/>
                  </a:lnTo>
                  <a:lnTo>
                    <a:pt x="965885" y="162305"/>
                  </a:lnTo>
                  <a:lnTo>
                    <a:pt x="964488" y="163575"/>
                  </a:lnTo>
                  <a:lnTo>
                    <a:pt x="962837" y="164337"/>
                  </a:lnTo>
                  <a:lnTo>
                    <a:pt x="961186" y="165226"/>
                  </a:lnTo>
                  <a:lnTo>
                    <a:pt x="959281" y="165607"/>
                  </a:lnTo>
                  <a:lnTo>
                    <a:pt x="957249" y="165607"/>
                  </a:lnTo>
                  <a:lnTo>
                    <a:pt x="856411" y="165607"/>
                  </a:lnTo>
                  <a:lnTo>
                    <a:pt x="856411" y="275463"/>
                  </a:lnTo>
                  <a:lnTo>
                    <a:pt x="976172" y="275463"/>
                  </a:lnTo>
                  <a:lnTo>
                    <a:pt x="978077" y="275463"/>
                  </a:lnTo>
                  <a:lnTo>
                    <a:pt x="979855" y="275970"/>
                  </a:lnTo>
                  <a:lnTo>
                    <a:pt x="981506" y="276986"/>
                  </a:lnTo>
                  <a:lnTo>
                    <a:pt x="983157" y="277875"/>
                  </a:lnTo>
                  <a:lnTo>
                    <a:pt x="984554" y="279145"/>
                  </a:lnTo>
                  <a:lnTo>
                    <a:pt x="985570" y="280669"/>
                  </a:lnTo>
                  <a:lnTo>
                    <a:pt x="986713" y="282320"/>
                  </a:lnTo>
                  <a:lnTo>
                    <a:pt x="987475" y="284225"/>
                  </a:lnTo>
                  <a:lnTo>
                    <a:pt x="987856" y="286384"/>
                  </a:lnTo>
                  <a:lnTo>
                    <a:pt x="988237" y="288670"/>
                  </a:lnTo>
                  <a:lnTo>
                    <a:pt x="988491" y="290829"/>
                  </a:lnTo>
                  <a:lnTo>
                    <a:pt x="988491" y="292988"/>
                  </a:lnTo>
                  <a:lnTo>
                    <a:pt x="988491" y="295147"/>
                  </a:lnTo>
                  <a:lnTo>
                    <a:pt x="988237" y="297179"/>
                  </a:lnTo>
                  <a:lnTo>
                    <a:pt x="987856" y="299211"/>
                  </a:lnTo>
                  <a:lnTo>
                    <a:pt x="987475" y="301370"/>
                  </a:lnTo>
                  <a:lnTo>
                    <a:pt x="986713" y="303148"/>
                  </a:lnTo>
                  <a:lnTo>
                    <a:pt x="985570" y="304926"/>
                  </a:lnTo>
                  <a:lnTo>
                    <a:pt x="984554" y="306577"/>
                  </a:lnTo>
                  <a:lnTo>
                    <a:pt x="983157" y="307847"/>
                  </a:lnTo>
                  <a:lnTo>
                    <a:pt x="981633" y="308736"/>
                  </a:lnTo>
                  <a:lnTo>
                    <a:pt x="979982" y="309752"/>
                  </a:lnTo>
                  <a:lnTo>
                    <a:pt x="978204" y="310133"/>
                  </a:lnTo>
                  <a:lnTo>
                    <a:pt x="976172" y="310133"/>
                  </a:lnTo>
                  <a:lnTo>
                    <a:pt x="836091" y="310133"/>
                  </a:lnTo>
                  <a:lnTo>
                    <a:pt x="832154" y="310133"/>
                  </a:lnTo>
                  <a:lnTo>
                    <a:pt x="828217" y="308736"/>
                  </a:lnTo>
                  <a:lnTo>
                    <a:pt x="824280" y="305942"/>
                  </a:lnTo>
                  <a:lnTo>
                    <a:pt x="820343" y="303148"/>
                  </a:lnTo>
                  <a:lnTo>
                    <a:pt x="818438" y="298195"/>
                  </a:lnTo>
                  <a:lnTo>
                    <a:pt x="818438" y="290956"/>
                  </a:lnTo>
                  <a:lnTo>
                    <a:pt x="818438" y="20700"/>
                  </a:lnTo>
                  <a:lnTo>
                    <a:pt x="818438" y="13461"/>
                  </a:lnTo>
                  <a:lnTo>
                    <a:pt x="820343" y="8508"/>
                  </a:lnTo>
                  <a:lnTo>
                    <a:pt x="824407" y="5714"/>
                  </a:lnTo>
                  <a:lnTo>
                    <a:pt x="828344" y="2793"/>
                  </a:lnTo>
                  <a:lnTo>
                    <a:pt x="832281" y="1396"/>
                  </a:lnTo>
                  <a:lnTo>
                    <a:pt x="836091" y="1396"/>
                  </a:lnTo>
                  <a:close/>
                </a:path>
                <a:path w="5386070" h="311784">
                  <a:moveTo>
                    <a:pt x="583107" y="1396"/>
                  </a:moveTo>
                  <a:lnTo>
                    <a:pt x="639241" y="1396"/>
                  </a:lnTo>
                  <a:lnTo>
                    <a:pt x="646353" y="1396"/>
                  </a:lnTo>
                  <a:lnTo>
                    <a:pt x="652576" y="1650"/>
                  </a:lnTo>
                  <a:lnTo>
                    <a:pt x="696149" y="10507"/>
                  </a:lnTo>
                  <a:lnTo>
                    <a:pt x="729846" y="36976"/>
                  </a:lnTo>
                  <a:lnTo>
                    <a:pt x="742990" y="76124"/>
                  </a:lnTo>
                  <a:lnTo>
                    <a:pt x="743254" y="83438"/>
                  </a:lnTo>
                  <a:lnTo>
                    <a:pt x="742971" y="91039"/>
                  </a:lnTo>
                  <a:lnTo>
                    <a:pt x="726236" y="133476"/>
                  </a:lnTo>
                  <a:lnTo>
                    <a:pt x="692327" y="156971"/>
                  </a:lnTo>
                  <a:lnTo>
                    <a:pt x="720013" y="192150"/>
                  </a:lnTo>
                  <a:lnTo>
                    <a:pt x="723188" y="198373"/>
                  </a:lnTo>
                  <a:lnTo>
                    <a:pt x="726236" y="205485"/>
                  </a:lnTo>
                  <a:lnTo>
                    <a:pt x="729411" y="213359"/>
                  </a:lnTo>
                  <a:lnTo>
                    <a:pt x="757732" y="284860"/>
                  </a:lnTo>
                  <a:lnTo>
                    <a:pt x="759510" y="288925"/>
                  </a:lnTo>
                  <a:lnTo>
                    <a:pt x="760653" y="292226"/>
                  </a:lnTo>
                  <a:lnTo>
                    <a:pt x="761288" y="294893"/>
                  </a:lnTo>
                  <a:lnTo>
                    <a:pt x="762050" y="297433"/>
                  </a:lnTo>
                  <a:lnTo>
                    <a:pt x="762431" y="299338"/>
                  </a:lnTo>
                  <a:lnTo>
                    <a:pt x="762431" y="300354"/>
                  </a:lnTo>
                  <a:lnTo>
                    <a:pt x="762431" y="302259"/>
                  </a:lnTo>
                  <a:lnTo>
                    <a:pt x="761923" y="303910"/>
                  </a:lnTo>
                  <a:lnTo>
                    <a:pt x="761161" y="305434"/>
                  </a:lnTo>
                  <a:lnTo>
                    <a:pt x="760399" y="307085"/>
                  </a:lnTo>
                  <a:lnTo>
                    <a:pt x="746302" y="311657"/>
                  </a:lnTo>
                  <a:lnTo>
                    <a:pt x="742873" y="311657"/>
                  </a:lnTo>
                  <a:lnTo>
                    <a:pt x="739825" y="311657"/>
                  </a:lnTo>
                  <a:lnTo>
                    <a:pt x="737285" y="311530"/>
                  </a:lnTo>
                  <a:lnTo>
                    <a:pt x="735253" y="311150"/>
                  </a:lnTo>
                  <a:lnTo>
                    <a:pt x="733221" y="310895"/>
                  </a:lnTo>
                  <a:lnTo>
                    <a:pt x="731189" y="310260"/>
                  </a:lnTo>
                  <a:lnTo>
                    <a:pt x="729411" y="309244"/>
                  </a:lnTo>
                  <a:lnTo>
                    <a:pt x="727506" y="308228"/>
                  </a:lnTo>
                  <a:lnTo>
                    <a:pt x="722299" y="299592"/>
                  </a:lnTo>
                  <a:lnTo>
                    <a:pt x="694359" y="227075"/>
                  </a:lnTo>
                  <a:lnTo>
                    <a:pt x="691184" y="218947"/>
                  </a:lnTo>
                  <a:lnTo>
                    <a:pt x="687755" y="211327"/>
                  </a:lnTo>
                  <a:lnTo>
                    <a:pt x="684199" y="204469"/>
                  </a:lnTo>
                  <a:lnTo>
                    <a:pt x="680643" y="197484"/>
                  </a:lnTo>
                  <a:lnTo>
                    <a:pt x="654100" y="175132"/>
                  </a:lnTo>
                  <a:lnTo>
                    <a:pt x="647242" y="172211"/>
                  </a:lnTo>
                  <a:lnTo>
                    <a:pt x="638987" y="170814"/>
                  </a:lnTo>
                  <a:lnTo>
                    <a:pt x="629462" y="170814"/>
                  </a:lnTo>
                  <a:lnTo>
                    <a:pt x="603427" y="170814"/>
                  </a:lnTo>
                  <a:lnTo>
                    <a:pt x="603427" y="300863"/>
                  </a:lnTo>
                  <a:lnTo>
                    <a:pt x="603427" y="302640"/>
                  </a:lnTo>
                  <a:lnTo>
                    <a:pt x="602919" y="304291"/>
                  </a:lnTo>
                  <a:lnTo>
                    <a:pt x="601903" y="305942"/>
                  </a:lnTo>
                  <a:lnTo>
                    <a:pt x="601014" y="307466"/>
                  </a:lnTo>
                  <a:lnTo>
                    <a:pt x="599617" y="308609"/>
                  </a:lnTo>
                  <a:lnTo>
                    <a:pt x="587552" y="311657"/>
                  </a:lnTo>
                  <a:lnTo>
                    <a:pt x="584250" y="311657"/>
                  </a:lnTo>
                  <a:lnTo>
                    <a:pt x="581075" y="311657"/>
                  </a:lnTo>
                  <a:lnTo>
                    <a:pt x="565404" y="302767"/>
                  </a:lnTo>
                  <a:lnTo>
                    <a:pt x="565404" y="300863"/>
                  </a:lnTo>
                  <a:lnTo>
                    <a:pt x="565404" y="20700"/>
                  </a:lnTo>
                  <a:lnTo>
                    <a:pt x="565404" y="13461"/>
                  </a:lnTo>
                  <a:lnTo>
                    <a:pt x="567397" y="8508"/>
                  </a:lnTo>
                  <a:lnTo>
                    <a:pt x="571385" y="5714"/>
                  </a:lnTo>
                  <a:lnTo>
                    <a:pt x="575360" y="2793"/>
                  </a:lnTo>
                  <a:lnTo>
                    <a:pt x="579297" y="1396"/>
                  </a:lnTo>
                  <a:lnTo>
                    <a:pt x="583107" y="1396"/>
                  </a:lnTo>
                  <a:close/>
                </a:path>
                <a:path w="5386070" h="311784">
                  <a:moveTo>
                    <a:pt x="11887" y="1396"/>
                  </a:moveTo>
                  <a:lnTo>
                    <a:pt x="218808" y="1396"/>
                  </a:lnTo>
                  <a:lnTo>
                    <a:pt x="220776" y="1396"/>
                  </a:lnTo>
                  <a:lnTo>
                    <a:pt x="222618" y="1904"/>
                  </a:lnTo>
                  <a:lnTo>
                    <a:pt x="224307" y="2920"/>
                  </a:lnTo>
                  <a:lnTo>
                    <a:pt x="225983" y="3936"/>
                  </a:lnTo>
                  <a:lnTo>
                    <a:pt x="227317" y="5206"/>
                  </a:lnTo>
                  <a:lnTo>
                    <a:pt x="228269" y="6857"/>
                  </a:lnTo>
                  <a:lnTo>
                    <a:pt x="229222" y="8508"/>
                  </a:lnTo>
                  <a:lnTo>
                    <a:pt x="229908" y="10413"/>
                  </a:lnTo>
                  <a:lnTo>
                    <a:pt x="230314" y="12572"/>
                  </a:lnTo>
                  <a:lnTo>
                    <a:pt x="230733" y="14731"/>
                  </a:lnTo>
                  <a:lnTo>
                    <a:pt x="230936" y="16890"/>
                  </a:lnTo>
                  <a:lnTo>
                    <a:pt x="230936" y="19050"/>
                  </a:lnTo>
                  <a:lnTo>
                    <a:pt x="230936" y="21208"/>
                  </a:lnTo>
                  <a:lnTo>
                    <a:pt x="220865" y="36067"/>
                  </a:lnTo>
                  <a:lnTo>
                    <a:pt x="218808" y="36067"/>
                  </a:lnTo>
                  <a:lnTo>
                    <a:pt x="134454" y="36067"/>
                  </a:lnTo>
                  <a:lnTo>
                    <a:pt x="134454" y="300863"/>
                  </a:lnTo>
                  <a:lnTo>
                    <a:pt x="134454" y="302640"/>
                  </a:lnTo>
                  <a:lnTo>
                    <a:pt x="133972" y="304291"/>
                  </a:lnTo>
                  <a:lnTo>
                    <a:pt x="118490" y="311657"/>
                  </a:lnTo>
                  <a:lnTo>
                    <a:pt x="115354" y="311657"/>
                  </a:lnTo>
                  <a:lnTo>
                    <a:pt x="112179" y="311657"/>
                  </a:lnTo>
                  <a:lnTo>
                    <a:pt x="101955" y="309498"/>
                  </a:lnTo>
                  <a:lnTo>
                    <a:pt x="100177" y="308736"/>
                  </a:lnTo>
                  <a:lnTo>
                    <a:pt x="98818" y="307593"/>
                  </a:lnTo>
                  <a:lnTo>
                    <a:pt x="97878" y="306069"/>
                  </a:lnTo>
                  <a:lnTo>
                    <a:pt x="96951" y="304418"/>
                  </a:lnTo>
                  <a:lnTo>
                    <a:pt x="96481" y="302767"/>
                  </a:lnTo>
                  <a:lnTo>
                    <a:pt x="96481" y="300863"/>
                  </a:lnTo>
                  <a:lnTo>
                    <a:pt x="96481" y="36067"/>
                  </a:lnTo>
                  <a:lnTo>
                    <a:pt x="11887" y="36067"/>
                  </a:lnTo>
                  <a:lnTo>
                    <a:pt x="9702" y="36067"/>
                  </a:lnTo>
                  <a:lnTo>
                    <a:pt x="7835" y="35559"/>
                  </a:lnTo>
                  <a:lnTo>
                    <a:pt x="0" y="21462"/>
                  </a:lnTo>
                  <a:lnTo>
                    <a:pt x="0" y="19050"/>
                  </a:lnTo>
                  <a:lnTo>
                    <a:pt x="0" y="16636"/>
                  </a:lnTo>
                  <a:lnTo>
                    <a:pt x="6337" y="2920"/>
                  </a:lnTo>
                  <a:lnTo>
                    <a:pt x="7937" y="1904"/>
                  </a:lnTo>
                  <a:lnTo>
                    <a:pt x="9779" y="1396"/>
                  </a:lnTo>
                  <a:lnTo>
                    <a:pt x="11887" y="1396"/>
                  </a:lnTo>
                  <a:close/>
                </a:path>
                <a:path w="5386070" h="311784">
                  <a:moveTo>
                    <a:pt x="5244642" y="0"/>
                  </a:moveTo>
                  <a:lnTo>
                    <a:pt x="5247690" y="0"/>
                  </a:lnTo>
                  <a:lnTo>
                    <a:pt x="5250230" y="126"/>
                  </a:lnTo>
                  <a:lnTo>
                    <a:pt x="5262295" y="5841"/>
                  </a:lnTo>
                  <a:lnTo>
                    <a:pt x="5263311" y="7365"/>
                  </a:lnTo>
                  <a:lnTo>
                    <a:pt x="5263819" y="9016"/>
                  </a:lnTo>
                  <a:lnTo>
                    <a:pt x="5263819" y="10667"/>
                  </a:lnTo>
                  <a:lnTo>
                    <a:pt x="5263819" y="275081"/>
                  </a:lnTo>
                  <a:lnTo>
                    <a:pt x="5373166" y="275081"/>
                  </a:lnTo>
                  <a:lnTo>
                    <a:pt x="5375325" y="275081"/>
                  </a:lnTo>
                  <a:lnTo>
                    <a:pt x="5377230" y="275589"/>
                  </a:lnTo>
                  <a:lnTo>
                    <a:pt x="5385485" y="290321"/>
                  </a:lnTo>
                  <a:lnTo>
                    <a:pt x="5385485" y="292480"/>
                  </a:lnTo>
                  <a:lnTo>
                    <a:pt x="5385485" y="294766"/>
                  </a:lnTo>
                  <a:lnTo>
                    <a:pt x="5379008" y="308736"/>
                  </a:lnTo>
                  <a:lnTo>
                    <a:pt x="5377357" y="309752"/>
                  </a:lnTo>
                  <a:lnTo>
                    <a:pt x="5375325" y="310133"/>
                  </a:lnTo>
                  <a:lnTo>
                    <a:pt x="5373166" y="310133"/>
                  </a:lnTo>
                  <a:lnTo>
                    <a:pt x="5243499" y="310133"/>
                  </a:lnTo>
                  <a:lnTo>
                    <a:pt x="5239562" y="310133"/>
                  </a:lnTo>
                  <a:lnTo>
                    <a:pt x="5235625" y="308736"/>
                  </a:lnTo>
                  <a:lnTo>
                    <a:pt x="5231688" y="305942"/>
                  </a:lnTo>
                  <a:lnTo>
                    <a:pt x="5227751" y="303148"/>
                  </a:lnTo>
                  <a:lnTo>
                    <a:pt x="5225846" y="298195"/>
                  </a:lnTo>
                  <a:lnTo>
                    <a:pt x="5225846" y="290956"/>
                  </a:lnTo>
                  <a:lnTo>
                    <a:pt x="5225846" y="10667"/>
                  </a:lnTo>
                  <a:lnTo>
                    <a:pt x="5225846" y="8889"/>
                  </a:lnTo>
                  <a:lnTo>
                    <a:pt x="5226227" y="7238"/>
                  </a:lnTo>
                  <a:lnTo>
                    <a:pt x="5227243" y="5714"/>
                  </a:lnTo>
                  <a:lnTo>
                    <a:pt x="5228132" y="4063"/>
                  </a:lnTo>
                  <a:lnTo>
                    <a:pt x="5241848" y="0"/>
                  </a:lnTo>
                  <a:lnTo>
                    <a:pt x="5244642" y="0"/>
                  </a:lnTo>
                  <a:close/>
                </a:path>
                <a:path w="5386070" h="311784">
                  <a:moveTo>
                    <a:pt x="3993692" y="0"/>
                  </a:moveTo>
                  <a:lnTo>
                    <a:pt x="3996740" y="0"/>
                  </a:lnTo>
                  <a:lnTo>
                    <a:pt x="3999280" y="126"/>
                  </a:lnTo>
                  <a:lnTo>
                    <a:pt x="4001566" y="380"/>
                  </a:lnTo>
                  <a:lnTo>
                    <a:pt x="4003852" y="761"/>
                  </a:lnTo>
                  <a:lnTo>
                    <a:pt x="4005757" y="1269"/>
                  </a:lnTo>
                  <a:lnTo>
                    <a:pt x="4007408" y="2031"/>
                  </a:lnTo>
                  <a:lnTo>
                    <a:pt x="4009059" y="2793"/>
                  </a:lnTo>
                  <a:lnTo>
                    <a:pt x="4101769" y="259968"/>
                  </a:lnTo>
                  <a:lnTo>
                    <a:pt x="4187367" y="9525"/>
                  </a:lnTo>
                  <a:lnTo>
                    <a:pt x="4187748" y="8000"/>
                  </a:lnTo>
                  <a:lnTo>
                    <a:pt x="4188383" y="6603"/>
                  </a:lnTo>
                  <a:lnTo>
                    <a:pt x="4189272" y="5079"/>
                  </a:lnTo>
                  <a:lnTo>
                    <a:pt x="4190034" y="3682"/>
                  </a:lnTo>
                  <a:lnTo>
                    <a:pt x="4199686" y="380"/>
                  </a:lnTo>
                  <a:lnTo>
                    <a:pt x="4202099" y="126"/>
                  </a:lnTo>
                  <a:lnTo>
                    <a:pt x="4204893" y="0"/>
                  </a:lnTo>
                  <a:lnTo>
                    <a:pt x="4208068" y="0"/>
                  </a:lnTo>
                  <a:lnTo>
                    <a:pt x="4211878" y="0"/>
                  </a:lnTo>
                  <a:lnTo>
                    <a:pt x="4227118" y="7238"/>
                  </a:lnTo>
                  <a:lnTo>
                    <a:pt x="4227118" y="9651"/>
                  </a:lnTo>
                  <a:lnTo>
                    <a:pt x="4226991" y="12064"/>
                  </a:lnTo>
                  <a:lnTo>
                    <a:pt x="4226356" y="14350"/>
                  </a:lnTo>
                  <a:lnTo>
                    <a:pt x="4225467" y="16763"/>
                  </a:lnTo>
                  <a:lnTo>
                    <a:pt x="4122851" y="302132"/>
                  </a:lnTo>
                  <a:lnTo>
                    <a:pt x="4114596" y="309879"/>
                  </a:lnTo>
                  <a:lnTo>
                    <a:pt x="4112691" y="310514"/>
                  </a:lnTo>
                  <a:lnTo>
                    <a:pt x="4110532" y="311022"/>
                  </a:lnTo>
                  <a:lnTo>
                    <a:pt x="4108246" y="311276"/>
                  </a:lnTo>
                  <a:lnTo>
                    <a:pt x="4105833" y="311530"/>
                  </a:lnTo>
                  <a:lnTo>
                    <a:pt x="4103293" y="311657"/>
                  </a:lnTo>
                  <a:lnTo>
                    <a:pt x="4100245" y="311657"/>
                  </a:lnTo>
                  <a:lnTo>
                    <a:pt x="4098213" y="311657"/>
                  </a:lnTo>
                  <a:lnTo>
                    <a:pt x="4096435" y="311530"/>
                  </a:lnTo>
                  <a:lnTo>
                    <a:pt x="4094784" y="311530"/>
                  </a:lnTo>
                  <a:lnTo>
                    <a:pt x="4093133" y="311403"/>
                  </a:lnTo>
                  <a:lnTo>
                    <a:pt x="4091609" y="311276"/>
                  </a:lnTo>
                  <a:lnTo>
                    <a:pt x="4090085" y="310895"/>
                  </a:lnTo>
                  <a:lnTo>
                    <a:pt x="4088561" y="310641"/>
                  </a:lnTo>
                  <a:lnTo>
                    <a:pt x="4087291" y="310388"/>
                  </a:lnTo>
                  <a:lnTo>
                    <a:pt x="4086148" y="310006"/>
                  </a:lnTo>
                  <a:lnTo>
                    <a:pt x="4085005" y="309625"/>
                  </a:lnTo>
                  <a:lnTo>
                    <a:pt x="4083862" y="308990"/>
                  </a:lnTo>
                  <a:lnTo>
                    <a:pt x="4082592" y="308228"/>
                  </a:lnTo>
                  <a:lnTo>
                    <a:pt x="4081322" y="307466"/>
                  </a:lnTo>
                  <a:lnTo>
                    <a:pt x="4078020" y="302894"/>
                  </a:lnTo>
                  <a:lnTo>
                    <a:pt x="3975150" y="16763"/>
                  </a:lnTo>
                  <a:lnTo>
                    <a:pt x="3974261" y="14223"/>
                  </a:lnTo>
                  <a:lnTo>
                    <a:pt x="3973753" y="11683"/>
                  </a:lnTo>
                  <a:lnTo>
                    <a:pt x="3973880" y="9143"/>
                  </a:lnTo>
                  <a:lnTo>
                    <a:pt x="3974007" y="6476"/>
                  </a:lnTo>
                  <a:lnTo>
                    <a:pt x="3984294" y="507"/>
                  </a:lnTo>
                  <a:lnTo>
                    <a:pt x="3987215" y="126"/>
                  </a:lnTo>
                  <a:lnTo>
                    <a:pt x="3990263" y="0"/>
                  </a:lnTo>
                  <a:lnTo>
                    <a:pt x="3993692" y="0"/>
                  </a:lnTo>
                  <a:close/>
                </a:path>
                <a:path w="5386070" h="311784">
                  <a:moveTo>
                    <a:pt x="3854119" y="0"/>
                  </a:moveTo>
                  <a:lnTo>
                    <a:pt x="3856786" y="0"/>
                  </a:lnTo>
                  <a:lnTo>
                    <a:pt x="3859453" y="126"/>
                  </a:lnTo>
                  <a:lnTo>
                    <a:pt x="3877106" y="15875"/>
                  </a:lnTo>
                  <a:lnTo>
                    <a:pt x="3981881" y="295909"/>
                  </a:lnTo>
                  <a:lnTo>
                    <a:pt x="3982897" y="297814"/>
                  </a:lnTo>
                  <a:lnTo>
                    <a:pt x="3983278" y="299973"/>
                  </a:lnTo>
                  <a:lnTo>
                    <a:pt x="3983151" y="302513"/>
                  </a:lnTo>
                  <a:lnTo>
                    <a:pt x="3983024" y="305053"/>
                  </a:lnTo>
                  <a:lnTo>
                    <a:pt x="3982008" y="307085"/>
                  </a:lnTo>
                  <a:lnTo>
                    <a:pt x="3979976" y="308482"/>
                  </a:lnTo>
                  <a:lnTo>
                    <a:pt x="3978071" y="310006"/>
                  </a:lnTo>
                  <a:lnTo>
                    <a:pt x="3975912" y="310895"/>
                  </a:lnTo>
                  <a:lnTo>
                    <a:pt x="3973245" y="311150"/>
                  </a:lnTo>
                  <a:lnTo>
                    <a:pt x="3970705" y="311530"/>
                  </a:lnTo>
                  <a:lnTo>
                    <a:pt x="3967657" y="311657"/>
                  </a:lnTo>
                  <a:lnTo>
                    <a:pt x="3964101" y="311657"/>
                  </a:lnTo>
                  <a:lnTo>
                    <a:pt x="3960418" y="311657"/>
                  </a:lnTo>
                  <a:lnTo>
                    <a:pt x="3945813" y="306704"/>
                  </a:lnTo>
                  <a:lnTo>
                    <a:pt x="3944924" y="305434"/>
                  </a:lnTo>
                  <a:lnTo>
                    <a:pt x="3944162" y="303910"/>
                  </a:lnTo>
                  <a:lnTo>
                    <a:pt x="3943273" y="302132"/>
                  </a:lnTo>
                  <a:lnTo>
                    <a:pt x="3915841" y="225805"/>
                  </a:lnTo>
                  <a:lnTo>
                    <a:pt x="3791508" y="225805"/>
                  </a:lnTo>
                  <a:lnTo>
                    <a:pt x="3764838" y="302132"/>
                  </a:lnTo>
                  <a:lnTo>
                    <a:pt x="3764457" y="303529"/>
                  </a:lnTo>
                  <a:lnTo>
                    <a:pt x="3763695" y="304800"/>
                  </a:lnTo>
                  <a:lnTo>
                    <a:pt x="3747947" y="311657"/>
                  </a:lnTo>
                  <a:lnTo>
                    <a:pt x="3744518" y="311657"/>
                  </a:lnTo>
                  <a:lnTo>
                    <a:pt x="3740835" y="311657"/>
                  </a:lnTo>
                  <a:lnTo>
                    <a:pt x="3737660" y="311403"/>
                  </a:lnTo>
                  <a:lnTo>
                    <a:pt x="3735120" y="311022"/>
                  </a:lnTo>
                  <a:lnTo>
                    <a:pt x="3732580" y="310641"/>
                  </a:lnTo>
                  <a:lnTo>
                    <a:pt x="3725468" y="302386"/>
                  </a:lnTo>
                  <a:lnTo>
                    <a:pt x="3725341" y="299973"/>
                  </a:lnTo>
                  <a:lnTo>
                    <a:pt x="3725722" y="297688"/>
                  </a:lnTo>
                  <a:lnTo>
                    <a:pt x="3726611" y="295782"/>
                  </a:lnTo>
                  <a:lnTo>
                    <a:pt x="3831640" y="9525"/>
                  </a:lnTo>
                  <a:lnTo>
                    <a:pt x="3839895" y="1777"/>
                  </a:lnTo>
                  <a:lnTo>
                    <a:pt x="3841800" y="1142"/>
                  </a:lnTo>
                  <a:lnTo>
                    <a:pt x="3843959" y="634"/>
                  </a:lnTo>
                  <a:lnTo>
                    <a:pt x="3846499" y="380"/>
                  </a:lnTo>
                  <a:lnTo>
                    <a:pt x="3849039" y="126"/>
                  </a:lnTo>
                  <a:lnTo>
                    <a:pt x="3851579" y="0"/>
                  </a:lnTo>
                  <a:lnTo>
                    <a:pt x="3854119" y="0"/>
                  </a:lnTo>
                  <a:close/>
                </a:path>
                <a:path w="5386070" h="311784">
                  <a:moveTo>
                    <a:pt x="1139875" y="0"/>
                  </a:moveTo>
                  <a:lnTo>
                    <a:pt x="1142542" y="0"/>
                  </a:lnTo>
                  <a:lnTo>
                    <a:pt x="1145209" y="126"/>
                  </a:lnTo>
                  <a:lnTo>
                    <a:pt x="1147749" y="380"/>
                  </a:lnTo>
                  <a:lnTo>
                    <a:pt x="1150289" y="761"/>
                  </a:lnTo>
                  <a:lnTo>
                    <a:pt x="1152575" y="1142"/>
                  </a:lnTo>
                  <a:lnTo>
                    <a:pt x="1154480" y="1777"/>
                  </a:lnTo>
                  <a:lnTo>
                    <a:pt x="1156385" y="2412"/>
                  </a:lnTo>
                  <a:lnTo>
                    <a:pt x="1162862" y="15875"/>
                  </a:lnTo>
                  <a:lnTo>
                    <a:pt x="1267637" y="295909"/>
                  </a:lnTo>
                  <a:lnTo>
                    <a:pt x="1268653" y="297814"/>
                  </a:lnTo>
                  <a:lnTo>
                    <a:pt x="1269034" y="299973"/>
                  </a:lnTo>
                  <a:lnTo>
                    <a:pt x="1268907" y="302513"/>
                  </a:lnTo>
                  <a:lnTo>
                    <a:pt x="1268780" y="305053"/>
                  </a:lnTo>
                  <a:lnTo>
                    <a:pt x="1267764" y="307085"/>
                  </a:lnTo>
                  <a:lnTo>
                    <a:pt x="1265732" y="308482"/>
                  </a:lnTo>
                  <a:lnTo>
                    <a:pt x="1263827" y="310006"/>
                  </a:lnTo>
                  <a:lnTo>
                    <a:pt x="1261668" y="310895"/>
                  </a:lnTo>
                  <a:lnTo>
                    <a:pt x="1259001" y="311150"/>
                  </a:lnTo>
                  <a:lnTo>
                    <a:pt x="1256461" y="311530"/>
                  </a:lnTo>
                  <a:lnTo>
                    <a:pt x="1253413" y="311657"/>
                  </a:lnTo>
                  <a:lnTo>
                    <a:pt x="1249857" y="311657"/>
                  </a:lnTo>
                  <a:lnTo>
                    <a:pt x="1246174" y="311657"/>
                  </a:lnTo>
                  <a:lnTo>
                    <a:pt x="1229918" y="303910"/>
                  </a:lnTo>
                  <a:lnTo>
                    <a:pt x="1229029" y="302132"/>
                  </a:lnTo>
                  <a:lnTo>
                    <a:pt x="1201597" y="225805"/>
                  </a:lnTo>
                  <a:lnTo>
                    <a:pt x="1077264" y="225805"/>
                  </a:lnTo>
                  <a:lnTo>
                    <a:pt x="1050594" y="302132"/>
                  </a:lnTo>
                  <a:lnTo>
                    <a:pt x="1050213" y="303529"/>
                  </a:lnTo>
                  <a:lnTo>
                    <a:pt x="1049451" y="304800"/>
                  </a:lnTo>
                  <a:lnTo>
                    <a:pt x="1033703" y="311657"/>
                  </a:lnTo>
                  <a:lnTo>
                    <a:pt x="1030274" y="311657"/>
                  </a:lnTo>
                  <a:lnTo>
                    <a:pt x="1026591" y="311657"/>
                  </a:lnTo>
                  <a:lnTo>
                    <a:pt x="1023416" y="311403"/>
                  </a:lnTo>
                  <a:lnTo>
                    <a:pt x="1020876" y="311022"/>
                  </a:lnTo>
                  <a:lnTo>
                    <a:pt x="1018336" y="310641"/>
                  </a:lnTo>
                  <a:lnTo>
                    <a:pt x="1011224" y="302386"/>
                  </a:lnTo>
                  <a:lnTo>
                    <a:pt x="1011097" y="299973"/>
                  </a:lnTo>
                  <a:lnTo>
                    <a:pt x="1011478" y="297688"/>
                  </a:lnTo>
                  <a:lnTo>
                    <a:pt x="1012367" y="295782"/>
                  </a:lnTo>
                  <a:lnTo>
                    <a:pt x="1117396" y="9525"/>
                  </a:lnTo>
                  <a:lnTo>
                    <a:pt x="1125651" y="1777"/>
                  </a:lnTo>
                  <a:lnTo>
                    <a:pt x="1127556" y="1142"/>
                  </a:lnTo>
                  <a:lnTo>
                    <a:pt x="1129715" y="634"/>
                  </a:lnTo>
                  <a:lnTo>
                    <a:pt x="1132255" y="380"/>
                  </a:lnTo>
                  <a:lnTo>
                    <a:pt x="1134795" y="126"/>
                  </a:lnTo>
                  <a:lnTo>
                    <a:pt x="1137335" y="0"/>
                  </a:lnTo>
                  <a:lnTo>
                    <a:pt x="1139875" y="0"/>
                  </a:lnTo>
                  <a:close/>
                </a:path>
                <a:path w="5386070" h="311784">
                  <a:moveTo>
                    <a:pt x="288620" y="0"/>
                  </a:moveTo>
                  <a:lnTo>
                    <a:pt x="291642" y="0"/>
                  </a:lnTo>
                  <a:lnTo>
                    <a:pt x="294195" y="126"/>
                  </a:lnTo>
                  <a:lnTo>
                    <a:pt x="296278" y="507"/>
                  </a:lnTo>
                  <a:lnTo>
                    <a:pt x="298373" y="888"/>
                  </a:lnTo>
                  <a:lnTo>
                    <a:pt x="306285" y="5841"/>
                  </a:lnTo>
                  <a:lnTo>
                    <a:pt x="307251" y="7365"/>
                  </a:lnTo>
                  <a:lnTo>
                    <a:pt x="307733" y="9016"/>
                  </a:lnTo>
                  <a:lnTo>
                    <a:pt x="307733" y="10667"/>
                  </a:lnTo>
                  <a:lnTo>
                    <a:pt x="307733" y="131444"/>
                  </a:lnTo>
                  <a:lnTo>
                    <a:pt x="447382" y="131444"/>
                  </a:lnTo>
                  <a:lnTo>
                    <a:pt x="447382" y="10667"/>
                  </a:lnTo>
                  <a:lnTo>
                    <a:pt x="447382" y="8889"/>
                  </a:lnTo>
                  <a:lnTo>
                    <a:pt x="447840" y="7238"/>
                  </a:lnTo>
                  <a:lnTo>
                    <a:pt x="448779" y="5714"/>
                  </a:lnTo>
                  <a:lnTo>
                    <a:pt x="449719" y="4063"/>
                  </a:lnTo>
                  <a:lnTo>
                    <a:pt x="451078" y="2920"/>
                  </a:lnTo>
                  <a:lnTo>
                    <a:pt x="452856" y="2158"/>
                  </a:lnTo>
                  <a:lnTo>
                    <a:pt x="454634" y="1396"/>
                  </a:lnTo>
                  <a:lnTo>
                    <a:pt x="456552" y="888"/>
                  </a:lnTo>
                  <a:lnTo>
                    <a:pt x="458609" y="507"/>
                  </a:lnTo>
                  <a:lnTo>
                    <a:pt x="460667" y="126"/>
                  </a:lnTo>
                  <a:lnTo>
                    <a:pt x="463207" y="0"/>
                  </a:lnTo>
                  <a:lnTo>
                    <a:pt x="466255" y="0"/>
                  </a:lnTo>
                  <a:lnTo>
                    <a:pt x="469099" y="0"/>
                  </a:lnTo>
                  <a:lnTo>
                    <a:pt x="483920" y="5841"/>
                  </a:lnTo>
                  <a:lnTo>
                    <a:pt x="484873" y="7365"/>
                  </a:lnTo>
                  <a:lnTo>
                    <a:pt x="485355" y="9016"/>
                  </a:lnTo>
                  <a:lnTo>
                    <a:pt x="485355" y="10667"/>
                  </a:lnTo>
                  <a:lnTo>
                    <a:pt x="485355" y="300863"/>
                  </a:lnTo>
                  <a:lnTo>
                    <a:pt x="485355" y="302640"/>
                  </a:lnTo>
                  <a:lnTo>
                    <a:pt x="484873" y="304291"/>
                  </a:lnTo>
                  <a:lnTo>
                    <a:pt x="469392" y="311657"/>
                  </a:lnTo>
                  <a:lnTo>
                    <a:pt x="466255" y="311657"/>
                  </a:lnTo>
                  <a:lnTo>
                    <a:pt x="462927" y="311657"/>
                  </a:lnTo>
                  <a:lnTo>
                    <a:pt x="452856" y="309498"/>
                  </a:lnTo>
                  <a:lnTo>
                    <a:pt x="451078" y="308736"/>
                  </a:lnTo>
                  <a:lnTo>
                    <a:pt x="449719" y="307593"/>
                  </a:lnTo>
                  <a:lnTo>
                    <a:pt x="448779" y="305942"/>
                  </a:lnTo>
                  <a:lnTo>
                    <a:pt x="447840" y="304418"/>
                  </a:lnTo>
                  <a:lnTo>
                    <a:pt x="447382" y="302767"/>
                  </a:lnTo>
                  <a:lnTo>
                    <a:pt x="447382" y="300863"/>
                  </a:lnTo>
                  <a:lnTo>
                    <a:pt x="447382" y="166115"/>
                  </a:lnTo>
                  <a:lnTo>
                    <a:pt x="307733" y="166115"/>
                  </a:lnTo>
                  <a:lnTo>
                    <a:pt x="307733" y="300863"/>
                  </a:lnTo>
                  <a:lnTo>
                    <a:pt x="307733" y="302640"/>
                  </a:lnTo>
                  <a:lnTo>
                    <a:pt x="307251" y="304291"/>
                  </a:lnTo>
                  <a:lnTo>
                    <a:pt x="306285" y="305815"/>
                  </a:lnTo>
                  <a:lnTo>
                    <a:pt x="305333" y="307466"/>
                  </a:lnTo>
                  <a:lnTo>
                    <a:pt x="291922" y="311657"/>
                  </a:lnTo>
                  <a:lnTo>
                    <a:pt x="288620" y="311657"/>
                  </a:lnTo>
                  <a:lnTo>
                    <a:pt x="285457" y="311657"/>
                  </a:lnTo>
                  <a:lnTo>
                    <a:pt x="275234" y="309498"/>
                  </a:lnTo>
                  <a:lnTo>
                    <a:pt x="273456" y="308736"/>
                  </a:lnTo>
                  <a:lnTo>
                    <a:pt x="272097" y="307593"/>
                  </a:lnTo>
                  <a:lnTo>
                    <a:pt x="271157" y="306069"/>
                  </a:lnTo>
                  <a:lnTo>
                    <a:pt x="270217" y="304418"/>
                  </a:lnTo>
                  <a:lnTo>
                    <a:pt x="269748" y="302767"/>
                  </a:lnTo>
                  <a:lnTo>
                    <a:pt x="269748" y="300863"/>
                  </a:lnTo>
                  <a:lnTo>
                    <a:pt x="269748" y="10667"/>
                  </a:lnTo>
                  <a:lnTo>
                    <a:pt x="269748" y="8889"/>
                  </a:lnTo>
                  <a:lnTo>
                    <a:pt x="270217" y="7238"/>
                  </a:lnTo>
                  <a:lnTo>
                    <a:pt x="271157" y="5714"/>
                  </a:lnTo>
                  <a:lnTo>
                    <a:pt x="272097" y="4063"/>
                  </a:lnTo>
                  <a:lnTo>
                    <a:pt x="273456" y="2920"/>
                  </a:lnTo>
                  <a:lnTo>
                    <a:pt x="275234" y="2158"/>
                  </a:lnTo>
                  <a:lnTo>
                    <a:pt x="277012" y="1396"/>
                  </a:lnTo>
                  <a:lnTo>
                    <a:pt x="278968" y="888"/>
                  </a:lnTo>
                  <a:lnTo>
                    <a:pt x="281101" y="507"/>
                  </a:lnTo>
                  <a:lnTo>
                    <a:pt x="283235" y="126"/>
                  </a:lnTo>
                  <a:lnTo>
                    <a:pt x="285737" y="0"/>
                  </a:lnTo>
                  <a:lnTo>
                    <a:pt x="288620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067300" y="2705100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304800" y="0"/>
                </a:moveTo>
                <a:lnTo>
                  <a:pt x="255374" y="3489"/>
                </a:lnTo>
                <a:lnTo>
                  <a:pt x="208483" y="13594"/>
                </a:lnTo>
                <a:lnTo>
                  <a:pt x="164753" y="29763"/>
                </a:lnTo>
                <a:lnTo>
                  <a:pt x="124815" y="51450"/>
                </a:lnTo>
                <a:lnTo>
                  <a:pt x="89296" y="78104"/>
                </a:lnTo>
                <a:lnTo>
                  <a:pt x="58826" y="109179"/>
                </a:lnTo>
                <a:lnTo>
                  <a:pt x="34032" y="144124"/>
                </a:lnTo>
                <a:lnTo>
                  <a:pt x="15544" y="182392"/>
                </a:lnTo>
                <a:lnTo>
                  <a:pt x="3990" y="223433"/>
                </a:lnTo>
                <a:lnTo>
                  <a:pt x="0" y="266700"/>
                </a:lnTo>
                <a:lnTo>
                  <a:pt x="3990" y="309966"/>
                </a:lnTo>
                <a:lnTo>
                  <a:pt x="15544" y="351007"/>
                </a:lnTo>
                <a:lnTo>
                  <a:pt x="34032" y="389275"/>
                </a:lnTo>
                <a:lnTo>
                  <a:pt x="58826" y="424220"/>
                </a:lnTo>
                <a:lnTo>
                  <a:pt x="89296" y="455295"/>
                </a:lnTo>
                <a:lnTo>
                  <a:pt x="124815" y="481949"/>
                </a:lnTo>
                <a:lnTo>
                  <a:pt x="164753" y="503636"/>
                </a:lnTo>
                <a:lnTo>
                  <a:pt x="208483" y="519805"/>
                </a:lnTo>
                <a:lnTo>
                  <a:pt x="255374" y="529910"/>
                </a:lnTo>
                <a:lnTo>
                  <a:pt x="304800" y="533400"/>
                </a:lnTo>
                <a:lnTo>
                  <a:pt x="354225" y="529910"/>
                </a:lnTo>
                <a:lnTo>
                  <a:pt x="401116" y="519805"/>
                </a:lnTo>
                <a:lnTo>
                  <a:pt x="444846" y="503636"/>
                </a:lnTo>
                <a:lnTo>
                  <a:pt x="484784" y="481949"/>
                </a:lnTo>
                <a:lnTo>
                  <a:pt x="520303" y="455295"/>
                </a:lnTo>
                <a:lnTo>
                  <a:pt x="550773" y="424220"/>
                </a:lnTo>
                <a:lnTo>
                  <a:pt x="575567" y="389275"/>
                </a:lnTo>
                <a:lnTo>
                  <a:pt x="594055" y="351007"/>
                </a:lnTo>
                <a:lnTo>
                  <a:pt x="605609" y="309966"/>
                </a:lnTo>
                <a:lnTo>
                  <a:pt x="609600" y="266700"/>
                </a:lnTo>
                <a:lnTo>
                  <a:pt x="605609" y="223433"/>
                </a:lnTo>
                <a:lnTo>
                  <a:pt x="594055" y="182392"/>
                </a:lnTo>
                <a:lnTo>
                  <a:pt x="575567" y="144124"/>
                </a:lnTo>
                <a:lnTo>
                  <a:pt x="550773" y="109179"/>
                </a:lnTo>
                <a:lnTo>
                  <a:pt x="520303" y="78104"/>
                </a:lnTo>
                <a:lnTo>
                  <a:pt x="484784" y="51450"/>
                </a:lnTo>
                <a:lnTo>
                  <a:pt x="444846" y="29763"/>
                </a:lnTo>
                <a:lnTo>
                  <a:pt x="401116" y="13594"/>
                </a:lnTo>
                <a:lnTo>
                  <a:pt x="354225" y="3489"/>
                </a:lnTo>
                <a:lnTo>
                  <a:pt x="304800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36845" y="2604897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33700" y="2857500"/>
            <a:ext cx="2236470" cy="1371600"/>
            <a:chOff x="2933700" y="2857500"/>
            <a:chExt cx="2236470" cy="1371600"/>
          </a:xfrm>
        </p:grpSpPr>
        <p:sp>
          <p:nvSpPr>
            <p:cNvPr id="16" name="object 16"/>
            <p:cNvSpPr/>
            <p:nvPr/>
          </p:nvSpPr>
          <p:spPr>
            <a:xfrm>
              <a:off x="4521708" y="36957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4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27270" y="3153918"/>
              <a:ext cx="342900" cy="542925"/>
            </a:xfrm>
            <a:custGeom>
              <a:avLst/>
              <a:gdLst/>
              <a:ahLst/>
              <a:cxnLst/>
              <a:rect l="l" t="t" r="r" b="b"/>
              <a:pathLst>
                <a:path w="342900" h="542925">
                  <a:moveTo>
                    <a:pt x="8635" y="446151"/>
                  </a:moveTo>
                  <a:lnTo>
                    <a:pt x="0" y="542925"/>
                  </a:lnTo>
                  <a:lnTo>
                    <a:pt x="82550" y="491871"/>
                  </a:lnTo>
                  <a:lnTo>
                    <a:pt x="77827" y="488950"/>
                  </a:lnTo>
                  <a:lnTo>
                    <a:pt x="50291" y="488950"/>
                  </a:lnTo>
                  <a:lnTo>
                    <a:pt x="25653" y="473710"/>
                  </a:lnTo>
                  <a:lnTo>
                    <a:pt x="33266" y="461386"/>
                  </a:lnTo>
                  <a:lnTo>
                    <a:pt x="8635" y="446151"/>
                  </a:lnTo>
                  <a:close/>
                </a:path>
                <a:path w="342900" h="542925">
                  <a:moveTo>
                    <a:pt x="33266" y="461386"/>
                  </a:moveTo>
                  <a:lnTo>
                    <a:pt x="25653" y="473710"/>
                  </a:lnTo>
                  <a:lnTo>
                    <a:pt x="50291" y="488950"/>
                  </a:lnTo>
                  <a:lnTo>
                    <a:pt x="57904" y="476626"/>
                  </a:lnTo>
                  <a:lnTo>
                    <a:pt x="33266" y="461386"/>
                  </a:lnTo>
                  <a:close/>
                </a:path>
                <a:path w="342900" h="542925">
                  <a:moveTo>
                    <a:pt x="57904" y="476626"/>
                  </a:moveTo>
                  <a:lnTo>
                    <a:pt x="50291" y="488950"/>
                  </a:lnTo>
                  <a:lnTo>
                    <a:pt x="77827" y="488950"/>
                  </a:lnTo>
                  <a:lnTo>
                    <a:pt x="57904" y="476626"/>
                  </a:lnTo>
                  <a:close/>
                </a:path>
                <a:path w="342900" h="542925">
                  <a:moveTo>
                    <a:pt x="318262" y="0"/>
                  </a:moveTo>
                  <a:lnTo>
                    <a:pt x="33266" y="461386"/>
                  </a:lnTo>
                  <a:lnTo>
                    <a:pt x="57904" y="476626"/>
                  </a:lnTo>
                  <a:lnTo>
                    <a:pt x="342900" y="15240"/>
                  </a:lnTo>
                  <a:lnTo>
                    <a:pt x="3182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43300" y="36957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4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45637" y="3303523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31365" y="342834"/>
                  </a:moveTo>
                  <a:lnTo>
                    <a:pt x="311150" y="363600"/>
                  </a:lnTo>
                  <a:lnTo>
                    <a:pt x="403733" y="392938"/>
                  </a:lnTo>
                  <a:lnTo>
                    <a:pt x="389750" y="352932"/>
                  </a:lnTo>
                  <a:lnTo>
                    <a:pt x="341757" y="352932"/>
                  </a:lnTo>
                  <a:lnTo>
                    <a:pt x="331365" y="342834"/>
                  </a:lnTo>
                  <a:close/>
                </a:path>
                <a:path w="403860" h="393064">
                  <a:moveTo>
                    <a:pt x="351598" y="322049"/>
                  </a:moveTo>
                  <a:lnTo>
                    <a:pt x="331365" y="342834"/>
                  </a:lnTo>
                  <a:lnTo>
                    <a:pt x="341757" y="352932"/>
                  </a:lnTo>
                  <a:lnTo>
                    <a:pt x="361950" y="332105"/>
                  </a:lnTo>
                  <a:lnTo>
                    <a:pt x="351598" y="322049"/>
                  </a:lnTo>
                  <a:close/>
                </a:path>
                <a:path w="403860" h="393064">
                  <a:moveTo>
                    <a:pt x="371728" y="301371"/>
                  </a:moveTo>
                  <a:lnTo>
                    <a:pt x="351598" y="322049"/>
                  </a:lnTo>
                  <a:lnTo>
                    <a:pt x="361950" y="332105"/>
                  </a:lnTo>
                  <a:lnTo>
                    <a:pt x="341757" y="352932"/>
                  </a:lnTo>
                  <a:lnTo>
                    <a:pt x="389750" y="352932"/>
                  </a:lnTo>
                  <a:lnTo>
                    <a:pt x="371728" y="301371"/>
                  </a:lnTo>
                  <a:close/>
                </a:path>
                <a:path w="403860" h="393064">
                  <a:moveTo>
                    <a:pt x="20065" y="0"/>
                  </a:moveTo>
                  <a:lnTo>
                    <a:pt x="0" y="20827"/>
                  </a:lnTo>
                  <a:lnTo>
                    <a:pt x="331365" y="342834"/>
                  </a:lnTo>
                  <a:lnTo>
                    <a:pt x="351598" y="322049"/>
                  </a:lnTo>
                  <a:lnTo>
                    <a:pt x="2006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33700" y="28575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4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4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102991" y="2756992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324100" y="1866900"/>
            <a:ext cx="3734435" cy="2362200"/>
            <a:chOff x="2324100" y="1866900"/>
            <a:chExt cx="3734435" cy="2362200"/>
          </a:xfrm>
        </p:grpSpPr>
        <p:sp>
          <p:nvSpPr>
            <p:cNvPr id="23" name="object 23"/>
            <p:cNvSpPr/>
            <p:nvPr/>
          </p:nvSpPr>
          <p:spPr>
            <a:xfrm>
              <a:off x="3239262" y="2311018"/>
              <a:ext cx="2818765" cy="1424305"/>
            </a:xfrm>
            <a:custGeom>
              <a:avLst/>
              <a:gdLst/>
              <a:ahLst/>
              <a:cxnLst/>
              <a:rect l="l" t="t" r="r" b="b"/>
              <a:pathLst>
                <a:path w="2818765" h="1424304">
                  <a:moveTo>
                    <a:pt x="858647" y="24638"/>
                  </a:moveTo>
                  <a:lnTo>
                    <a:pt x="843153" y="0"/>
                  </a:lnTo>
                  <a:lnTo>
                    <a:pt x="65849" y="488861"/>
                  </a:lnTo>
                  <a:lnTo>
                    <a:pt x="50406" y="464312"/>
                  </a:lnTo>
                  <a:lnTo>
                    <a:pt x="0" y="547243"/>
                  </a:lnTo>
                  <a:lnTo>
                    <a:pt x="96647" y="537845"/>
                  </a:lnTo>
                  <a:lnTo>
                    <a:pt x="86106" y="521081"/>
                  </a:lnTo>
                  <a:lnTo>
                    <a:pt x="81241" y="513359"/>
                  </a:lnTo>
                  <a:lnTo>
                    <a:pt x="858647" y="24638"/>
                  </a:lnTo>
                  <a:close/>
                </a:path>
                <a:path w="2818765" h="1424304">
                  <a:moveTo>
                    <a:pt x="2818765" y="1423924"/>
                  </a:moveTo>
                  <a:lnTo>
                    <a:pt x="2808173" y="1377188"/>
                  </a:lnTo>
                  <a:lnTo>
                    <a:pt x="2797302" y="1329182"/>
                  </a:lnTo>
                  <a:lnTo>
                    <a:pt x="2774886" y="1347571"/>
                  </a:lnTo>
                  <a:lnTo>
                    <a:pt x="2359660" y="841375"/>
                  </a:lnTo>
                  <a:lnTo>
                    <a:pt x="2337308" y="859663"/>
                  </a:lnTo>
                  <a:lnTo>
                    <a:pt x="2752433" y="1365999"/>
                  </a:lnTo>
                  <a:lnTo>
                    <a:pt x="2730119" y="1384300"/>
                  </a:lnTo>
                  <a:lnTo>
                    <a:pt x="2818765" y="14239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24100" y="36957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4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29661" y="3303524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2004" y="301371"/>
                  </a:moveTo>
                  <a:lnTo>
                    <a:pt x="0" y="392938"/>
                  </a:lnTo>
                  <a:lnTo>
                    <a:pt x="92582" y="363600"/>
                  </a:lnTo>
                  <a:lnTo>
                    <a:pt x="82198" y="352932"/>
                  </a:lnTo>
                  <a:lnTo>
                    <a:pt x="61975" y="352932"/>
                  </a:lnTo>
                  <a:lnTo>
                    <a:pt x="41782" y="332105"/>
                  </a:lnTo>
                  <a:lnTo>
                    <a:pt x="52134" y="322049"/>
                  </a:lnTo>
                  <a:lnTo>
                    <a:pt x="32004" y="301371"/>
                  </a:lnTo>
                  <a:close/>
                </a:path>
                <a:path w="403860" h="393064">
                  <a:moveTo>
                    <a:pt x="52134" y="322049"/>
                  </a:moveTo>
                  <a:lnTo>
                    <a:pt x="41782" y="332105"/>
                  </a:lnTo>
                  <a:lnTo>
                    <a:pt x="61975" y="352932"/>
                  </a:lnTo>
                  <a:lnTo>
                    <a:pt x="72367" y="342834"/>
                  </a:lnTo>
                  <a:lnTo>
                    <a:pt x="52134" y="322049"/>
                  </a:lnTo>
                  <a:close/>
                </a:path>
                <a:path w="403860" h="393064">
                  <a:moveTo>
                    <a:pt x="72367" y="342834"/>
                  </a:moveTo>
                  <a:lnTo>
                    <a:pt x="61975" y="352932"/>
                  </a:lnTo>
                  <a:lnTo>
                    <a:pt x="82198" y="352932"/>
                  </a:lnTo>
                  <a:lnTo>
                    <a:pt x="72367" y="342834"/>
                  </a:lnTo>
                  <a:close/>
                </a:path>
                <a:path w="403860" h="393064">
                  <a:moveTo>
                    <a:pt x="383667" y="0"/>
                  </a:moveTo>
                  <a:lnTo>
                    <a:pt x="52134" y="322049"/>
                  </a:lnTo>
                  <a:lnTo>
                    <a:pt x="72367" y="342834"/>
                  </a:lnTo>
                  <a:lnTo>
                    <a:pt x="403732" y="20827"/>
                  </a:lnTo>
                  <a:lnTo>
                    <a:pt x="383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00500" y="18669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4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4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169790" y="1766697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615183" y="2310129"/>
            <a:ext cx="3747770" cy="2162810"/>
            <a:chOff x="2615183" y="2310129"/>
            <a:chExt cx="3747770" cy="2162810"/>
          </a:xfrm>
        </p:grpSpPr>
        <p:sp>
          <p:nvSpPr>
            <p:cNvPr id="29" name="object 29"/>
            <p:cNvSpPr/>
            <p:nvPr/>
          </p:nvSpPr>
          <p:spPr>
            <a:xfrm>
              <a:off x="2615184" y="2310129"/>
              <a:ext cx="2800350" cy="2162810"/>
            </a:xfrm>
            <a:custGeom>
              <a:avLst/>
              <a:gdLst/>
              <a:ahLst/>
              <a:cxnLst/>
              <a:rect l="l" t="t" r="r" b="b"/>
              <a:pathLst>
                <a:path w="2800350" h="2162810">
                  <a:moveTo>
                    <a:pt x="67437" y="2016379"/>
                  </a:moveTo>
                  <a:lnTo>
                    <a:pt x="42799" y="1977517"/>
                  </a:lnTo>
                  <a:lnTo>
                    <a:pt x="30607" y="1939544"/>
                  </a:lnTo>
                  <a:lnTo>
                    <a:pt x="28956" y="1919097"/>
                  </a:lnTo>
                  <a:lnTo>
                    <a:pt x="0" y="1920367"/>
                  </a:lnTo>
                  <a:lnTo>
                    <a:pt x="7366" y="1966341"/>
                  </a:lnTo>
                  <a:lnTo>
                    <a:pt x="28194" y="2010918"/>
                  </a:lnTo>
                  <a:lnTo>
                    <a:pt x="44958" y="2034540"/>
                  </a:lnTo>
                  <a:lnTo>
                    <a:pt x="67437" y="2016379"/>
                  </a:lnTo>
                  <a:close/>
                </a:path>
                <a:path w="2800350" h="2162810">
                  <a:moveTo>
                    <a:pt x="228092" y="2119884"/>
                  </a:moveTo>
                  <a:lnTo>
                    <a:pt x="187325" y="2105279"/>
                  </a:lnTo>
                  <a:lnTo>
                    <a:pt x="140208" y="2080260"/>
                  </a:lnTo>
                  <a:lnTo>
                    <a:pt x="128143" y="2072005"/>
                  </a:lnTo>
                  <a:lnTo>
                    <a:pt x="111760" y="2095881"/>
                  </a:lnTo>
                  <a:lnTo>
                    <a:pt x="148463" y="2118614"/>
                  </a:lnTo>
                  <a:lnTo>
                    <a:pt x="202057" y="2142236"/>
                  </a:lnTo>
                  <a:lnTo>
                    <a:pt x="219710" y="2147570"/>
                  </a:lnTo>
                  <a:lnTo>
                    <a:pt x="228092" y="2119884"/>
                  </a:lnTo>
                  <a:close/>
                </a:path>
                <a:path w="2800350" h="2162810">
                  <a:moveTo>
                    <a:pt x="417068" y="2102358"/>
                  </a:moveTo>
                  <a:lnTo>
                    <a:pt x="394335" y="2084324"/>
                  </a:lnTo>
                  <a:lnTo>
                    <a:pt x="392811" y="2086229"/>
                  </a:lnTo>
                  <a:lnTo>
                    <a:pt x="386461" y="2093976"/>
                  </a:lnTo>
                  <a:lnTo>
                    <a:pt x="354838" y="2122170"/>
                  </a:lnTo>
                  <a:lnTo>
                    <a:pt x="319532" y="2133854"/>
                  </a:lnTo>
                  <a:lnTo>
                    <a:pt x="309626" y="2133600"/>
                  </a:lnTo>
                  <a:lnTo>
                    <a:pt x="308991" y="2162556"/>
                  </a:lnTo>
                  <a:lnTo>
                    <a:pt x="352933" y="2155825"/>
                  </a:lnTo>
                  <a:lnTo>
                    <a:pt x="387210" y="2133854"/>
                  </a:lnTo>
                  <a:lnTo>
                    <a:pt x="392684" y="2129028"/>
                  </a:lnTo>
                  <a:lnTo>
                    <a:pt x="400304" y="2121535"/>
                  </a:lnTo>
                  <a:lnTo>
                    <a:pt x="407670" y="2113534"/>
                  </a:lnTo>
                  <a:lnTo>
                    <a:pt x="415036" y="2104898"/>
                  </a:lnTo>
                  <a:lnTo>
                    <a:pt x="417068" y="2102358"/>
                  </a:lnTo>
                  <a:close/>
                </a:path>
                <a:path w="2800350" h="2162810">
                  <a:moveTo>
                    <a:pt x="510794" y="1918208"/>
                  </a:moveTo>
                  <a:lnTo>
                    <a:pt x="483489" y="1908556"/>
                  </a:lnTo>
                  <a:lnTo>
                    <a:pt x="481330" y="1914779"/>
                  </a:lnTo>
                  <a:lnTo>
                    <a:pt x="469392" y="1945767"/>
                  </a:lnTo>
                  <a:lnTo>
                    <a:pt x="457073" y="1974723"/>
                  </a:lnTo>
                  <a:lnTo>
                    <a:pt x="444627" y="2001647"/>
                  </a:lnTo>
                  <a:lnTo>
                    <a:pt x="438658" y="2013204"/>
                  </a:lnTo>
                  <a:lnTo>
                    <a:pt x="464439" y="2026412"/>
                  </a:lnTo>
                  <a:lnTo>
                    <a:pt x="470408" y="2014982"/>
                  </a:lnTo>
                  <a:lnTo>
                    <a:pt x="483362" y="1987042"/>
                  </a:lnTo>
                  <a:lnTo>
                    <a:pt x="496062" y="1957070"/>
                  </a:lnTo>
                  <a:lnTo>
                    <a:pt x="508381" y="1925193"/>
                  </a:lnTo>
                  <a:lnTo>
                    <a:pt x="510794" y="1918208"/>
                  </a:lnTo>
                  <a:close/>
                </a:path>
                <a:path w="2800350" h="2162810">
                  <a:moveTo>
                    <a:pt x="567563" y="1722120"/>
                  </a:moveTo>
                  <a:lnTo>
                    <a:pt x="539369" y="1715516"/>
                  </a:lnTo>
                  <a:lnTo>
                    <a:pt x="535305" y="1733423"/>
                  </a:lnTo>
                  <a:lnTo>
                    <a:pt x="525399" y="1772793"/>
                  </a:lnTo>
                  <a:lnTo>
                    <a:pt x="514985" y="1810766"/>
                  </a:lnTo>
                  <a:lnTo>
                    <a:pt x="510159" y="1826641"/>
                  </a:lnTo>
                  <a:lnTo>
                    <a:pt x="537972" y="1835023"/>
                  </a:lnTo>
                  <a:lnTo>
                    <a:pt x="542671" y="1819148"/>
                  </a:lnTo>
                  <a:lnTo>
                    <a:pt x="553212" y="1780540"/>
                  </a:lnTo>
                  <a:lnTo>
                    <a:pt x="563372" y="1740535"/>
                  </a:lnTo>
                  <a:lnTo>
                    <a:pt x="567563" y="1722120"/>
                  </a:lnTo>
                  <a:close/>
                </a:path>
                <a:path w="2800350" h="2162810">
                  <a:moveTo>
                    <a:pt x="605536" y="1521968"/>
                  </a:moveTo>
                  <a:lnTo>
                    <a:pt x="576961" y="1517523"/>
                  </a:lnTo>
                  <a:lnTo>
                    <a:pt x="569849" y="1562862"/>
                  </a:lnTo>
                  <a:lnTo>
                    <a:pt x="562102" y="1607185"/>
                  </a:lnTo>
                  <a:lnTo>
                    <a:pt x="557403" y="1631061"/>
                  </a:lnTo>
                  <a:lnTo>
                    <a:pt x="585851" y="1636649"/>
                  </a:lnTo>
                  <a:lnTo>
                    <a:pt x="590423" y="1612773"/>
                  </a:lnTo>
                  <a:lnTo>
                    <a:pt x="598297" y="1567815"/>
                  </a:lnTo>
                  <a:lnTo>
                    <a:pt x="605536" y="1521968"/>
                  </a:lnTo>
                  <a:close/>
                </a:path>
                <a:path w="2800350" h="2162810">
                  <a:moveTo>
                    <a:pt x="628777" y="1319530"/>
                  </a:moveTo>
                  <a:lnTo>
                    <a:pt x="599948" y="1317371"/>
                  </a:lnTo>
                  <a:lnTo>
                    <a:pt x="599059" y="1328293"/>
                  </a:lnTo>
                  <a:lnTo>
                    <a:pt x="594614" y="1376426"/>
                  </a:lnTo>
                  <a:lnTo>
                    <a:pt x="589407" y="1424178"/>
                  </a:lnTo>
                  <a:lnTo>
                    <a:pt x="588518" y="1431798"/>
                  </a:lnTo>
                  <a:lnTo>
                    <a:pt x="617220" y="1435481"/>
                  </a:lnTo>
                  <a:lnTo>
                    <a:pt x="618109" y="1427734"/>
                  </a:lnTo>
                  <a:lnTo>
                    <a:pt x="623443" y="1379601"/>
                  </a:lnTo>
                  <a:lnTo>
                    <a:pt x="627888" y="1330833"/>
                  </a:lnTo>
                  <a:lnTo>
                    <a:pt x="628777" y="1319530"/>
                  </a:lnTo>
                  <a:close/>
                </a:path>
                <a:path w="2800350" h="2162810">
                  <a:moveTo>
                    <a:pt x="666115" y="1169035"/>
                  </a:moveTo>
                  <a:lnTo>
                    <a:pt x="658723" y="1153668"/>
                  </a:lnTo>
                  <a:lnTo>
                    <a:pt x="624078" y="1081532"/>
                  </a:lnTo>
                  <a:lnTo>
                    <a:pt x="579247" y="1167638"/>
                  </a:lnTo>
                  <a:lnTo>
                    <a:pt x="608177" y="1168107"/>
                  </a:lnTo>
                  <a:lnTo>
                    <a:pt x="607949" y="1180846"/>
                  </a:lnTo>
                  <a:lnTo>
                    <a:pt x="605663" y="1230249"/>
                  </a:lnTo>
                  <a:lnTo>
                    <a:pt x="605663" y="1230884"/>
                  </a:lnTo>
                  <a:lnTo>
                    <a:pt x="634619" y="1232662"/>
                  </a:lnTo>
                  <a:lnTo>
                    <a:pt x="634682" y="1230249"/>
                  </a:lnTo>
                  <a:lnTo>
                    <a:pt x="636778" y="1182116"/>
                  </a:lnTo>
                  <a:lnTo>
                    <a:pt x="637082" y="1168577"/>
                  </a:lnTo>
                  <a:lnTo>
                    <a:pt x="666115" y="1169035"/>
                  </a:lnTo>
                  <a:close/>
                </a:path>
                <a:path w="2800350" h="2162810">
                  <a:moveTo>
                    <a:pt x="1279525" y="2021205"/>
                  </a:moveTo>
                  <a:lnTo>
                    <a:pt x="1258697" y="1978787"/>
                  </a:lnTo>
                  <a:lnTo>
                    <a:pt x="1249426" y="1939798"/>
                  </a:lnTo>
                  <a:lnTo>
                    <a:pt x="1248156" y="1919351"/>
                  </a:lnTo>
                  <a:lnTo>
                    <a:pt x="1219200" y="1920113"/>
                  </a:lnTo>
                  <a:lnTo>
                    <a:pt x="1224661" y="1965325"/>
                  </a:lnTo>
                  <a:lnTo>
                    <a:pt x="1239901" y="2009140"/>
                  </a:lnTo>
                  <a:lnTo>
                    <a:pt x="1255141" y="2036826"/>
                  </a:lnTo>
                  <a:lnTo>
                    <a:pt x="1279525" y="2021205"/>
                  </a:lnTo>
                  <a:close/>
                </a:path>
                <a:path w="2800350" h="2162810">
                  <a:moveTo>
                    <a:pt x="1430020" y="2130552"/>
                  </a:moveTo>
                  <a:lnTo>
                    <a:pt x="1385062" y="2115947"/>
                  </a:lnTo>
                  <a:lnTo>
                    <a:pt x="1348613" y="2094738"/>
                  </a:lnTo>
                  <a:lnTo>
                    <a:pt x="1333119" y="2082673"/>
                  </a:lnTo>
                  <a:lnTo>
                    <a:pt x="1315339" y="2105533"/>
                  </a:lnTo>
                  <a:lnTo>
                    <a:pt x="1350772" y="2130552"/>
                  </a:lnTo>
                  <a:lnTo>
                    <a:pt x="1393317" y="2150364"/>
                  </a:lnTo>
                  <a:lnTo>
                    <a:pt x="1424178" y="2158873"/>
                  </a:lnTo>
                  <a:lnTo>
                    <a:pt x="1430020" y="2130552"/>
                  </a:lnTo>
                  <a:close/>
                </a:path>
                <a:path w="2800350" h="2162810">
                  <a:moveTo>
                    <a:pt x="1551559" y="2009521"/>
                  </a:moveTo>
                  <a:lnTo>
                    <a:pt x="1523492" y="2002409"/>
                  </a:lnTo>
                  <a:lnTo>
                    <a:pt x="1522222" y="2007362"/>
                  </a:lnTo>
                  <a:lnTo>
                    <a:pt x="1512062" y="2041906"/>
                  </a:lnTo>
                  <a:lnTo>
                    <a:pt x="1502029" y="2071370"/>
                  </a:lnTo>
                  <a:lnTo>
                    <a:pt x="1492123" y="2095373"/>
                  </a:lnTo>
                  <a:lnTo>
                    <a:pt x="1485519" y="2107819"/>
                  </a:lnTo>
                  <a:lnTo>
                    <a:pt x="1511046" y="2121408"/>
                  </a:lnTo>
                  <a:lnTo>
                    <a:pt x="1517777" y="2108962"/>
                  </a:lnTo>
                  <a:lnTo>
                    <a:pt x="1528826" y="2082419"/>
                  </a:lnTo>
                  <a:lnTo>
                    <a:pt x="1539494" y="2051304"/>
                  </a:lnTo>
                  <a:lnTo>
                    <a:pt x="1550035" y="2015490"/>
                  </a:lnTo>
                  <a:lnTo>
                    <a:pt x="1551559" y="2009521"/>
                  </a:lnTo>
                  <a:close/>
                </a:path>
                <a:path w="2800350" h="2162810">
                  <a:moveTo>
                    <a:pt x="1592707" y="1809877"/>
                  </a:moveTo>
                  <a:lnTo>
                    <a:pt x="1564132" y="1805178"/>
                  </a:lnTo>
                  <a:lnTo>
                    <a:pt x="1561338" y="1822831"/>
                  </a:lnTo>
                  <a:lnTo>
                    <a:pt x="1551686" y="1875536"/>
                  </a:lnTo>
                  <a:lnTo>
                    <a:pt x="1543177" y="1918462"/>
                  </a:lnTo>
                  <a:lnTo>
                    <a:pt x="1571498" y="1924177"/>
                  </a:lnTo>
                  <a:lnTo>
                    <a:pt x="1580134" y="1881251"/>
                  </a:lnTo>
                  <a:lnTo>
                    <a:pt x="1589786" y="1828038"/>
                  </a:lnTo>
                  <a:lnTo>
                    <a:pt x="1592707" y="1809877"/>
                  </a:lnTo>
                  <a:close/>
                </a:path>
                <a:path w="2800350" h="2162810">
                  <a:moveTo>
                    <a:pt x="1621790" y="1608709"/>
                  </a:moveTo>
                  <a:lnTo>
                    <a:pt x="1593088" y="1605026"/>
                  </a:lnTo>
                  <a:lnTo>
                    <a:pt x="1588389" y="1641856"/>
                  </a:lnTo>
                  <a:lnTo>
                    <a:pt x="1579626" y="1705864"/>
                  </a:lnTo>
                  <a:lnTo>
                    <a:pt x="1577594" y="1719453"/>
                  </a:lnTo>
                  <a:lnTo>
                    <a:pt x="1606169" y="1723771"/>
                  </a:lnTo>
                  <a:lnTo>
                    <a:pt x="1608201" y="1710182"/>
                  </a:lnTo>
                  <a:lnTo>
                    <a:pt x="1617091" y="1645793"/>
                  </a:lnTo>
                  <a:lnTo>
                    <a:pt x="1621790" y="1608709"/>
                  </a:lnTo>
                  <a:close/>
                </a:path>
                <a:path w="2800350" h="2162810">
                  <a:moveTo>
                    <a:pt x="1644269" y="1406779"/>
                  </a:moveTo>
                  <a:lnTo>
                    <a:pt x="1615440" y="1403985"/>
                  </a:lnTo>
                  <a:lnTo>
                    <a:pt x="1612900" y="1430020"/>
                  </a:lnTo>
                  <a:lnTo>
                    <a:pt x="1605026" y="1503680"/>
                  </a:lnTo>
                  <a:lnTo>
                    <a:pt x="1603248" y="1518920"/>
                  </a:lnTo>
                  <a:lnTo>
                    <a:pt x="1632077" y="1522222"/>
                  </a:lnTo>
                  <a:lnTo>
                    <a:pt x="1633855" y="1507109"/>
                  </a:lnTo>
                  <a:lnTo>
                    <a:pt x="1641729" y="1433068"/>
                  </a:lnTo>
                  <a:lnTo>
                    <a:pt x="1644269" y="1406779"/>
                  </a:lnTo>
                  <a:close/>
                </a:path>
                <a:path w="2800350" h="2162810">
                  <a:moveTo>
                    <a:pt x="1662303" y="1204722"/>
                  </a:moveTo>
                  <a:lnTo>
                    <a:pt x="1633474" y="1202309"/>
                  </a:lnTo>
                  <a:lnTo>
                    <a:pt x="1627505" y="1274318"/>
                  </a:lnTo>
                  <a:lnTo>
                    <a:pt x="1623568" y="1317625"/>
                  </a:lnTo>
                  <a:lnTo>
                    <a:pt x="1652397" y="1320292"/>
                  </a:lnTo>
                  <a:lnTo>
                    <a:pt x="1656334" y="1276985"/>
                  </a:lnTo>
                  <a:lnTo>
                    <a:pt x="1662303" y="1204722"/>
                  </a:lnTo>
                  <a:close/>
                </a:path>
                <a:path w="2800350" h="2162810">
                  <a:moveTo>
                    <a:pt x="1676654" y="1002284"/>
                  </a:moveTo>
                  <a:lnTo>
                    <a:pt x="1647825" y="1000506"/>
                  </a:lnTo>
                  <a:lnTo>
                    <a:pt x="1646428" y="1022858"/>
                  </a:lnTo>
                  <a:lnTo>
                    <a:pt x="1640586" y="1108964"/>
                  </a:lnTo>
                  <a:lnTo>
                    <a:pt x="1639951" y="1115822"/>
                  </a:lnTo>
                  <a:lnTo>
                    <a:pt x="1668907" y="1117981"/>
                  </a:lnTo>
                  <a:lnTo>
                    <a:pt x="1669415" y="1111123"/>
                  </a:lnTo>
                  <a:lnTo>
                    <a:pt x="1675371" y="1022858"/>
                  </a:lnTo>
                  <a:lnTo>
                    <a:pt x="1676654" y="1002284"/>
                  </a:lnTo>
                  <a:close/>
                </a:path>
                <a:path w="2800350" h="2162810">
                  <a:moveTo>
                    <a:pt x="1687830" y="799592"/>
                  </a:moveTo>
                  <a:lnTo>
                    <a:pt x="1658874" y="798322"/>
                  </a:lnTo>
                  <a:lnTo>
                    <a:pt x="1656842" y="845566"/>
                  </a:lnTo>
                  <a:lnTo>
                    <a:pt x="1653032" y="913892"/>
                  </a:lnTo>
                  <a:lnTo>
                    <a:pt x="1681988" y="915416"/>
                  </a:lnTo>
                  <a:lnTo>
                    <a:pt x="1685671" y="847217"/>
                  </a:lnTo>
                  <a:lnTo>
                    <a:pt x="1687830" y="799592"/>
                  </a:lnTo>
                  <a:close/>
                </a:path>
                <a:path w="2800350" h="2162810">
                  <a:moveTo>
                    <a:pt x="1696212" y="596900"/>
                  </a:moveTo>
                  <a:lnTo>
                    <a:pt x="1667256" y="596011"/>
                  </a:lnTo>
                  <a:lnTo>
                    <a:pt x="1665097" y="662178"/>
                  </a:lnTo>
                  <a:lnTo>
                    <a:pt x="1662811" y="711581"/>
                  </a:lnTo>
                  <a:lnTo>
                    <a:pt x="1691767" y="712851"/>
                  </a:lnTo>
                  <a:lnTo>
                    <a:pt x="1694053" y="663448"/>
                  </a:lnTo>
                  <a:lnTo>
                    <a:pt x="1696212" y="596900"/>
                  </a:lnTo>
                  <a:close/>
                </a:path>
                <a:path w="2800350" h="2162810">
                  <a:moveTo>
                    <a:pt x="1701800" y="394208"/>
                  </a:moveTo>
                  <a:lnTo>
                    <a:pt x="1672844" y="393573"/>
                  </a:lnTo>
                  <a:lnTo>
                    <a:pt x="1671320" y="474218"/>
                  </a:lnTo>
                  <a:lnTo>
                    <a:pt x="1670050" y="509143"/>
                  </a:lnTo>
                  <a:lnTo>
                    <a:pt x="1699006" y="510159"/>
                  </a:lnTo>
                  <a:lnTo>
                    <a:pt x="1700161" y="474218"/>
                  </a:lnTo>
                  <a:lnTo>
                    <a:pt x="1701800" y="394208"/>
                  </a:lnTo>
                  <a:close/>
                </a:path>
                <a:path w="2800350" h="2162810">
                  <a:moveTo>
                    <a:pt x="1704721" y="191262"/>
                  </a:moveTo>
                  <a:lnTo>
                    <a:pt x="1675765" y="191135"/>
                  </a:lnTo>
                  <a:lnTo>
                    <a:pt x="1675104" y="283845"/>
                  </a:lnTo>
                  <a:lnTo>
                    <a:pt x="1674622" y="306705"/>
                  </a:lnTo>
                  <a:lnTo>
                    <a:pt x="1703578" y="307340"/>
                  </a:lnTo>
                  <a:lnTo>
                    <a:pt x="1703959" y="283210"/>
                  </a:lnTo>
                  <a:lnTo>
                    <a:pt x="1704721" y="191262"/>
                  </a:lnTo>
                  <a:close/>
                </a:path>
                <a:path w="2800350" h="2162810">
                  <a:moveTo>
                    <a:pt x="1733677" y="178054"/>
                  </a:moveTo>
                  <a:lnTo>
                    <a:pt x="1690878" y="90932"/>
                  </a:lnTo>
                  <a:lnTo>
                    <a:pt x="1646809" y="177546"/>
                  </a:lnTo>
                  <a:lnTo>
                    <a:pt x="1733677" y="178054"/>
                  </a:lnTo>
                  <a:close/>
                </a:path>
                <a:path w="2800350" h="2162810">
                  <a:moveTo>
                    <a:pt x="2262124" y="2018030"/>
                  </a:moveTo>
                  <a:lnTo>
                    <a:pt x="2239137" y="1978025"/>
                  </a:lnTo>
                  <a:lnTo>
                    <a:pt x="2227961" y="1939671"/>
                  </a:lnTo>
                  <a:lnTo>
                    <a:pt x="2226564" y="1919224"/>
                  </a:lnTo>
                  <a:lnTo>
                    <a:pt x="2197608" y="1920240"/>
                  </a:lnTo>
                  <a:lnTo>
                    <a:pt x="2204085" y="1965833"/>
                  </a:lnTo>
                  <a:lnTo>
                    <a:pt x="2222627" y="2010283"/>
                  </a:lnTo>
                  <a:lnTo>
                    <a:pt x="2239137" y="2035683"/>
                  </a:lnTo>
                  <a:lnTo>
                    <a:pt x="2262124" y="2018030"/>
                  </a:lnTo>
                  <a:close/>
                </a:path>
                <a:path w="2800350" h="2162810">
                  <a:moveTo>
                    <a:pt x="2419096" y="2124710"/>
                  </a:moveTo>
                  <a:lnTo>
                    <a:pt x="2368169" y="2105533"/>
                  </a:lnTo>
                  <a:lnTo>
                    <a:pt x="2326259" y="2080768"/>
                  </a:lnTo>
                  <a:lnTo>
                    <a:pt x="2320671" y="2076450"/>
                  </a:lnTo>
                  <a:lnTo>
                    <a:pt x="2303018" y="2099437"/>
                  </a:lnTo>
                  <a:lnTo>
                    <a:pt x="2354453" y="2131060"/>
                  </a:lnTo>
                  <a:lnTo>
                    <a:pt x="2404618" y="2150745"/>
                  </a:lnTo>
                  <a:lnTo>
                    <a:pt x="2411349" y="2152650"/>
                  </a:lnTo>
                  <a:lnTo>
                    <a:pt x="2419096" y="2124710"/>
                  </a:lnTo>
                  <a:close/>
                </a:path>
                <a:path w="2800350" h="2162810">
                  <a:moveTo>
                    <a:pt x="2589276" y="2067814"/>
                  </a:moveTo>
                  <a:lnTo>
                    <a:pt x="2563749" y="2054225"/>
                  </a:lnTo>
                  <a:lnTo>
                    <a:pt x="2560701" y="2060067"/>
                  </a:lnTo>
                  <a:lnTo>
                    <a:pt x="2554732" y="2070481"/>
                  </a:lnTo>
                  <a:lnTo>
                    <a:pt x="2531491" y="2104263"/>
                  </a:lnTo>
                  <a:lnTo>
                    <a:pt x="2499614" y="2130679"/>
                  </a:lnTo>
                  <a:lnTo>
                    <a:pt x="2496185" y="2131822"/>
                  </a:lnTo>
                  <a:lnTo>
                    <a:pt x="2505583" y="2159127"/>
                  </a:lnTo>
                  <a:lnTo>
                    <a:pt x="2539238" y="2138172"/>
                  </a:lnTo>
                  <a:lnTo>
                    <a:pt x="2566670" y="2105914"/>
                  </a:lnTo>
                  <a:lnTo>
                    <a:pt x="2585847" y="2074291"/>
                  </a:lnTo>
                  <a:lnTo>
                    <a:pt x="2589276" y="2067814"/>
                  </a:lnTo>
                  <a:close/>
                </a:path>
                <a:path w="2800350" h="2162810">
                  <a:moveTo>
                    <a:pt x="2660777" y="1875155"/>
                  </a:moveTo>
                  <a:lnTo>
                    <a:pt x="2632837" y="1867408"/>
                  </a:lnTo>
                  <a:lnTo>
                    <a:pt x="2628519" y="1883156"/>
                  </a:lnTo>
                  <a:lnTo>
                    <a:pt x="2617851" y="1918843"/>
                  </a:lnTo>
                  <a:lnTo>
                    <a:pt x="2612390" y="1935734"/>
                  </a:lnTo>
                  <a:lnTo>
                    <a:pt x="2606802" y="1952117"/>
                  </a:lnTo>
                  <a:lnTo>
                    <a:pt x="2601087" y="1967865"/>
                  </a:lnTo>
                  <a:lnTo>
                    <a:pt x="2597912" y="1976501"/>
                  </a:lnTo>
                  <a:lnTo>
                    <a:pt x="2625090" y="1986661"/>
                  </a:lnTo>
                  <a:lnTo>
                    <a:pt x="2639695" y="1945005"/>
                  </a:lnTo>
                  <a:lnTo>
                    <a:pt x="2656205" y="1891538"/>
                  </a:lnTo>
                  <a:lnTo>
                    <a:pt x="2660777" y="1875155"/>
                  </a:lnTo>
                  <a:close/>
                </a:path>
                <a:path w="2800350" h="2162810">
                  <a:moveTo>
                    <a:pt x="2706243" y="1676400"/>
                  </a:moveTo>
                  <a:lnTo>
                    <a:pt x="2677795" y="1671193"/>
                  </a:lnTo>
                  <a:lnTo>
                    <a:pt x="2677033" y="1675384"/>
                  </a:lnTo>
                  <a:lnTo>
                    <a:pt x="2668143" y="1720596"/>
                  </a:lnTo>
                  <a:lnTo>
                    <a:pt x="2658745" y="1764030"/>
                  </a:lnTo>
                  <a:lnTo>
                    <a:pt x="2654046" y="1783842"/>
                  </a:lnTo>
                  <a:lnTo>
                    <a:pt x="2682240" y="1790446"/>
                  </a:lnTo>
                  <a:lnTo>
                    <a:pt x="2686939" y="1770634"/>
                  </a:lnTo>
                  <a:lnTo>
                    <a:pt x="2696337" y="1726692"/>
                  </a:lnTo>
                  <a:lnTo>
                    <a:pt x="2706243" y="1676400"/>
                  </a:lnTo>
                  <a:close/>
                </a:path>
                <a:path w="2800350" h="2162810">
                  <a:moveTo>
                    <a:pt x="2737612" y="1475359"/>
                  </a:moveTo>
                  <a:lnTo>
                    <a:pt x="2708910" y="1471803"/>
                  </a:lnTo>
                  <a:lnTo>
                    <a:pt x="2707894" y="1480058"/>
                  </a:lnTo>
                  <a:lnTo>
                    <a:pt x="2701036" y="1530858"/>
                  </a:lnTo>
                  <a:lnTo>
                    <a:pt x="2693416" y="1580515"/>
                  </a:lnTo>
                  <a:lnTo>
                    <a:pt x="2692527" y="1585849"/>
                  </a:lnTo>
                  <a:lnTo>
                    <a:pt x="2721102" y="1590548"/>
                  </a:lnTo>
                  <a:lnTo>
                    <a:pt x="2721991" y="1585214"/>
                  </a:lnTo>
                  <a:lnTo>
                    <a:pt x="2729611" y="1535176"/>
                  </a:lnTo>
                  <a:lnTo>
                    <a:pt x="2736596" y="1483995"/>
                  </a:lnTo>
                  <a:lnTo>
                    <a:pt x="2737612" y="1475359"/>
                  </a:lnTo>
                  <a:close/>
                </a:path>
                <a:path w="2800350" h="2162810">
                  <a:moveTo>
                    <a:pt x="2758186" y="395732"/>
                  </a:moveTo>
                  <a:lnTo>
                    <a:pt x="2744787" y="379349"/>
                  </a:lnTo>
                  <a:lnTo>
                    <a:pt x="2696718" y="320548"/>
                  </a:lnTo>
                  <a:lnTo>
                    <a:pt x="2684856" y="346976"/>
                  </a:lnTo>
                  <a:lnTo>
                    <a:pt x="1913255" y="0"/>
                  </a:lnTo>
                  <a:lnTo>
                    <a:pt x="1901317" y="26416"/>
                  </a:lnTo>
                  <a:lnTo>
                    <a:pt x="2672981" y="373430"/>
                  </a:lnTo>
                  <a:lnTo>
                    <a:pt x="2661158" y="399796"/>
                  </a:lnTo>
                  <a:lnTo>
                    <a:pt x="2758186" y="395732"/>
                  </a:lnTo>
                  <a:close/>
                </a:path>
                <a:path w="2800350" h="2162810">
                  <a:moveTo>
                    <a:pt x="2758567" y="1273175"/>
                  </a:moveTo>
                  <a:lnTo>
                    <a:pt x="2729738" y="1270762"/>
                  </a:lnTo>
                  <a:lnTo>
                    <a:pt x="2725420" y="1321435"/>
                  </a:lnTo>
                  <a:lnTo>
                    <a:pt x="2720086" y="1375283"/>
                  </a:lnTo>
                  <a:lnTo>
                    <a:pt x="2718943" y="1385697"/>
                  </a:lnTo>
                  <a:lnTo>
                    <a:pt x="2747772" y="1388872"/>
                  </a:lnTo>
                  <a:lnTo>
                    <a:pt x="2748915" y="1378331"/>
                  </a:lnTo>
                  <a:lnTo>
                    <a:pt x="2754249" y="1324229"/>
                  </a:lnTo>
                  <a:lnTo>
                    <a:pt x="2758567" y="1273175"/>
                  </a:lnTo>
                  <a:close/>
                </a:path>
                <a:path w="2800350" h="2162810">
                  <a:moveTo>
                    <a:pt x="2769870" y="1070102"/>
                  </a:moveTo>
                  <a:lnTo>
                    <a:pt x="2740914" y="1069086"/>
                  </a:lnTo>
                  <a:lnTo>
                    <a:pt x="2740025" y="1099439"/>
                  </a:lnTo>
                  <a:lnTo>
                    <a:pt x="2737358" y="1155700"/>
                  </a:lnTo>
                  <a:lnTo>
                    <a:pt x="2735580" y="1184402"/>
                  </a:lnTo>
                  <a:lnTo>
                    <a:pt x="2764536" y="1186180"/>
                  </a:lnTo>
                  <a:lnTo>
                    <a:pt x="2766187" y="1157478"/>
                  </a:lnTo>
                  <a:lnTo>
                    <a:pt x="2768854" y="1100836"/>
                  </a:lnTo>
                  <a:lnTo>
                    <a:pt x="2769870" y="1070102"/>
                  </a:lnTo>
                  <a:close/>
                </a:path>
                <a:path w="2800350" h="2162810">
                  <a:moveTo>
                    <a:pt x="2800223" y="1016508"/>
                  </a:moveTo>
                  <a:lnTo>
                    <a:pt x="2757805" y="929132"/>
                  </a:lnTo>
                  <a:lnTo>
                    <a:pt x="2713355" y="1015492"/>
                  </a:lnTo>
                  <a:lnTo>
                    <a:pt x="2800223" y="10165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53100" y="3704843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4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699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399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4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699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02640" y="5539232"/>
            <a:ext cx="4196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Follow </a:t>
            </a:r>
            <a:r>
              <a:rPr sz="2400" dirty="0">
                <a:latin typeface="Calibri"/>
                <a:cs typeface="Calibri"/>
              </a:rPr>
              <a:t>link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right, </a:t>
            </a:r>
            <a:r>
              <a:rPr sz="2400" spc="-10" dirty="0">
                <a:latin typeface="Calibri"/>
                <a:cs typeface="Calibri"/>
              </a:rPr>
              <a:t>go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leftmost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2640" y="5981191"/>
            <a:ext cx="1856739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5" dirty="0">
                <a:latin typeface="Calibri"/>
                <a:cs typeface="Calibri"/>
              </a:rPr>
              <a:t>node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print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04809" y="6400749"/>
            <a:ext cx="7531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57109" y="1575942"/>
            <a:ext cx="9112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Outp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t  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93010" y="3604386"/>
            <a:ext cx="37350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1900" algn="l"/>
                <a:tab pos="2209800" algn="l"/>
                <a:tab pos="3441700" algn="l"/>
              </a:tabLst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1	5	7	9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6544" y="1318767"/>
            <a:ext cx="5387340" cy="318770"/>
            <a:chOff x="696544" y="1318767"/>
            <a:chExt cx="5387340" cy="318770"/>
          </a:xfrm>
        </p:grpSpPr>
        <p:sp>
          <p:nvSpPr>
            <p:cNvPr id="3" name="object 3"/>
            <p:cNvSpPr/>
            <p:nvPr/>
          </p:nvSpPr>
          <p:spPr>
            <a:xfrm>
              <a:off x="697433" y="1319656"/>
              <a:ext cx="5385485" cy="3166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4350" y="1372234"/>
              <a:ext cx="2819400" cy="142875"/>
            </a:xfrm>
            <a:custGeom>
              <a:avLst/>
              <a:gdLst/>
              <a:ahLst/>
              <a:cxnLst/>
              <a:rect l="l" t="t" r="r" b="b"/>
              <a:pathLst>
                <a:path w="2819400" h="142875">
                  <a:moveTo>
                    <a:pt x="51688" y="0"/>
                  </a:moveTo>
                  <a:lnTo>
                    <a:pt x="0" y="142493"/>
                  </a:lnTo>
                  <a:lnTo>
                    <a:pt x="104901" y="142493"/>
                  </a:lnTo>
                  <a:lnTo>
                    <a:pt x="51688" y="0"/>
                  </a:lnTo>
                  <a:close/>
                </a:path>
                <a:path w="2819400" h="142875">
                  <a:moveTo>
                    <a:pt x="2765933" y="0"/>
                  </a:moveTo>
                  <a:lnTo>
                    <a:pt x="2714244" y="142493"/>
                  </a:lnTo>
                  <a:lnTo>
                    <a:pt x="2819146" y="142493"/>
                  </a:lnTo>
                  <a:lnTo>
                    <a:pt x="2765933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9767" y="1357248"/>
              <a:ext cx="101472" cy="1022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86684" y="1357248"/>
              <a:ext cx="101472" cy="1022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6415" y="1357248"/>
              <a:ext cx="153415" cy="2411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46732" y="1357248"/>
              <a:ext cx="153415" cy="2411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9972" y="1357248"/>
              <a:ext cx="101472" cy="1022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29331" y="1323466"/>
              <a:ext cx="1870710" cy="310515"/>
            </a:xfrm>
            <a:custGeom>
              <a:avLst/>
              <a:gdLst/>
              <a:ahLst/>
              <a:cxnLst/>
              <a:rect l="l" t="t" r="r" b="b"/>
              <a:pathLst>
                <a:path w="1870710" h="310514">
                  <a:moveTo>
                    <a:pt x="1691005" y="0"/>
                  </a:moveTo>
                  <a:lnTo>
                    <a:pt x="1747139" y="0"/>
                  </a:lnTo>
                  <a:lnTo>
                    <a:pt x="1754251" y="0"/>
                  </a:lnTo>
                  <a:lnTo>
                    <a:pt x="1760473" y="127"/>
                  </a:lnTo>
                  <a:lnTo>
                    <a:pt x="1765808" y="635"/>
                  </a:lnTo>
                  <a:lnTo>
                    <a:pt x="1771269" y="1016"/>
                  </a:lnTo>
                  <a:lnTo>
                    <a:pt x="1776221" y="1650"/>
                  </a:lnTo>
                  <a:lnTo>
                    <a:pt x="1817570" y="16204"/>
                  </a:lnTo>
                  <a:lnTo>
                    <a:pt x="1844359" y="47422"/>
                  </a:lnTo>
                  <a:lnTo>
                    <a:pt x="1851152" y="81915"/>
                  </a:lnTo>
                  <a:lnTo>
                    <a:pt x="1850868" y="89533"/>
                  </a:lnTo>
                  <a:lnTo>
                    <a:pt x="1837991" y="127055"/>
                  </a:lnTo>
                  <a:lnTo>
                    <a:pt x="1807209" y="152908"/>
                  </a:lnTo>
                  <a:lnTo>
                    <a:pt x="1827910" y="190627"/>
                  </a:lnTo>
                  <a:lnTo>
                    <a:pt x="1831085" y="196977"/>
                  </a:lnTo>
                  <a:lnTo>
                    <a:pt x="1834133" y="204088"/>
                  </a:lnTo>
                  <a:lnTo>
                    <a:pt x="1837308" y="211962"/>
                  </a:lnTo>
                  <a:lnTo>
                    <a:pt x="1865630" y="283463"/>
                  </a:lnTo>
                  <a:lnTo>
                    <a:pt x="1867408" y="287528"/>
                  </a:lnTo>
                  <a:lnTo>
                    <a:pt x="1868551" y="290830"/>
                  </a:lnTo>
                  <a:lnTo>
                    <a:pt x="1869185" y="293370"/>
                  </a:lnTo>
                  <a:lnTo>
                    <a:pt x="1869947" y="295910"/>
                  </a:lnTo>
                  <a:lnTo>
                    <a:pt x="1870329" y="297815"/>
                  </a:lnTo>
                  <a:lnTo>
                    <a:pt x="1870329" y="298958"/>
                  </a:lnTo>
                  <a:lnTo>
                    <a:pt x="1870329" y="300736"/>
                  </a:lnTo>
                  <a:lnTo>
                    <a:pt x="1865121" y="307721"/>
                  </a:lnTo>
                  <a:lnTo>
                    <a:pt x="1863344" y="308610"/>
                  </a:lnTo>
                  <a:lnTo>
                    <a:pt x="1861439" y="309245"/>
                  </a:lnTo>
                  <a:lnTo>
                    <a:pt x="1859153" y="309625"/>
                  </a:lnTo>
                  <a:lnTo>
                    <a:pt x="1856994" y="310007"/>
                  </a:lnTo>
                  <a:lnTo>
                    <a:pt x="1854200" y="310134"/>
                  </a:lnTo>
                  <a:lnTo>
                    <a:pt x="1850770" y="310134"/>
                  </a:lnTo>
                  <a:lnTo>
                    <a:pt x="1847722" y="310134"/>
                  </a:lnTo>
                  <a:lnTo>
                    <a:pt x="1837308" y="307721"/>
                  </a:lnTo>
                  <a:lnTo>
                    <a:pt x="1835404" y="306705"/>
                  </a:lnTo>
                  <a:lnTo>
                    <a:pt x="1830196" y="298196"/>
                  </a:lnTo>
                  <a:lnTo>
                    <a:pt x="1802257" y="225552"/>
                  </a:lnTo>
                  <a:lnTo>
                    <a:pt x="1784477" y="190119"/>
                  </a:lnTo>
                  <a:lnTo>
                    <a:pt x="1779651" y="185293"/>
                  </a:lnTo>
                  <a:lnTo>
                    <a:pt x="1774825" y="180340"/>
                  </a:lnTo>
                  <a:lnTo>
                    <a:pt x="1768983" y="176530"/>
                  </a:lnTo>
                  <a:lnTo>
                    <a:pt x="1761997" y="173609"/>
                  </a:lnTo>
                  <a:lnTo>
                    <a:pt x="1755140" y="170815"/>
                  </a:lnTo>
                  <a:lnTo>
                    <a:pt x="1746884" y="169291"/>
                  </a:lnTo>
                  <a:lnTo>
                    <a:pt x="1737359" y="169291"/>
                  </a:lnTo>
                  <a:lnTo>
                    <a:pt x="1711325" y="169291"/>
                  </a:lnTo>
                  <a:lnTo>
                    <a:pt x="1711325" y="299466"/>
                  </a:lnTo>
                  <a:lnTo>
                    <a:pt x="1711325" y="301117"/>
                  </a:lnTo>
                  <a:lnTo>
                    <a:pt x="1710817" y="302768"/>
                  </a:lnTo>
                  <a:lnTo>
                    <a:pt x="1709801" y="304419"/>
                  </a:lnTo>
                  <a:lnTo>
                    <a:pt x="1708912" y="306070"/>
                  </a:lnTo>
                  <a:lnTo>
                    <a:pt x="1707515" y="307213"/>
                  </a:lnTo>
                  <a:lnTo>
                    <a:pt x="1705737" y="307975"/>
                  </a:lnTo>
                  <a:lnTo>
                    <a:pt x="1703832" y="308737"/>
                  </a:lnTo>
                  <a:lnTo>
                    <a:pt x="1701927" y="309372"/>
                  </a:lnTo>
                  <a:lnTo>
                    <a:pt x="1700021" y="309625"/>
                  </a:lnTo>
                  <a:lnTo>
                    <a:pt x="1698117" y="310007"/>
                  </a:lnTo>
                  <a:lnTo>
                    <a:pt x="1695450" y="310134"/>
                  </a:lnTo>
                  <a:lnTo>
                    <a:pt x="1692147" y="310134"/>
                  </a:lnTo>
                  <a:lnTo>
                    <a:pt x="1688972" y="310134"/>
                  </a:lnTo>
                  <a:lnTo>
                    <a:pt x="1686433" y="310007"/>
                  </a:lnTo>
                  <a:lnTo>
                    <a:pt x="1684401" y="309625"/>
                  </a:lnTo>
                  <a:lnTo>
                    <a:pt x="1682495" y="309372"/>
                  </a:lnTo>
                  <a:lnTo>
                    <a:pt x="1680591" y="308737"/>
                  </a:lnTo>
                  <a:lnTo>
                    <a:pt x="1678813" y="307975"/>
                  </a:lnTo>
                  <a:lnTo>
                    <a:pt x="1677034" y="307213"/>
                  </a:lnTo>
                  <a:lnTo>
                    <a:pt x="1675638" y="306070"/>
                  </a:lnTo>
                  <a:lnTo>
                    <a:pt x="1674748" y="304546"/>
                  </a:lnTo>
                  <a:lnTo>
                    <a:pt x="1673733" y="303022"/>
                  </a:lnTo>
                  <a:lnTo>
                    <a:pt x="1673352" y="301244"/>
                  </a:lnTo>
                  <a:lnTo>
                    <a:pt x="1673352" y="299466"/>
                  </a:lnTo>
                  <a:lnTo>
                    <a:pt x="1673352" y="19304"/>
                  </a:lnTo>
                  <a:lnTo>
                    <a:pt x="1673352" y="12065"/>
                  </a:lnTo>
                  <a:lnTo>
                    <a:pt x="1675257" y="6985"/>
                  </a:lnTo>
                  <a:lnTo>
                    <a:pt x="1679320" y="4191"/>
                  </a:lnTo>
                  <a:lnTo>
                    <a:pt x="1683258" y="1397"/>
                  </a:lnTo>
                  <a:lnTo>
                    <a:pt x="1687195" y="0"/>
                  </a:lnTo>
                  <a:lnTo>
                    <a:pt x="1691005" y="0"/>
                  </a:lnTo>
                  <a:close/>
                </a:path>
                <a:path w="1870710" h="310514">
                  <a:moveTo>
                    <a:pt x="1415415" y="0"/>
                  </a:moveTo>
                  <a:lnTo>
                    <a:pt x="1622297" y="0"/>
                  </a:lnTo>
                  <a:lnTo>
                    <a:pt x="1624330" y="0"/>
                  </a:lnTo>
                  <a:lnTo>
                    <a:pt x="1626108" y="508"/>
                  </a:lnTo>
                  <a:lnTo>
                    <a:pt x="1627885" y="1397"/>
                  </a:lnTo>
                  <a:lnTo>
                    <a:pt x="1629537" y="2412"/>
                  </a:lnTo>
                  <a:lnTo>
                    <a:pt x="1630807" y="3683"/>
                  </a:lnTo>
                  <a:lnTo>
                    <a:pt x="1631822" y="5461"/>
                  </a:lnTo>
                  <a:lnTo>
                    <a:pt x="1632839" y="7112"/>
                  </a:lnTo>
                  <a:lnTo>
                    <a:pt x="1633473" y="9017"/>
                  </a:lnTo>
                  <a:lnTo>
                    <a:pt x="1633855" y="11175"/>
                  </a:lnTo>
                  <a:lnTo>
                    <a:pt x="1634235" y="13335"/>
                  </a:lnTo>
                  <a:lnTo>
                    <a:pt x="1634490" y="15494"/>
                  </a:lnTo>
                  <a:lnTo>
                    <a:pt x="1634490" y="17653"/>
                  </a:lnTo>
                  <a:lnTo>
                    <a:pt x="1634490" y="19812"/>
                  </a:lnTo>
                  <a:lnTo>
                    <a:pt x="1634235" y="21844"/>
                  </a:lnTo>
                  <a:lnTo>
                    <a:pt x="1633855" y="23875"/>
                  </a:lnTo>
                  <a:lnTo>
                    <a:pt x="1633473" y="26035"/>
                  </a:lnTo>
                  <a:lnTo>
                    <a:pt x="1627885" y="33147"/>
                  </a:lnTo>
                  <a:lnTo>
                    <a:pt x="1626234" y="34162"/>
                  </a:lnTo>
                  <a:lnTo>
                    <a:pt x="1624457" y="34671"/>
                  </a:lnTo>
                  <a:lnTo>
                    <a:pt x="1622425" y="34671"/>
                  </a:lnTo>
                  <a:lnTo>
                    <a:pt x="1537970" y="34671"/>
                  </a:lnTo>
                  <a:lnTo>
                    <a:pt x="1537970" y="299466"/>
                  </a:lnTo>
                  <a:lnTo>
                    <a:pt x="1537970" y="301117"/>
                  </a:lnTo>
                  <a:lnTo>
                    <a:pt x="1537589" y="302768"/>
                  </a:lnTo>
                  <a:lnTo>
                    <a:pt x="1536572" y="304419"/>
                  </a:lnTo>
                  <a:lnTo>
                    <a:pt x="1535557" y="306070"/>
                  </a:lnTo>
                  <a:lnTo>
                    <a:pt x="1534159" y="307213"/>
                  </a:lnTo>
                  <a:lnTo>
                    <a:pt x="1532382" y="307975"/>
                  </a:lnTo>
                  <a:lnTo>
                    <a:pt x="1530604" y="308737"/>
                  </a:lnTo>
                  <a:lnTo>
                    <a:pt x="1528698" y="309372"/>
                  </a:lnTo>
                  <a:lnTo>
                    <a:pt x="1526667" y="309625"/>
                  </a:lnTo>
                  <a:lnTo>
                    <a:pt x="1524634" y="310007"/>
                  </a:lnTo>
                  <a:lnTo>
                    <a:pt x="1522095" y="310134"/>
                  </a:lnTo>
                  <a:lnTo>
                    <a:pt x="1518920" y="310134"/>
                  </a:lnTo>
                  <a:lnTo>
                    <a:pt x="1515745" y="310134"/>
                  </a:lnTo>
                  <a:lnTo>
                    <a:pt x="1513205" y="310007"/>
                  </a:lnTo>
                  <a:lnTo>
                    <a:pt x="1511172" y="309625"/>
                  </a:lnTo>
                  <a:lnTo>
                    <a:pt x="1509141" y="309372"/>
                  </a:lnTo>
                  <a:lnTo>
                    <a:pt x="1507235" y="308737"/>
                  </a:lnTo>
                  <a:lnTo>
                    <a:pt x="1505458" y="307975"/>
                  </a:lnTo>
                  <a:lnTo>
                    <a:pt x="1503680" y="307213"/>
                  </a:lnTo>
                  <a:lnTo>
                    <a:pt x="1502409" y="306070"/>
                  </a:lnTo>
                  <a:lnTo>
                    <a:pt x="1501394" y="304546"/>
                  </a:lnTo>
                  <a:lnTo>
                    <a:pt x="1500505" y="303022"/>
                  </a:lnTo>
                  <a:lnTo>
                    <a:pt x="1499996" y="301244"/>
                  </a:lnTo>
                  <a:lnTo>
                    <a:pt x="1499996" y="299466"/>
                  </a:lnTo>
                  <a:lnTo>
                    <a:pt x="1499996" y="34671"/>
                  </a:lnTo>
                  <a:lnTo>
                    <a:pt x="1415415" y="34671"/>
                  </a:lnTo>
                  <a:lnTo>
                    <a:pt x="1413256" y="34671"/>
                  </a:lnTo>
                  <a:lnTo>
                    <a:pt x="1411351" y="34162"/>
                  </a:lnTo>
                  <a:lnTo>
                    <a:pt x="1409827" y="33147"/>
                  </a:lnTo>
                  <a:lnTo>
                    <a:pt x="1408303" y="32131"/>
                  </a:lnTo>
                  <a:lnTo>
                    <a:pt x="1407033" y="30861"/>
                  </a:lnTo>
                  <a:lnTo>
                    <a:pt x="1406144" y="29337"/>
                  </a:lnTo>
                  <a:lnTo>
                    <a:pt x="1405128" y="27812"/>
                  </a:lnTo>
                  <a:lnTo>
                    <a:pt x="1404493" y="26162"/>
                  </a:lnTo>
                  <a:lnTo>
                    <a:pt x="1404112" y="24130"/>
                  </a:lnTo>
                  <a:lnTo>
                    <a:pt x="1403731" y="22225"/>
                  </a:lnTo>
                  <a:lnTo>
                    <a:pt x="1403604" y="20066"/>
                  </a:lnTo>
                  <a:lnTo>
                    <a:pt x="1403604" y="17653"/>
                  </a:lnTo>
                  <a:lnTo>
                    <a:pt x="1403604" y="15240"/>
                  </a:lnTo>
                  <a:lnTo>
                    <a:pt x="1403731" y="12954"/>
                  </a:lnTo>
                  <a:lnTo>
                    <a:pt x="1404112" y="10922"/>
                  </a:lnTo>
                  <a:lnTo>
                    <a:pt x="1404493" y="8890"/>
                  </a:lnTo>
                  <a:lnTo>
                    <a:pt x="1405128" y="7112"/>
                  </a:lnTo>
                  <a:lnTo>
                    <a:pt x="1406144" y="5461"/>
                  </a:lnTo>
                  <a:lnTo>
                    <a:pt x="1407033" y="3810"/>
                  </a:lnTo>
                  <a:lnTo>
                    <a:pt x="1408303" y="2540"/>
                  </a:lnTo>
                  <a:lnTo>
                    <a:pt x="1409827" y="1524"/>
                  </a:lnTo>
                  <a:lnTo>
                    <a:pt x="1411478" y="508"/>
                  </a:lnTo>
                  <a:lnTo>
                    <a:pt x="1413383" y="0"/>
                  </a:lnTo>
                  <a:lnTo>
                    <a:pt x="1415415" y="0"/>
                  </a:lnTo>
                  <a:close/>
                </a:path>
                <a:path w="1870710" h="310514">
                  <a:moveTo>
                    <a:pt x="1125601" y="0"/>
                  </a:moveTo>
                  <a:lnTo>
                    <a:pt x="1263522" y="0"/>
                  </a:lnTo>
                  <a:lnTo>
                    <a:pt x="1265428" y="0"/>
                  </a:lnTo>
                  <a:lnTo>
                    <a:pt x="1267333" y="508"/>
                  </a:lnTo>
                  <a:lnTo>
                    <a:pt x="1268983" y="1397"/>
                  </a:lnTo>
                  <a:lnTo>
                    <a:pt x="1270634" y="2412"/>
                  </a:lnTo>
                  <a:lnTo>
                    <a:pt x="1272032" y="3810"/>
                  </a:lnTo>
                  <a:lnTo>
                    <a:pt x="1272920" y="5461"/>
                  </a:lnTo>
                  <a:lnTo>
                    <a:pt x="1273937" y="7112"/>
                  </a:lnTo>
                  <a:lnTo>
                    <a:pt x="1274571" y="9017"/>
                  </a:lnTo>
                  <a:lnTo>
                    <a:pt x="1274953" y="11175"/>
                  </a:lnTo>
                  <a:lnTo>
                    <a:pt x="1275460" y="13335"/>
                  </a:lnTo>
                  <a:lnTo>
                    <a:pt x="1275588" y="15494"/>
                  </a:lnTo>
                  <a:lnTo>
                    <a:pt x="1275588" y="17653"/>
                  </a:lnTo>
                  <a:lnTo>
                    <a:pt x="1275588" y="19812"/>
                  </a:lnTo>
                  <a:lnTo>
                    <a:pt x="1275460" y="21844"/>
                  </a:lnTo>
                  <a:lnTo>
                    <a:pt x="1274953" y="23875"/>
                  </a:lnTo>
                  <a:lnTo>
                    <a:pt x="1274571" y="26035"/>
                  </a:lnTo>
                  <a:lnTo>
                    <a:pt x="1268983" y="33147"/>
                  </a:lnTo>
                  <a:lnTo>
                    <a:pt x="1267459" y="34162"/>
                  </a:lnTo>
                  <a:lnTo>
                    <a:pt x="1265555" y="34671"/>
                  </a:lnTo>
                  <a:lnTo>
                    <a:pt x="1263522" y="34671"/>
                  </a:lnTo>
                  <a:lnTo>
                    <a:pt x="1145920" y="34671"/>
                  </a:lnTo>
                  <a:lnTo>
                    <a:pt x="1145920" y="130429"/>
                  </a:lnTo>
                  <a:lnTo>
                    <a:pt x="1246758" y="130429"/>
                  </a:lnTo>
                  <a:lnTo>
                    <a:pt x="1248918" y="130429"/>
                  </a:lnTo>
                  <a:lnTo>
                    <a:pt x="1258443" y="141350"/>
                  </a:lnTo>
                  <a:lnTo>
                    <a:pt x="1258951" y="143510"/>
                  </a:lnTo>
                  <a:lnTo>
                    <a:pt x="1259078" y="145669"/>
                  </a:lnTo>
                  <a:lnTo>
                    <a:pt x="1259078" y="147828"/>
                  </a:lnTo>
                  <a:lnTo>
                    <a:pt x="1259078" y="149987"/>
                  </a:lnTo>
                  <a:lnTo>
                    <a:pt x="1258951" y="152146"/>
                  </a:lnTo>
                  <a:lnTo>
                    <a:pt x="1258443" y="154178"/>
                  </a:lnTo>
                  <a:lnTo>
                    <a:pt x="1258062" y="156083"/>
                  </a:lnTo>
                  <a:lnTo>
                    <a:pt x="1257300" y="157861"/>
                  </a:lnTo>
                  <a:lnTo>
                    <a:pt x="1256283" y="159385"/>
                  </a:lnTo>
                  <a:lnTo>
                    <a:pt x="1255395" y="160909"/>
                  </a:lnTo>
                  <a:lnTo>
                    <a:pt x="1253997" y="162052"/>
                  </a:lnTo>
                  <a:lnTo>
                    <a:pt x="1252346" y="162941"/>
                  </a:lnTo>
                  <a:lnTo>
                    <a:pt x="1250695" y="163703"/>
                  </a:lnTo>
                  <a:lnTo>
                    <a:pt x="1248791" y="164084"/>
                  </a:lnTo>
                  <a:lnTo>
                    <a:pt x="1246758" y="164084"/>
                  </a:lnTo>
                  <a:lnTo>
                    <a:pt x="1145920" y="164084"/>
                  </a:lnTo>
                  <a:lnTo>
                    <a:pt x="1145920" y="274066"/>
                  </a:lnTo>
                  <a:lnTo>
                    <a:pt x="1265682" y="274066"/>
                  </a:lnTo>
                  <a:lnTo>
                    <a:pt x="1267587" y="274066"/>
                  </a:lnTo>
                  <a:lnTo>
                    <a:pt x="1275080" y="279273"/>
                  </a:lnTo>
                  <a:lnTo>
                    <a:pt x="1276222" y="280797"/>
                  </a:lnTo>
                  <a:lnTo>
                    <a:pt x="1276984" y="282702"/>
                  </a:lnTo>
                  <a:lnTo>
                    <a:pt x="1277366" y="284988"/>
                  </a:lnTo>
                  <a:lnTo>
                    <a:pt x="1277746" y="287147"/>
                  </a:lnTo>
                  <a:lnTo>
                    <a:pt x="1278001" y="289306"/>
                  </a:lnTo>
                  <a:lnTo>
                    <a:pt x="1278001" y="291465"/>
                  </a:lnTo>
                  <a:lnTo>
                    <a:pt x="1278001" y="293624"/>
                  </a:lnTo>
                  <a:lnTo>
                    <a:pt x="1275080" y="303403"/>
                  </a:lnTo>
                  <a:lnTo>
                    <a:pt x="1274064" y="305054"/>
                  </a:lnTo>
                  <a:lnTo>
                    <a:pt x="1272667" y="306450"/>
                  </a:lnTo>
                  <a:lnTo>
                    <a:pt x="1271143" y="307340"/>
                  </a:lnTo>
                  <a:lnTo>
                    <a:pt x="1269492" y="308229"/>
                  </a:lnTo>
                  <a:lnTo>
                    <a:pt x="1267714" y="308737"/>
                  </a:lnTo>
                  <a:lnTo>
                    <a:pt x="1265682" y="308737"/>
                  </a:lnTo>
                  <a:lnTo>
                    <a:pt x="1125601" y="308737"/>
                  </a:lnTo>
                  <a:lnTo>
                    <a:pt x="1121664" y="308737"/>
                  </a:lnTo>
                  <a:lnTo>
                    <a:pt x="1117727" y="307340"/>
                  </a:lnTo>
                  <a:lnTo>
                    <a:pt x="1113790" y="304546"/>
                  </a:lnTo>
                  <a:lnTo>
                    <a:pt x="1109853" y="301752"/>
                  </a:lnTo>
                  <a:lnTo>
                    <a:pt x="1107947" y="296672"/>
                  </a:lnTo>
                  <a:lnTo>
                    <a:pt x="1107947" y="289433"/>
                  </a:lnTo>
                  <a:lnTo>
                    <a:pt x="1107947" y="19304"/>
                  </a:lnTo>
                  <a:lnTo>
                    <a:pt x="1107947" y="12065"/>
                  </a:lnTo>
                  <a:lnTo>
                    <a:pt x="1109853" y="6985"/>
                  </a:lnTo>
                  <a:lnTo>
                    <a:pt x="1113917" y="4191"/>
                  </a:lnTo>
                  <a:lnTo>
                    <a:pt x="1117854" y="1397"/>
                  </a:lnTo>
                  <a:lnTo>
                    <a:pt x="1121791" y="0"/>
                  </a:lnTo>
                  <a:lnTo>
                    <a:pt x="1125601" y="0"/>
                  </a:lnTo>
                  <a:close/>
                </a:path>
                <a:path w="1870710" h="310514">
                  <a:moveTo>
                    <a:pt x="892429" y="0"/>
                  </a:moveTo>
                  <a:lnTo>
                    <a:pt x="1030351" y="0"/>
                  </a:lnTo>
                  <a:lnTo>
                    <a:pt x="1032256" y="0"/>
                  </a:lnTo>
                  <a:lnTo>
                    <a:pt x="1034160" y="508"/>
                  </a:lnTo>
                  <a:lnTo>
                    <a:pt x="1035812" y="1397"/>
                  </a:lnTo>
                  <a:lnTo>
                    <a:pt x="1037463" y="2412"/>
                  </a:lnTo>
                  <a:lnTo>
                    <a:pt x="1038859" y="3810"/>
                  </a:lnTo>
                  <a:lnTo>
                    <a:pt x="1039748" y="5461"/>
                  </a:lnTo>
                  <a:lnTo>
                    <a:pt x="1040765" y="7112"/>
                  </a:lnTo>
                  <a:lnTo>
                    <a:pt x="1041400" y="9017"/>
                  </a:lnTo>
                  <a:lnTo>
                    <a:pt x="1041781" y="11175"/>
                  </a:lnTo>
                  <a:lnTo>
                    <a:pt x="1042289" y="13335"/>
                  </a:lnTo>
                  <a:lnTo>
                    <a:pt x="1042416" y="15494"/>
                  </a:lnTo>
                  <a:lnTo>
                    <a:pt x="1042416" y="17653"/>
                  </a:lnTo>
                  <a:lnTo>
                    <a:pt x="1042416" y="19812"/>
                  </a:lnTo>
                  <a:lnTo>
                    <a:pt x="1042289" y="21844"/>
                  </a:lnTo>
                  <a:lnTo>
                    <a:pt x="1041781" y="23875"/>
                  </a:lnTo>
                  <a:lnTo>
                    <a:pt x="1041400" y="26035"/>
                  </a:lnTo>
                  <a:lnTo>
                    <a:pt x="1035812" y="33147"/>
                  </a:lnTo>
                  <a:lnTo>
                    <a:pt x="1034288" y="34162"/>
                  </a:lnTo>
                  <a:lnTo>
                    <a:pt x="1032382" y="34671"/>
                  </a:lnTo>
                  <a:lnTo>
                    <a:pt x="1030351" y="34671"/>
                  </a:lnTo>
                  <a:lnTo>
                    <a:pt x="912748" y="34671"/>
                  </a:lnTo>
                  <a:lnTo>
                    <a:pt x="912748" y="130429"/>
                  </a:lnTo>
                  <a:lnTo>
                    <a:pt x="1013587" y="130429"/>
                  </a:lnTo>
                  <a:lnTo>
                    <a:pt x="1015745" y="130429"/>
                  </a:lnTo>
                  <a:lnTo>
                    <a:pt x="1025270" y="141350"/>
                  </a:lnTo>
                  <a:lnTo>
                    <a:pt x="1025779" y="143510"/>
                  </a:lnTo>
                  <a:lnTo>
                    <a:pt x="1025906" y="145669"/>
                  </a:lnTo>
                  <a:lnTo>
                    <a:pt x="1025906" y="147828"/>
                  </a:lnTo>
                  <a:lnTo>
                    <a:pt x="1025906" y="149987"/>
                  </a:lnTo>
                  <a:lnTo>
                    <a:pt x="1025779" y="152146"/>
                  </a:lnTo>
                  <a:lnTo>
                    <a:pt x="1025270" y="154178"/>
                  </a:lnTo>
                  <a:lnTo>
                    <a:pt x="1024890" y="156083"/>
                  </a:lnTo>
                  <a:lnTo>
                    <a:pt x="1024128" y="157861"/>
                  </a:lnTo>
                  <a:lnTo>
                    <a:pt x="1023112" y="159385"/>
                  </a:lnTo>
                  <a:lnTo>
                    <a:pt x="1022222" y="160909"/>
                  </a:lnTo>
                  <a:lnTo>
                    <a:pt x="1020826" y="162052"/>
                  </a:lnTo>
                  <a:lnTo>
                    <a:pt x="1019175" y="162941"/>
                  </a:lnTo>
                  <a:lnTo>
                    <a:pt x="1017523" y="163703"/>
                  </a:lnTo>
                  <a:lnTo>
                    <a:pt x="1015619" y="164084"/>
                  </a:lnTo>
                  <a:lnTo>
                    <a:pt x="1013587" y="164084"/>
                  </a:lnTo>
                  <a:lnTo>
                    <a:pt x="912748" y="164084"/>
                  </a:lnTo>
                  <a:lnTo>
                    <a:pt x="912748" y="274066"/>
                  </a:lnTo>
                  <a:lnTo>
                    <a:pt x="1032509" y="274066"/>
                  </a:lnTo>
                  <a:lnTo>
                    <a:pt x="1034415" y="274066"/>
                  </a:lnTo>
                  <a:lnTo>
                    <a:pt x="1041907" y="279273"/>
                  </a:lnTo>
                  <a:lnTo>
                    <a:pt x="1043051" y="280797"/>
                  </a:lnTo>
                  <a:lnTo>
                    <a:pt x="1043813" y="282702"/>
                  </a:lnTo>
                  <a:lnTo>
                    <a:pt x="1044194" y="284988"/>
                  </a:lnTo>
                  <a:lnTo>
                    <a:pt x="1044575" y="287147"/>
                  </a:lnTo>
                  <a:lnTo>
                    <a:pt x="1044829" y="289306"/>
                  </a:lnTo>
                  <a:lnTo>
                    <a:pt x="1044829" y="291465"/>
                  </a:lnTo>
                  <a:lnTo>
                    <a:pt x="1044829" y="293624"/>
                  </a:lnTo>
                  <a:lnTo>
                    <a:pt x="1044575" y="295783"/>
                  </a:lnTo>
                  <a:lnTo>
                    <a:pt x="1044194" y="297815"/>
                  </a:lnTo>
                  <a:lnTo>
                    <a:pt x="1043813" y="299847"/>
                  </a:lnTo>
                  <a:lnTo>
                    <a:pt x="1043051" y="301752"/>
                  </a:lnTo>
                  <a:lnTo>
                    <a:pt x="1041907" y="303403"/>
                  </a:lnTo>
                  <a:lnTo>
                    <a:pt x="1040892" y="305054"/>
                  </a:lnTo>
                  <a:lnTo>
                    <a:pt x="1039494" y="306450"/>
                  </a:lnTo>
                  <a:lnTo>
                    <a:pt x="1037970" y="307340"/>
                  </a:lnTo>
                  <a:lnTo>
                    <a:pt x="1036319" y="308229"/>
                  </a:lnTo>
                  <a:lnTo>
                    <a:pt x="1034542" y="308737"/>
                  </a:lnTo>
                  <a:lnTo>
                    <a:pt x="1032509" y="308737"/>
                  </a:lnTo>
                  <a:lnTo>
                    <a:pt x="892429" y="308737"/>
                  </a:lnTo>
                  <a:lnTo>
                    <a:pt x="888492" y="308737"/>
                  </a:lnTo>
                  <a:lnTo>
                    <a:pt x="884555" y="307340"/>
                  </a:lnTo>
                  <a:lnTo>
                    <a:pt x="880618" y="304546"/>
                  </a:lnTo>
                  <a:lnTo>
                    <a:pt x="876681" y="301752"/>
                  </a:lnTo>
                  <a:lnTo>
                    <a:pt x="874776" y="296672"/>
                  </a:lnTo>
                  <a:lnTo>
                    <a:pt x="874776" y="289433"/>
                  </a:lnTo>
                  <a:lnTo>
                    <a:pt x="874776" y="19304"/>
                  </a:lnTo>
                  <a:lnTo>
                    <a:pt x="874776" y="12065"/>
                  </a:lnTo>
                  <a:lnTo>
                    <a:pt x="876681" y="6985"/>
                  </a:lnTo>
                  <a:lnTo>
                    <a:pt x="880744" y="4191"/>
                  </a:lnTo>
                  <a:lnTo>
                    <a:pt x="884682" y="1397"/>
                  </a:lnTo>
                  <a:lnTo>
                    <a:pt x="888619" y="0"/>
                  </a:lnTo>
                  <a:lnTo>
                    <a:pt x="892429" y="0"/>
                  </a:lnTo>
                  <a:close/>
                </a:path>
                <a:path w="1870710" h="310514">
                  <a:moveTo>
                    <a:pt x="637920" y="0"/>
                  </a:moveTo>
                  <a:lnTo>
                    <a:pt x="694055" y="0"/>
                  </a:lnTo>
                  <a:lnTo>
                    <a:pt x="701167" y="0"/>
                  </a:lnTo>
                  <a:lnTo>
                    <a:pt x="707390" y="127"/>
                  </a:lnTo>
                  <a:lnTo>
                    <a:pt x="712724" y="635"/>
                  </a:lnTo>
                  <a:lnTo>
                    <a:pt x="718185" y="1016"/>
                  </a:lnTo>
                  <a:lnTo>
                    <a:pt x="723138" y="1650"/>
                  </a:lnTo>
                  <a:lnTo>
                    <a:pt x="764486" y="16204"/>
                  </a:lnTo>
                  <a:lnTo>
                    <a:pt x="791275" y="47422"/>
                  </a:lnTo>
                  <a:lnTo>
                    <a:pt x="798068" y="81915"/>
                  </a:lnTo>
                  <a:lnTo>
                    <a:pt x="797784" y="89533"/>
                  </a:lnTo>
                  <a:lnTo>
                    <a:pt x="784907" y="127055"/>
                  </a:lnTo>
                  <a:lnTo>
                    <a:pt x="754126" y="152908"/>
                  </a:lnTo>
                  <a:lnTo>
                    <a:pt x="774827" y="190627"/>
                  </a:lnTo>
                  <a:lnTo>
                    <a:pt x="778002" y="196977"/>
                  </a:lnTo>
                  <a:lnTo>
                    <a:pt x="781050" y="204088"/>
                  </a:lnTo>
                  <a:lnTo>
                    <a:pt x="784225" y="211962"/>
                  </a:lnTo>
                  <a:lnTo>
                    <a:pt x="812545" y="283463"/>
                  </a:lnTo>
                  <a:lnTo>
                    <a:pt x="814323" y="287528"/>
                  </a:lnTo>
                  <a:lnTo>
                    <a:pt x="815467" y="290830"/>
                  </a:lnTo>
                  <a:lnTo>
                    <a:pt x="816102" y="293370"/>
                  </a:lnTo>
                  <a:lnTo>
                    <a:pt x="816864" y="295910"/>
                  </a:lnTo>
                  <a:lnTo>
                    <a:pt x="817244" y="297815"/>
                  </a:lnTo>
                  <a:lnTo>
                    <a:pt x="817244" y="298958"/>
                  </a:lnTo>
                  <a:lnTo>
                    <a:pt x="817244" y="300736"/>
                  </a:lnTo>
                  <a:lnTo>
                    <a:pt x="812038" y="307721"/>
                  </a:lnTo>
                  <a:lnTo>
                    <a:pt x="810259" y="308610"/>
                  </a:lnTo>
                  <a:lnTo>
                    <a:pt x="808355" y="309245"/>
                  </a:lnTo>
                  <a:lnTo>
                    <a:pt x="806069" y="309625"/>
                  </a:lnTo>
                  <a:lnTo>
                    <a:pt x="803909" y="310007"/>
                  </a:lnTo>
                  <a:lnTo>
                    <a:pt x="801116" y="310134"/>
                  </a:lnTo>
                  <a:lnTo>
                    <a:pt x="797687" y="310134"/>
                  </a:lnTo>
                  <a:lnTo>
                    <a:pt x="794639" y="310134"/>
                  </a:lnTo>
                  <a:lnTo>
                    <a:pt x="784225" y="307721"/>
                  </a:lnTo>
                  <a:lnTo>
                    <a:pt x="782319" y="306705"/>
                  </a:lnTo>
                  <a:lnTo>
                    <a:pt x="777113" y="298196"/>
                  </a:lnTo>
                  <a:lnTo>
                    <a:pt x="749172" y="225552"/>
                  </a:lnTo>
                  <a:lnTo>
                    <a:pt x="731393" y="190119"/>
                  </a:lnTo>
                  <a:lnTo>
                    <a:pt x="726567" y="185293"/>
                  </a:lnTo>
                  <a:lnTo>
                    <a:pt x="721741" y="180340"/>
                  </a:lnTo>
                  <a:lnTo>
                    <a:pt x="715899" y="176530"/>
                  </a:lnTo>
                  <a:lnTo>
                    <a:pt x="708913" y="173609"/>
                  </a:lnTo>
                  <a:lnTo>
                    <a:pt x="702056" y="170815"/>
                  </a:lnTo>
                  <a:lnTo>
                    <a:pt x="693801" y="169291"/>
                  </a:lnTo>
                  <a:lnTo>
                    <a:pt x="684276" y="169291"/>
                  </a:lnTo>
                  <a:lnTo>
                    <a:pt x="658241" y="169291"/>
                  </a:lnTo>
                  <a:lnTo>
                    <a:pt x="658241" y="299466"/>
                  </a:lnTo>
                  <a:lnTo>
                    <a:pt x="658241" y="301117"/>
                  </a:lnTo>
                  <a:lnTo>
                    <a:pt x="657732" y="302768"/>
                  </a:lnTo>
                  <a:lnTo>
                    <a:pt x="656717" y="304419"/>
                  </a:lnTo>
                  <a:lnTo>
                    <a:pt x="655828" y="306070"/>
                  </a:lnTo>
                  <a:lnTo>
                    <a:pt x="654431" y="307213"/>
                  </a:lnTo>
                  <a:lnTo>
                    <a:pt x="652653" y="307975"/>
                  </a:lnTo>
                  <a:lnTo>
                    <a:pt x="650748" y="308737"/>
                  </a:lnTo>
                  <a:lnTo>
                    <a:pt x="648843" y="309372"/>
                  </a:lnTo>
                  <a:lnTo>
                    <a:pt x="646938" y="309625"/>
                  </a:lnTo>
                  <a:lnTo>
                    <a:pt x="645032" y="310007"/>
                  </a:lnTo>
                  <a:lnTo>
                    <a:pt x="642366" y="310134"/>
                  </a:lnTo>
                  <a:lnTo>
                    <a:pt x="639063" y="310134"/>
                  </a:lnTo>
                  <a:lnTo>
                    <a:pt x="635888" y="310134"/>
                  </a:lnTo>
                  <a:lnTo>
                    <a:pt x="633349" y="310007"/>
                  </a:lnTo>
                  <a:lnTo>
                    <a:pt x="631317" y="309625"/>
                  </a:lnTo>
                  <a:lnTo>
                    <a:pt x="629412" y="309372"/>
                  </a:lnTo>
                  <a:lnTo>
                    <a:pt x="627507" y="308737"/>
                  </a:lnTo>
                  <a:lnTo>
                    <a:pt x="625729" y="307975"/>
                  </a:lnTo>
                  <a:lnTo>
                    <a:pt x="623951" y="307213"/>
                  </a:lnTo>
                  <a:lnTo>
                    <a:pt x="622554" y="306070"/>
                  </a:lnTo>
                  <a:lnTo>
                    <a:pt x="621665" y="304546"/>
                  </a:lnTo>
                  <a:lnTo>
                    <a:pt x="620649" y="303022"/>
                  </a:lnTo>
                  <a:lnTo>
                    <a:pt x="620268" y="301244"/>
                  </a:lnTo>
                  <a:lnTo>
                    <a:pt x="620268" y="299466"/>
                  </a:lnTo>
                  <a:lnTo>
                    <a:pt x="620268" y="19304"/>
                  </a:lnTo>
                  <a:lnTo>
                    <a:pt x="620268" y="12065"/>
                  </a:lnTo>
                  <a:lnTo>
                    <a:pt x="622173" y="6985"/>
                  </a:lnTo>
                  <a:lnTo>
                    <a:pt x="626237" y="4191"/>
                  </a:lnTo>
                  <a:lnTo>
                    <a:pt x="630174" y="1397"/>
                  </a:lnTo>
                  <a:lnTo>
                    <a:pt x="634111" y="0"/>
                  </a:lnTo>
                  <a:lnTo>
                    <a:pt x="637920" y="0"/>
                  </a:lnTo>
                  <a:close/>
                </a:path>
                <a:path w="1870710" h="310514">
                  <a:moveTo>
                    <a:pt x="362331" y="0"/>
                  </a:moveTo>
                  <a:lnTo>
                    <a:pt x="569213" y="0"/>
                  </a:lnTo>
                  <a:lnTo>
                    <a:pt x="571245" y="0"/>
                  </a:lnTo>
                  <a:lnTo>
                    <a:pt x="573024" y="508"/>
                  </a:lnTo>
                  <a:lnTo>
                    <a:pt x="574801" y="1397"/>
                  </a:lnTo>
                  <a:lnTo>
                    <a:pt x="576453" y="2412"/>
                  </a:lnTo>
                  <a:lnTo>
                    <a:pt x="577723" y="3683"/>
                  </a:lnTo>
                  <a:lnTo>
                    <a:pt x="578738" y="5461"/>
                  </a:lnTo>
                  <a:lnTo>
                    <a:pt x="579755" y="7112"/>
                  </a:lnTo>
                  <a:lnTo>
                    <a:pt x="580390" y="9017"/>
                  </a:lnTo>
                  <a:lnTo>
                    <a:pt x="580770" y="11175"/>
                  </a:lnTo>
                  <a:lnTo>
                    <a:pt x="581151" y="13335"/>
                  </a:lnTo>
                  <a:lnTo>
                    <a:pt x="581406" y="15494"/>
                  </a:lnTo>
                  <a:lnTo>
                    <a:pt x="581406" y="17653"/>
                  </a:lnTo>
                  <a:lnTo>
                    <a:pt x="581406" y="19812"/>
                  </a:lnTo>
                  <a:lnTo>
                    <a:pt x="581151" y="21844"/>
                  </a:lnTo>
                  <a:lnTo>
                    <a:pt x="580770" y="23875"/>
                  </a:lnTo>
                  <a:lnTo>
                    <a:pt x="580390" y="26035"/>
                  </a:lnTo>
                  <a:lnTo>
                    <a:pt x="574801" y="33147"/>
                  </a:lnTo>
                  <a:lnTo>
                    <a:pt x="573151" y="34162"/>
                  </a:lnTo>
                  <a:lnTo>
                    <a:pt x="571373" y="34671"/>
                  </a:lnTo>
                  <a:lnTo>
                    <a:pt x="569341" y="34671"/>
                  </a:lnTo>
                  <a:lnTo>
                    <a:pt x="484886" y="34671"/>
                  </a:lnTo>
                  <a:lnTo>
                    <a:pt x="484886" y="299466"/>
                  </a:lnTo>
                  <a:lnTo>
                    <a:pt x="484886" y="301117"/>
                  </a:lnTo>
                  <a:lnTo>
                    <a:pt x="484505" y="302768"/>
                  </a:lnTo>
                  <a:lnTo>
                    <a:pt x="483488" y="304419"/>
                  </a:lnTo>
                  <a:lnTo>
                    <a:pt x="482473" y="306070"/>
                  </a:lnTo>
                  <a:lnTo>
                    <a:pt x="481075" y="307213"/>
                  </a:lnTo>
                  <a:lnTo>
                    <a:pt x="479298" y="307975"/>
                  </a:lnTo>
                  <a:lnTo>
                    <a:pt x="477519" y="308737"/>
                  </a:lnTo>
                  <a:lnTo>
                    <a:pt x="475615" y="309372"/>
                  </a:lnTo>
                  <a:lnTo>
                    <a:pt x="473582" y="309625"/>
                  </a:lnTo>
                  <a:lnTo>
                    <a:pt x="471550" y="310007"/>
                  </a:lnTo>
                  <a:lnTo>
                    <a:pt x="469011" y="310134"/>
                  </a:lnTo>
                  <a:lnTo>
                    <a:pt x="465836" y="310134"/>
                  </a:lnTo>
                  <a:lnTo>
                    <a:pt x="462661" y="310134"/>
                  </a:lnTo>
                  <a:lnTo>
                    <a:pt x="460120" y="310007"/>
                  </a:lnTo>
                  <a:lnTo>
                    <a:pt x="458088" y="309625"/>
                  </a:lnTo>
                  <a:lnTo>
                    <a:pt x="456056" y="309372"/>
                  </a:lnTo>
                  <a:lnTo>
                    <a:pt x="454151" y="308737"/>
                  </a:lnTo>
                  <a:lnTo>
                    <a:pt x="452374" y="307975"/>
                  </a:lnTo>
                  <a:lnTo>
                    <a:pt x="450595" y="307213"/>
                  </a:lnTo>
                  <a:lnTo>
                    <a:pt x="449325" y="306070"/>
                  </a:lnTo>
                  <a:lnTo>
                    <a:pt x="448310" y="304546"/>
                  </a:lnTo>
                  <a:lnTo>
                    <a:pt x="447420" y="303022"/>
                  </a:lnTo>
                  <a:lnTo>
                    <a:pt x="446913" y="301244"/>
                  </a:lnTo>
                  <a:lnTo>
                    <a:pt x="446913" y="299466"/>
                  </a:lnTo>
                  <a:lnTo>
                    <a:pt x="446913" y="34671"/>
                  </a:lnTo>
                  <a:lnTo>
                    <a:pt x="362331" y="34671"/>
                  </a:lnTo>
                  <a:lnTo>
                    <a:pt x="360172" y="34671"/>
                  </a:lnTo>
                  <a:lnTo>
                    <a:pt x="358267" y="34162"/>
                  </a:lnTo>
                  <a:lnTo>
                    <a:pt x="356743" y="33147"/>
                  </a:lnTo>
                  <a:lnTo>
                    <a:pt x="355219" y="32131"/>
                  </a:lnTo>
                  <a:lnTo>
                    <a:pt x="353949" y="30861"/>
                  </a:lnTo>
                  <a:lnTo>
                    <a:pt x="353060" y="29337"/>
                  </a:lnTo>
                  <a:lnTo>
                    <a:pt x="352044" y="27812"/>
                  </a:lnTo>
                  <a:lnTo>
                    <a:pt x="351409" y="26162"/>
                  </a:lnTo>
                  <a:lnTo>
                    <a:pt x="351028" y="24130"/>
                  </a:lnTo>
                  <a:lnTo>
                    <a:pt x="350647" y="22225"/>
                  </a:lnTo>
                  <a:lnTo>
                    <a:pt x="350519" y="20066"/>
                  </a:lnTo>
                  <a:lnTo>
                    <a:pt x="350519" y="17653"/>
                  </a:lnTo>
                  <a:lnTo>
                    <a:pt x="350519" y="15240"/>
                  </a:lnTo>
                  <a:lnTo>
                    <a:pt x="350647" y="12954"/>
                  </a:lnTo>
                  <a:lnTo>
                    <a:pt x="351028" y="10922"/>
                  </a:lnTo>
                  <a:lnTo>
                    <a:pt x="351409" y="8890"/>
                  </a:lnTo>
                  <a:lnTo>
                    <a:pt x="352044" y="7112"/>
                  </a:lnTo>
                  <a:lnTo>
                    <a:pt x="353060" y="5461"/>
                  </a:lnTo>
                  <a:lnTo>
                    <a:pt x="353949" y="3810"/>
                  </a:lnTo>
                  <a:lnTo>
                    <a:pt x="355219" y="2540"/>
                  </a:lnTo>
                  <a:lnTo>
                    <a:pt x="356743" y="1524"/>
                  </a:lnTo>
                  <a:lnTo>
                    <a:pt x="358394" y="508"/>
                  </a:lnTo>
                  <a:lnTo>
                    <a:pt x="360299" y="0"/>
                  </a:lnTo>
                  <a:lnTo>
                    <a:pt x="362331" y="0"/>
                  </a:lnTo>
                  <a:close/>
                </a:path>
                <a:path w="1870710" h="310514">
                  <a:moveTo>
                    <a:pt x="17653" y="0"/>
                  </a:moveTo>
                  <a:lnTo>
                    <a:pt x="80518" y="0"/>
                  </a:lnTo>
                  <a:lnTo>
                    <a:pt x="99286" y="668"/>
                  </a:lnTo>
                  <a:lnTo>
                    <a:pt x="146685" y="10795"/>
                  </a:lnTo>
                  <a:lnTo>
                    <a:pt x="182618" y="32119"/>
                  </a:lnTo>
                  <a:lnTo>
                    <a:pt x="208597" y="63309"/>
                  </a:lnTo>
                  <a:lnTo>
                    <a:pt x="224238" y="103070"/>
                  </a:lnTo>
                  <a:lnTo>
                    <a:pt x="229488" y="149987"/>
                  </a:lnTo>
                  <a:lnTo>
                    <a:pt x="228871" y="168606"/>
                  </a:lnTo>
                  <a:lnTo>
                    <a:pt x="219710" y="218059"/>
                  </a:lnTo>
                  <a:lnTo>
                    <a:pt x="199653" y="257278"/>
                  </a:lnTo>
                  <a:lnTo>
                    <a:pt x="169195" y="285686"/>
                  </a:lnTo>
                  <a:lnTo>
                    <a:pt x="128694" y="302950"/>
                  </a:lnTo>
                  <a:lnTo>
                    <a:pt x="76581" y="308737"/>
                  </a:lnTo>
                  <a:lnTo>
                    <a:pt x="17653" y="308737"/>
                  </a:lnTo>
                  <a:lnTo>
                    <a:pt x="13716" y="308737"/>
                  </a:lnTo>
                  <a:lnTo>
                    <a:pt x="9779" y="307340"/>
                  </a:lnTo>
                  <a:lnTo>
                    <a:pt x="5842" y="304546"/>
                  </a:lnTo>
                  <a:lnTo>
                    <a:pt x="1905" y="301752"/>
                  </a:lnTo>
                  <a:lnTo>
                    <a:pt x="0" y="296672"/>
                  </a:lnTo>
                  <a:lnTo>
                    <a:pt x="0" y="289433"/>
                  </a:lnTo>
                  <a:lnTo>
                    <a:pt x="0" y="19304"/>
                  </a:lnTo>
                  <a:lnTo>
                    <a:pt x="0" y="12065"/>
                  </a:lnTo>
                  <a:lnTo>
                    <a:pt x="1905" y="6985"/>
                  </a:lnTo>
                  <a:lnTo>
                    <a:pt x="5968" y="4191"/>
                  </a:lnTo>
                  <a:lnTo>
                    <a:pt x="9906" y="1397"/>
                  </a:lnTo>
                  <a:lnTo>
                    <a:pt x="13843" y="0"/>
                  </a:lnTo>
                  <a:lnTo>
                    <a:pt x="17653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66842" y="1318767"/>
              <a:ext cx="914145" cy="3183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7433" y="1321942"/>
              <a:ext cx="5386070" cy="311785"/>
            </a:xfrm>
            <a:custGeom>
              <a:avLst/>
              <a:gdLst/>
              <a:ahLst/>
              <a:cxnLst/>
              <a:rect l="l" t="t" r="r" b="b"/>
              <a:pathLst>
                <a:path w="5386070" h="311785">
                  <a:moveTo>
                    <a:pt x="1617903" y="1524"/>
                  </a:moveTo>
                  <a:lnTo>
                    <a:pt x="1755825" y="1524"/>
                  </a:lnTo>
                  <a:lnTo>
                    <a:pt x="1757730" y="1524"/>
                  </a:lnTo>
                  <a:lnTo>
                    <a:pt x="1759635" y="2032"/>
                  </a:lnTo>
                  <a:lnTo>
                    <a:pt x="1761286" y="2921"/>
                  </a:lnTo>
                  <a:lnTo>
                    <a:pt x="1762937" y="3937"/>
                  </a:lnTo>
                  <a:lnTo>
                    <a:pt x="1764334" y="5334"/>
                  </a:lnTo>
                  <a:lnTo>
                    <a:pt x="1765223" y="6985"/>
                  </a:lnTo>
                  <a:lnTo>
                    <a:pt x="1766239" y="8636"/>
                  </a:lnTo>
                  <a:lnTo>
                    <a:pt x="1766874" y="10541"/>
                  </a:lnTo>
                  <a:lnTo>
                    <a:pt x="1767255" y="12700"/>
                  </a:lnTo>
                  <a:lnTo>
                    <a:pt x="1767763" y="14859"/>
                  </a:lnTo>
                  <a:lnTo>
                    <a:pt x="1767890" y="17018"/>
                  </a:lnTo>
                  <a:lnTo>
                    <a:pt x="1767890" y="19177"/>
                  </a:lnTo>
                  <a:lnTo>
                    <a:pt x="1767890" y="21336"/>
                  </a:lnTo>
                  <a:lnTo>
                    <a:pt x="1767763" y="23368"/>
                  </a:lnTo>
                  <a:lnTo>
                    <a:pt x="1767255" y="25400"/>
                  </a:lnTo>
                  <a:lnTo>
                    <a:pt x="1766874" y="27559"/>
                  </a:lnTo>
                  <a:lnTo>
                    <a:pt x="1761286" y="34671"/>
                  </a:lnTo>
                  <a:lnTo>
                    <a:pt x="1759762" y="35687"/>
                  </a:lnTo>
                  <a:lnTo>
                    <a:pt x="1757857" y="36195"/>
                  </a:lnTo>
                  <a:lnTo>
                    <a:pt x="1755825" y="36195"/>
                  </a:lnTo>
                  <a:lnTo>
                    <a:pt x="1638223" y="36195"/>
                  </a:lnTo>
                  <a:lnTo>
                    <a:pt x="1638223" y="131953"/>
                  </a:lnTo>
                  <a:lnTo>
                    <a:pt x="1739061" y="131953"/>
                  </a:lnTo>
                  <a:lnTo>
                    <a:pt x="1741220" y="131953"/>
                  </a:lnTo>
                  <a:lnTo>
                    <a:pt x="1750745" y="142875"/>
                  </a:lnTo>
                  <a:lnTo>
                    <a:pt x="1751253" y="145034"/>
                  </a:lnTo>
                  <a:lnTo>
                    <a:pt x="1751380" y="147193"/>
                  </a:lnTo>
                  <a:lnTo>
                    <a:pt x="1751380" y="149352"/>
                  </a:lnTo>
                  <a:lnTo>
                    <a:pt x="1751380" y="151511"/>
                  </a:lnTo>
                  <a:lnTo>
                    <a:pt x="1751253" y="153670"/>
                  </a:lnTo>
                  <a:lnTo>
                    <a:pt x="1750745" y="155702"/>
                  </a:lnTo>
                  <a:lnTo>
                    <a:pt x="1750364" y="157607"/>
                  </a:lnTo>
                  <a:lnTo>
                    <a:pt x="1749602" y="159385"/>
                  </a:lnTo>
                  <a:lnTo>
                    <a:pt x="1748586" y="160909"/>
                  </a:lnTo>
                  <a:lnTo>
                    <a:pt x="1747697" y="162433"/>
                  </a:lnTo>
                  <a:lnTo>
                    <a:pt x="1746300" y="163576"/>
                  </a:lnTo>
                  <a:lnTo>
                    <a:pt x="1744649" y="164465"/>
                  </a:lnTo>
                  <a:lnTo>
                    <a:pt x="1742998" y="165227"/>
                  </a:lnTo>
                  <a:lnTo>
                    <a:pt x="1741093" y="165608"/>
                  </a:lnTo>
                  <a:lnTo>
                    <a:pt x="1739061" y="165608"/>
                  </a:lnTo>
                  <a:lnTo>
                    <a:pt x="1638223" y="165608"/>
                  </a:lnTo>
                  <a:lnTo>
                    <a:pt x="1638223" y="275590"/>
                  </a:lnTo>
                  <a:lnTo>
                    <a:pt x="1757984" y="275590"/>
                  </a:lnTo>
                  <a:lnTo>
                    <a:pt x="1759889" y="275590"/>
                  </a:lnTo>
                  <a:lnTo>
                    <a:pt x="1767382" y="280797"/>
                  </a:lnTo>
                  <a:lnTo>
                    <a:pt x="1768525" y="282321"/>
                  </a:lnTo>
                  <a:lnTo>
                    <a:pt x="1769287" y="284226"/>
                  </a:lnTo>
                  <a:lnTo>
                    <a:pt x="1769668" y="286512"/>
                  </a:lnTo>
                  <a:lnTo>
                    <a:pt x="1770049" y="288671"/>
                  </a:lnTo>
                  <a:lnTo>
                    <a:pt x="1770303" y="290830"/>
                  </a:lnTo>
                  <a:lnTo>
                    <a:pt x="1770303" y="292989"/>
                  </a:lnTo>
                  <a:lnTo>
                    <a:pt x="1770303" y="295148"/>
                  </a:lnTo>
                  <a:lnTo>
                    <a:pt x="1767382" y="304927"/>
                  </a:lnTo>
                  <a:lnTo>
                    <a:pt x="1766366" y="306578"/>
                  </a:lnTo>
                  <a:lnTo>
                    <a:pt x="1764969" y="307975"/>
                  </a:lnTo>
                  <a:lnTo>
                    <a:pt x="1763445" y="308864"/>
                  </a:lnTo>
                  <a:lnTo>
                    <a:pt x="1761794" y="309753"/>
                  </a:lnTo>
                  <a:lnTo>
                    <a:pt x="1760016" y="310261"/>
                  </a:lnTo>
                  <a:lnTo>
                    <a:pt x="1757984" y="310261"/>
                  </a:lnTo>
                  <a:lnTo>
                    <a:pt x="1617903" y="310261"/>
                  </a:lnTo>
                  <a:lnTo>
                    <a:pt x="1613966" y="310261"/>
                  </a:lnTo>
                  <a:lnTo>
                    <a:pt x="1610029" y="308864"/>
                  </a:lnTo>
                  <a:lnTo>
                    <a:pt x="1606092" y="306070"/>
                  </a:lnTo>
                  <a:lnTo>
                    <a:pt x="1602155" y="303276"/>
                  </a:lnTo>
                  <a:lnTo>
                    <a:pt x="1600250" y="298196"/>
                  </a:lnTo>
                  <a:lnTo>
                    <a:pt x="1600250" y="290957"/>
                  </a:lnTo>
                  <a:lnTo>
                    <a:pt x="1600250" y="20828"/>
                  </a:lnTo>
                  <a:lnTo>
                    <a:pt x="1600250" y="13589"/>
                  </a:lnTo>
                  <a:lnTo>
                    <a:pt x="1602155" y="8509"/>
                  </a:lnTo>
                  <a:lnTo>
                    <a:pt x="1606219" y="5715"/>
                  </a:lnTo>
                  <a:lnTo>
                    <a:pt x="1610156" y="2921"/>
                  </a:lnTo>
                  <a:lnTo>
                    <a:pt x="1614093" y="1524"/>
                  </a:lnTo>
                  <a:lnTo>
                    <a:pt x="1617903" y="1524"/>
                  </a:lnTo>
                  <a:close/>
                </a:path>
                <a:path w="5386070" h="311785">
                  <a:moveTo>
                    <a:pt x="1329867" y="1524"/>
                  </a:moveTo>
                  <a:lnTo>
                    <a:pt x="1392732" y="1524"/>
                  </a:lnTo>
                  <a:lnTo>
                    <a:pt x="1411501" y="2192"/>
                  </a:lnTo>
                  <a:lnTo>
                    <a:pt x="1458899" y="12319"/>
                  </a:lnTo>
                  <a:lnTo>
                    <a:pt x="1494832" y="33643"/>
                  </a:lnTo>
                  <a:lnTo>
                    <a:pt x="1520812" y="64833"/>
                  </a:lnTo>
                  <a:lnTo>
                    <a:pt x="1536453" y="104594"/>
                  </a:lnTo>
                  <a:lnTo>
                    <a:pt x="1541703" y="151511"/>
                  </a:lnTo>
                  <a:lnTo>
                    <a:pt x="1541086" y="170130"/>
                  </a:lnTo>
                  <a:lnTo>
                    <a:pt x="1531924" y="219583"/>
                  </a:lnTo>
                  <a:lnTo>
                    <a:pt x="1511868" y="258802"/>
                  </a:lnTo>
                  <a:lnTo>
                    <a:pt x="1481410" y="287210"/>
                  </a:lnTo>
                  <a:lnTo>
                    <a:pt x="1440909" y="304474"/>
                  </a:lnTo>
                  <a:lnTo>
                    <a:pt x="1388795" y="310261"/>
                  </a:lnTo>
                  <a:lnTo>
                    <a:pt x="1329867" y="310261"/>
                  </a:lnTo>
                  <a:lnTo>
                    <a:pt x="1325930" y="310261"/>
                  </a:lnTo>
                  <a:lnTo>
                    <a:pt x="1321993" y="308864"/>
                  </a:lnTo>
                  <a:lnTo>
                    <a:pt x="1318056" y="306070"/>
                  </a:lnTo>
                  <a:lnTo>
                    <a:pt x="1314119" y="303276"/>
                  </a:lnTo>
                  <a:lnTo>
                    <a:pt x="1312214" y="298196"/>
                  </a:lnTo>
                  <a:lnTo>
                    <a:pt x="1312214" y="290957"/>
                  </a:lnTo>
                  <a:lnTo>
                    <a:pt x="1312214" y="20828"/>
                  </a:lnTo>
                  <a:lnTo>
                    <a:pt x="1312214" y="13589"/>
                  </a:lnTo>
                  <a:lnTo>
                    <a:pt x="1314119" y="8509"/>
                  </a:lnTo>
                  <a:lnTo>
                    <a:pt x="1318183" y="5715"/>
                  </a:lnTo>
                  <a:lnTo>
                    <a:pt x="1322120" y="2921"/>
                  </a:lnTo>
                  <a:lnTo>
                    <a:pt x="1326057" y="1524"/>
                  </a:lnTo>
                  <a:lnTo>
                    <a:pt x="1329867" y="1524"/>
                  </a:lnTo>
                  <a:close/>
                </a:path>
                <a:path w="5386070" h="311785">
                  <a:moveTo>
                    <a:pt x="836091" y="1524"/>
                  </a:moveTo>
                  <a:lnTo>
                    <a:pt x="974013" y="1524"/>
                  </a:lnTo>
                  <a:lnTo>
                    <a:pt x="975918" y="1524"/>
                  </a:lnTo>
                  <a:lnTo>
                    <a:pt x="977823" y="2032"/>
                  </a:lnTo>
                  <a:lnTo>
                    <a:pt x="979474" y="2921"/>
                  </a:lnTo>
                  <a:lnTo>
                    <a:pt x="981125" y="3937"/>
                  </a:lnTo>
                  <a:lnTo>
                    <a:pt x="982522" y="5334"/>
                  </a:lnTo>
                  <a:lnTo>
                    <a:pt x="983411" y="6985"/>
                  </a:lnTo>
                  <a:lnTo>
                    <a:pt x="984427" y="8636"/>
                  </a:lnTo>
                  <a:lnTo>
                    <a:pt x="985062" y="10541"/>
                  </a:lnTo>
                  <a:lnTo>
                    <a:pt x="985443" y="12700"/>
                  </a:lnTo>
                  <a:lnTo>
                    <a:pt x="985951" y="14859"/>
                  </a:lnTo>
                  <a:lnTo>
                    <a:pt x="986078" y="17018"/>
                  </a:lnTo>
                  <a:lnTo>
                    <a:pt x="986078" y="19177"/>
                  </a:lnTo>
                  <a:lnTo>
                    <a:pt x="986078" y="21336"/>
                  </a:lnTo>
                  <a:lnTo>
                    <a:pt x="985951" y="23368"/>
                  </a:lnTo>
                  <a:lnTo>
                    <a:pt x="985443" y="25400"/>
                  </a:lnTo>
                  <a:lnTo>
                    <a:pt x="985062" y="27559"/>
                  </a:lnTo>
                  <a:lnTo>
                    <a:pt x="979474" y="34671"/>
                  </a:lnTo>
                  <a:lnTo>
                    <a:pt x="977950" y="35687"/>
                  </a:lnTo>
                  <a:lnTo>
                    <a:pt x="976045" y="36195"/>
                  </a:lnTo>
                  <a:lnTo>
                    <a:pt x="974013" y="36195"/>
                  </a:lnTo>
                  <a:lnTo>
                    <a:pt x="856411" y="36195"/>
                  </a:lnTo>
                  <a:lnTo>
                    <a:pt x="856411" y="131953"/>
                  </a:lnTo>
                  <a:lnTo>
                    <a:pt x="957249" y="131953"/>
                  </a:lnTo>
                  <a:lnTo>
                    <a:pt x="959408" y="131953"/>
                  </a:lnTo>
                  <a:lnTo>
                    <a:pt x="968933" y="142875"/>
                  </a:lnTo>
                  <a:lnTo>
                    <a:pt x="969441" y="145034"/>
                  </a:lnTo>
                  <a:lnTo>
                    <a:pt x="969568" y="147193"/>
                  </a:lnTo>
                  <a:lnTo>
                    <a:pt x="969568" y="149352"/>
                  </a:lnTo>
                  <a:lnTo>
                    <a:pt x="969568" y="151511"/>
                  </a:lnTo>
                  <a:lnTo>
                    <a:pt x="969441" y="153670"/>
                  </a:lnTo>
                  <a:lnTo>
                    <a:pt x="968933" y="155702"/>
                  </a:lnTo>
                  <a:lnTo>
                    <a:pt x="968552" y="157607"/>
                  </a:lnTo>
                  <a:lnTo>
                    <a:pt x="967790" y="159385"/>
                  </a:lnTo>
                  <a:lnTo>
                    <a:pt x="966774" y="160909"/>
                  </a:lnTo>
                  <a:lnTo>
                    <a:pt x="965885" y="162433"/>
                  </a:lnTo>
                  <a:lnTo>
                    <a:pt x="964488" y="163576"/>
                  </a:lnTo>
                  <a:lnTo>
                    <a:pt x="962837" y="164465"/>
                  </a:lnTo>
                  <a:lnTo>
                    <a:pt x="961186" y="165227"/>
                  </a:lnTo>
                  <a:lnTo>
                    <a:pt x="959281" y="165608"/>
                  </a:lnTo>
                  <a:lnTo>
                    <a:pt x="957249" y="165608"/>
                  </a:lnTo>
                  <a:lnTo>
                    <a:pt x="856411" y="165608"/>
                  </a:lnTo>
                  <a:lnTo>
                    <a:pt x="856411" y="275590"/>
                  </a:lnTo>
                  <a:lnTo>
                    <a:pt x="976172" y="275590"/>
                  </a:lnTo>
                  <a:lnTo>
                    <a:pt x="978077" y="275590"/>
                  </a:lnTo>
                  <a:lnTo>
                    <a:pt x="985570" y="280797"/>
                  </a:lnTo>
                  <a:lnTo>
                    <a:pt x="986713" y="282321"/>
                  </a:lnTo>
                  <a:lnTo>
                    <a:pt x="987475" y="284226"/>
                  </a:lnTo>
                  <a:lnTo>
                    <a:pt x="987856" y="286512"/>
                  </a:lnTo>
                  <a:lnTo>
                    <a:pt x="988237" y="288671"/>
                  </a:lnTo>
                  <a:lnTo>
                    <a:pt x="988491" y="290830"/>
                  </a:lnTo>
                  <a:lnTo>
                    <a:pt x="988491" y="292989"/>
                  </a:lnTo>
                  <a:lnTo>
                    <a:pt x="988491" y="295148"/>
                  </a:lnTo>
                  <a:lnTo>
                    <a:pt x="985570" y="304927"/>
                  </a:lnTo>
                  <a:lnTo>
                    <a:pt x="984554" y="306578"/>
                  </a:lnTo>
                  <a:lnTo>
                    <a:pt x="983157" y="307975"/>
                  </a:lnTo>
                  <a:lnTo>
                    <a:pt x="981633" y="308864"/>
                  </a:lnTo>
                  <a:lnTo>
                    <a:pt x="979982" y="309753"/>
                  </a:lnTo>
                  <a:lnTo>
                    <a:pt x="978204" y="310261"/>
                  </a:lnTo>
                  <a:lnTo>
                    <a:pt x="976172" y="310261"/>
                  </a:lnTo>
                  <a:lnTo>
                    <a:pt x="836091" y="310261"/>
                  </a:lnTo>
                  <a:lnTo>
                    <a:pt x="832154" y="310261"/>
                  </a:lnTo>
                  <a:lnTo>
                    <a:pt x="828217" y="308864"/>
                  </a:lnTo>
                  <a:lnTo>
                    <a:pt x="824280" y="306070"/>
                  </a:lnTo>
                  <a:lnTo>
                    <a:pt x="820343" y="303276"/>
                  </a:lnTo>
                  <a:lnTo>
                    <a:pt x="818438" y="298196"/>
                  </a:lnTo>
                  <a:lnTo>
                    <a:pt x="818438" y="290957"/>
                  </a:lnTo>
                  <a:lnTo>
                    <a:pt x="818438" y="20828"/>
                  </a:lnTo>
                  <a:lnTo>
                    <a:pt x="818438" y="13589"/>
                  </a:lnTo>
                  <a:lnTo>
                    <a:pt x="820343" y="8509"/>
                  </a:lnTo>
                  <a:lnTo>
                    <a:pt x="824407" y="5715"/>
                  </a:lnTo>
                  <a:lnTo>
                    <a:pt x="828344" y="2921"/>
                  </a:lnTo>
                  <a:lnTo>
                    <a:pt x="832281" y="1524"/>
                  </a:lnTo>
                  <a:lnTo>
                    <a:pt x="836091" y="1524"/>
                  </a:lnTo>
                  <a:close/>
                </a:path>
                <a:path w="5386070" h="311785">
                  <a:moveTo>
                    <a:pt x="583107" y="1524"/>
                  </a:moveTo>
                  <a:lnTo>
                    <a:pt x="639241" y="1524"/>
                  </a:lnTo>
                  <a:lnTo>
                    <a:pt x="646353" y="1524"/>
                  </a:lnTo>
                  <a:lnTo>
                    <a:pt x="652576" y="1651"/>
                  </a:lnTo>
                  <a:lnTo>
                    <a:pt x="657910" y="2159"/>
                  </a:lnTo>
                  <a:lnTo>
                    <a:pt x="663371" y="2540"/>
                  </a:lnTo>
                  <a:lnTo>
                    <a:pt x="668324" y="3175"/>
                  </a:lnTo>
                  <a:lnTo>
                    <a:pt x="709673" y="17728"/>
                  </a:lnTo>
                  <a:lnTo>
                    <a:pt x="736462" y="48946"/>
                  </a:lnTo>
                  <a:lnTo>
                    <a:pt x="743254" y="83439"/>
                  </a:lnTo>
                  <a:lnTo>
                    <a:pt x="742971" y="91057"/>
                  </a:lnTo>
                  <a:lnTo>
                    <a:pt x="730094" y="128579"/>
                  </a:lnTo>
                  <a:lnTo>
                    <a:pt x="699312" y="154432"/>
                  </a:lnTo>
                  <a:lnTo>
                    <a:pt x="720013" y="192151"/>
                  </a:lnTo>
                  <a:lnTo>
                    <a:pt x="723188" y="198501"/>
                  </a:lnTo>
                  <a:lnTo>
                    <a:pt x="726236" y="205612"/>
                  </a:lnTo>
                  <a:lnTo>
                    <a:pt x="729411" y="213487"/>
                  </a:lnTo>
                  <a:lnTo>
                    <a:pt x="757732" y="284988"/>
                  </a:lnTo>
                  <a:lnTo>
                    <a:pt x="759510" y="289052"/>
                  </a:lnTo>
                  <a:lnTo>
                    <a:pt x="760653" y="292354"/>
                  </a:lnTo>
                  <a:lnTo>
                    <a:pt x="761288" y="294894"/>
                  </a:lnTo>
                  <a:lnTo>
                    <a:pt x="762050" y="297434"/>
                  </a:lnTo>
                  <a:lnTo>
                    <a:pt x="762431" y="299339"/>
                  </a:lnTo>
                  <a:lnTo>
                    <a:pt x="762431" y="300482"/>
                  </a:lnTo>
                  <a:lnTo>
                    <a:pt x="762431" y="302260"/>
                  </a:lnTo>
                  <a:lnTo>
                    <a:pt x="757224" y="309245"/>
                  </a:lnTo>
                  <a:lnTo>
                    <a:pt x="755446" y="310134"/>
                  </a:lnTo>
                  <a:lnTo>
                    <a:pt x="753541" y="310769"/>
                  </a:lnTo>
                  <a:lnTo>
                    <a:pt x="751255" y="311150"/>
                  </a:lnTo>
                  <a:lnTo>
                    <a:pt x="749096" y="311531"/>
                  </a:lnTo>
                  <a:lnTo>
                    <a:pt x="746302" y="311658"/>
                  </a:lnTo>
                  <a:lnTo>
                    <a:pt x="742873" y="311658"/>
                  </a:lnTo>
                  <a:lnTo>
                    <a:pt x="739825" y="311658"/>
                  </a:lnTo>
                  <a:lnTo>
                    <a:pt x="729411" y="309245"/>
                  </a:lnTo>
                  <a:lnTo>
                    <a:pt x="727506" y="308229"/>
                  </a:lnTo>
                  <a:lnTo>
                    <a:pt x="722299" y="299720"/>
                  </a:lnTo>
                  <a:lnTo>
                    <a:pt x="694359" y="227076"/>
                  </a:lnTo>
                  <a:lnTo>
                    <a:pt x="676579" y="191643"/>
                  </a:lnTo>
                  <a:lnTo>
                    <a:pt x="671753" y="186817"/>
                  </a:lnTo>
                  <a:lnTo>
                    <a:pt x="666927" y="181864"/>
                  </a:lnTo>
                  <a:lnTo>
                    <a:pt x="661085" y="178054"/>
                  </a:lnTo>
                  <a:lnTo>
                    <a:pt x="654100" y="175133"/>
                  </a:lnTo>
                  <a:lnTo>
                    <a:pt x="647242" y="172339"/>
                  </a:lnTo>
                  <a:lnTo>
                    <a:pt x="638987" y="170815"/>
                  </a:lnTo>
                  <a:lnTo>
                    <a:pt x="629462" y="170815"/>
                  </a:lnTo>
                  <a:lnTo>
                    <a:pt x="603427" y="170815"/>
                  </a:lnTo>
                  <a:lnTo>
                    <a:pt x="603427" y="300990"/>
                  </a:lnTo>
                  <a:lnTo>
                    <a:pt x="603427" y="302641"/>
                  </a:lnTo>
                  <a:lnTo>
                    <a:pt x="602919" y="304292"/>
                  </a:lnTo>
                  <a:lnTo>
                    <a:pt x="601903" y="305943"/>
                  </a:lnTo>
                  <a:lnTo>
                    <a:pt x="601014" y="307594"/>
                  </a:lnTo>
                  <a:lnTo>
                    <a:pt x="599617" y="308737"/>
                  </a:lnTo>
                  <a:lnTo>
                    <a:pt x="597839" y="309499"/>
                  </a:lnTo>
                  <a:lnTo>
                    <a:pt x="595934" y="310261"/>
                  </a:lnTo>
                  <a:lnTo>
                    <a:pt x="594029" y="310896"/>
                  </a:lnTo>
                  <a:lnTo>
                    <a:pt x="592124" y="311150"/>
                  </a:lnTo>
                  <a:lnTo>
                    <a:pt x="590219" y="311531"/>
                  </a:lnTo>
                  <a:lnTo>
                    <a:pt x="587552" y="311658"/>
                  </a:lnTo>
                  <a:lnTo>
                    <a:pt x="584250" y="311658"/>
                  </a:lnTo>
                  <a:lnTo>
                    <a:pt x="581075" y="311658"/>
                  </a:lnTo>
                  <a:lnTo>
                    <a:pt x="578535" y="311531"/>
                  </a:lnTo>
                  <a:lnTo>
                    <a:pt x="576503" y="311150"/>
                  </a:lnTo>
                  <a:lnTo>
                    <a:pt x="574598" y="310896"/>
                  </a:lnTo>
                  <a:lnTo>
                    <a:pt x="566813" y="306070"/>
                  </a:lnTo>
                  <a:lnTo>
                    <a:pt x="565873" y="304546"/>
                  </a:lnTo>
                  <a:lnTo>
                    <a:pt x="565404" y="302768"/>
                  </a:lnTo>
                  <a:lnTo>
                    <a:pt x="565404" y="300990"/>
                  </a:lnTo>
                  <a:lnTo>
                    <a:pt x="565404" y="20828"/>
                  </a:lnTo>
                  <a:lnTo>
                    <a:pt x="565404" y="13589"/>
                  </a:lnTo>
                  <a:lnTo>
                    <a:pt x="567397" y="8509"/>
                  </a:lnTo>
                  <a:lnTo>
                    <a:pt x="571385" y="5715"/>
                  </a:lnTo>
                  <a:lnTo>
                    <a:pt x="575360" y="2921"/>
                  </a:lnTo>
                  <a:lnTo>
                    <a:pt x="579297" y="1524"/>
                  </a:lnTo>
                  <a:lnTo>
                    <a:pt x="583107" y="1524"/>
                  </a:lnTo>
                  <a:close/>
                </a:path>
                <a:path w="5386070" h="311785">
                  <a:moveTo>
                    <a:pt x="11887" y="1524"/>
                  </a:moveTo>
                  <a:lnTo>
                    <a:pt x="218808" y="1524"/>
                  </a:lnTo>
                  <a:lnTo>
                    <a:pt x="220776" y="1524"/>
                  </a:lnTo>
                  <a:lnTo>
                    <a:pt x="222618" y="2032"/>
                  </a:lnTo>
                  <a:lnTo>
                    <a:pt x="224307" y="2921"/>
                  </a:lnTo>
                  <a:lnTo>
                    <a:pt x="225983" y="3937"/>
                  </a:lnTo>
                  <a:lnTo>
                    <a:pt x="227317" y="5207"/>
                  </a:lnTo>
                  <a:lnTo>
                    <a:pt x="228269" y="6985"/>
                  </a:lnTo>
                  <a:lnTo>
                    <a:pt x="229222" y="8636"/>
                  </a:lnTo>
                  <a:lnTo>
                    <a:pt x="229908" y="10541"/>
                  </a:lnTo>
                  <a:lnTo>
                    <a:pt x="230314" y="12700"/>
                  </a:lnTo>
                  <a:lnTo>
                    <a:pt x="230733" y="14859"/>
                  </a:lnTo>
                  <a:lnTo>
                    <a:pt x="230936" y="17018"/>
                  </a:lnTo>
                  <a:lnTo>
                    <a:pt x="230936" y="19177"/>
                  </a:lnTo>
                  <a:lnTo>
                    <a:pt x="230936" y="21336"/>
                  </a:lnTo>
                  <a:lnTo>
                    <a:pt x="230733" y="23368"/>
                  </a:lnTo>
                  <a:lnTo>
                    <a:pt x="230314" y="25400"/>
                  </a:lnTo>
                  <a:lnTo>
                    <a:pt x="229895" y="27559"/>
                  </a:lnTo>
                  <a:lnTo>
                    <a:pt x="224345" y="34671"/>
                  </a:lnTo>
                  <a:lnTo>
                    <a:pt x="222707" y="35687"/>
                  </a:lnTo>
                  <a:lnTo>
                    <a:pt x="220865" y="36195"/>
                  </a:lnTo>
                  <a:lnTo>
                    <a:pt x="218808" y="36195"/>
                  </a:lnTo>
                  <a:lnTo>
                    <a:pt x="134454" y="36195"/>
                  </a:lnTo>
                  <a:lnTo>
                    <a:pt x="134454" y="300990"/>
                  </a:lnTo>
                  <a:lnTo>
                    <a:pt x="134454" y="302641"/>
                  </a:lnTo>
                  <a:lnTo>
                    <a:pt x="133972" y="304292"/>
                  </a:lnTo>
                  <a:lnTo>
                    <a:pt x="133019" y="305943"/>
                  </a:lnTo>
                  <a:lnTo>
                    <a:pt x="132054" y="307594"/>
                  </a:lnTo>
                  <a:lnTo>
                    <a:pt x="130670" y="308737"/>
                  </a:lnTo>
                  <a:lnTo>
                    <a:pt x="128854" y="309499"/>
                  </a:lnTo>
                  <a:lnTo>
                    <a:pt x="127038" y="310261"/>
                  </a:lnTo>
                  <a:lnTo>
                    <a:pt x="125120" y="310896"/>
                  </a:lnTo>
                  <a:lnTo>
                    <a:pt x="123101" y="311150"/>
                  </a:lnTo>
                  <a:lnTo>
                    <a:pt x="121081" y="311531"/>
                  </a:lnTo>
                  <a:lnTo>
                    <a:pt x="118490" y="311658"/>
                  </a:lnTo>
                  <a:lnTo>
                    <a:pt x="115354" y="311658"/>
                  </a:lnTo>
                  <a:lnTo>
                    <a:pt x="112179" y="311658"/>
                  </a:lnTo>
                  <a:lnTo>
                    <a:pt x="109601" y="311531"/>
                  </a:lnTo>
                  <a:lnTo>
                    <a:pt x="107607" y="311150"/>
                  </a:lnTo>
                  <a:lnTo>
                    <a:pt x="105613" y="310896"/>
                  </a:lnTo>
                  <a:lnTo>
                    <a:pt x="103733" y="310261"/>
                  </a:lnTo>
                  <a:lnTo>
                    <a:pt x="101955" y="309499"/>
                  </a:lnTo>
                  <a:lnTo>
                    <a:pt x="100177" y="308737"/>
                  </a:lnTo>
                  <a:lnTo>
                    <a:pt x="98818" y="307594"/>
                  </a:lnTo>
                  <a:lnTo>
                    <a:pt x="97878" y="306070"/>
                  </a:lnTo>
                  <a:lnTo>
                    <a:pt x="96951" y="304546"/>
                  </a:lnTo>
                  <a:lnTo>
                    <a:pt x="96481" y="302768"/>
                  </a:lnTo>
                  <a:lnTo>
                    <a:pt x="96481" y="300990"/>
                  </a:lnTo>
                  <a:lnTo>
                    <a:pt x="96481" y="36195"/>
                  </a:lnTo>
                  <a:lnTo>
                    <a:pt x="11887" y="36195"/>
                  </a:lnTo>
                  <a:lnTo>
                    <a:pt x="9702" y="36195"/>
                  </a:lnTo>
                  <a:lnTo>
                    <a:pt x="7835" y="35687"/>
                  </a:lnTo>
                  <a:lnTo>
                    <a:pt x="6299" y="34671"/>
                  </a:lnTo>
                  <a:lnTo>
                    <a:pt x="4749" y="33655"/>
                  </a:lnTo>
                  <a:lnTo>
                    <a:pt x="3505" y="32385"/>
                  </a:lnTo>
                  <a:lnTo>
                    <a:pt x="2565" y="30861"/>
                  </a:lnTo>
                  <a:lnTo>
                    <a:pt x="1638" y="29337"/>
                  </a:lnTo>
                  <a:lnTo>
                    <a:pt x="977" y="27686"/>
                  </a:lnTo>
                  <a:lnTo>
                    <a:pt x="584" y="25654"/>
                  </a:lnTo>
                  <a:lnTo>
                    <a:pt x="190" y="23749"/>
                  </a:lnTo>
                  <a:lnTo>
                    <a:pt x="0" y="21590"/>
                  </a:lnTo>
                  <a:lnTo>
                    <a:pt x="0" y="19177"/>
                  </a:lnTo>
                  <a:lnTo>
                    <a:pt x="0" y="16764"/>
                  </a:lnTo>
                  <a:lnTo>
                    <a:pt x="2552" y="6985"/>
                  </a:lnTo>
                  <a:lnTo>
                    <a:pt x="3479" y="5334"/>
                  </a:lnTo>
                  <a:lnTo>
                    <a:pt x="4737" y="4064"/>
                  </a:lnTo>
                  <a:lnTo>
                    <a:pt x="6337" y="3048"/>
                  </a:lnTo>
                  <a:lnTo>
                    <a:pt x="7937" y="2032"/>
                  </a:lnTo>
                  <a:lnTo>
                    <a:pt x="9779" y="1524"/>
                  </a:lnTo>
                  <a:lnTo>
                    <a:pt x="11887" y="1524"/>
                  </a:lnTo>
                  <a:close/>
                </a:path>
                <a:path w="5386070" h="311785">
                  <a:moveTo>
                    <a:pt x="5244642" y="0"/>
                  </a:moveTo>
                  <a:lnTo>
                    <a:pt x="5247690" y="0"/>
                  </a:lnTo>
                  <a:lnTo>
                    <a:pt x="5250230" y="254"/>
                  </a:lnTo>
                  <a:lnTo>
                    <a:pt x="5262295" y="5842"/>
                  </a:lnTo>
                  <a:lnTo>
                    <a:pt x="5263311" y="7493"/>
                  </a:lnTo>
                  <a:lnTo>
                    <a:pt x="5263819" y="9144"/>
                  </a:lnTo>
                  <a:lnTo>
                    <a:pt x="5263819" y="10795"/>
                  </a:lnTo>
                  <a:lnTo>
                    <a:pt x="5263819" y="275082"/>
                  </a:lnTo>
                  <a:lnTo>
                    <a:pt x="5373166" y="275082"/>
                  </a:lnTo>
                  <a:lnTo>
                    <a:pt x="5375325" y="275082"/>
                  </a:lnTo>
                  <a:lnTo>
                    <a:pt x="5377230" y="275590"/>
                  </a:lnTo>
                  <a:lnTo>
                    <a:pt x="5378881" y="276606"/>
                  </a:lnTo>
                  <a:lnTo>
                    <a:pt x="5380532" y="277495"/>
                  </a:lnTo>
                  <a:lnTo>
                    <a:pt x="5381802" y="278892"/>
                  </a:lnTo>
                  <a:lnTo>
                    <a:pt x="5385485" y="290449"/>
                  </a:lnTo>
                  <a:lnTo>
                    <a:pt x="5385485" y="292608"/>
                  </a:lnTo>
                  <a:lnTo>
                    <a:pt x="5385485" y="294894"/>
                  </a:lnTo>
                  <a:lnTo>
                    <a:pt x="5379008" y="308737"/>
                  </a:lnTo>
                  <a:lnTo>
                    <a:pt x="5377357" y="309753"/>
                  </a:lnTo>
                  <a:lnTo>
                    <a:pt x="5375325" y="310261"/>
                  </a:lnTo>
                  <a:lnTo>
                    <a:pt x="5373166" y="310261"/>
                  </a:lnTo>
                  <a:lnTo>
                    <a:pt x="5243499" y="310261"/>
                  </a:lnTo>
                  <a:lnTo>
                    <a:pt x="5239562" y="310261"/>
                  </a:lnTo>
                  <a:lnTo>
                    <a:pt x="5235625" y="308864"/>
                  </a:lnTo>
                  <a:lnTo>
                    <a:pt x="5231688" y="306070"/>
                  </a:lnTo>
                  <a:lnTo>
                    <a:pt x="5227751" y="303276"/>
                  </a:lnTo>
                  <a:lnTo>
                    <a:pt x="5225846" y="298196"/>
                  </a:lnTo>
                  <a:lnTo>
                    <a:pt x="5225846" y="290957"/>
                  </a:lnTo>
                  <a:lnTo>
                    <a:pt x="5225846" y="10795"/>
                  </a:lnTo>
                  <a:lnTo>
                    <a:pt x="5225846" y="9017"/>
                  </a:lnTo>
                  <a:lnTo>
                    <a:pt x="5226227" y="7239"/>
                  </a:lnTo>
                  <a:lnTo>
                    <a:pt x="5227243" y="5715"/>
                  </a:lnTo>
                  <a:lnTo>
                    <a:pt x="5228132" y="4191"/>
                  </a:lnTo>
                  <a:lnTo>
                    <a:pt x="5237149" y="635"/>
                  </a:lnTo>
                  <a:lnTo>
                    <a:pt x="5239308" y="254"/>
                  </a:lnTo>
                  <a:lnTo>
                    <a:pt x="5241848" y="0"/>
                  </a:lnTo>
                  <a:lnTo>
                    <a:pt x="5244642" y="0"/>
                  </a:lnTo>
                  <a:close/>
                </a:path>
                <a:path w="5386070" h="311785">
                  <a:moveTo>
                    <a:pt x="3993692" y="0"/>
                  </a:moveTo>
                  <a:lnTo>
                    <a:pt x="3996740" y="0"/>
                  </a:lnTo>
                  <a:lnTo>
                    <a:pt x="3999280" y="254"/>
                  </a:lnTo>
                  <a:lnTo>
                    <a:pt x="4001566" y="508"/>
                  </a:lnTo>
                  <a:lnTo>
                    <a:pt x="4003852" y="762"/>
                  </a:lnTo>
                  <a:lnTo>
                    <a:pt x="4005757" y="1270"/>
                  </a:lnTo>
                  <a:lnTo>
                    <a:pt x="4007408" y="2032"/>
                  </a:lnTo>
                  <a:lnTo>
                    <a:pt x="4009059" y="2794"/>
                  </a:lnTo>
                  <a:lnTo>
                    <a:pt x="4010202" y="3810"/>
                  </a:lnTo>
                  <a:lnTo>
                    <a:pt x="4011091" y="5080"/>
                  </a:lnTo>
                  <a:lnTo>
                    <a:pt x="4011980" y="6350"/>
                  </a:lnTo>
                  <a:lnTo>
                    <a:pt x="4012869" y="7874"/>
                  </a:lnTo>
                  <a:lnTo>
                    <a:pt x="4013631" y="9652"/>
                  </a:lnTo>
                  <a:lnTo>
                    <a:pt x="4101769" y="259969"/>
                  </a:lnTo>
                  <a:lnTo>
                    <a:pt x="4187367" y="9525"/>
                  </a:lnTo>
                  <a:lnTo>
                    <a:pt x="4187748" y="8001"/>
                  </a:lnTo>
                  <a:lnTo>
                    <a:pt x="4188383" y="6604"/>
                  </a:lnTo>
                  <a:lnTo>
                    <a:pt x="4189272" y="5207"/>
                  </a:lnTo>
                  <a:lnTo>
                    <a:pt x="4190034" y="3810"/>
                  </a:lnTo>
                  <a:lnTo>
                    <a:pt x="4199686" y="508"/>
                  </a:lnTo>
                  <a:lnTo>
                    <a:pt x="4202099" y="254"/>
                  </a:lnTo>
                  <a:lnTo>
                    <a:pt x="4204893" y="0"/>
                  </a:lnTo>
                  <a:lnTo>
                    <a:pt x="4208068" y="0"/>
                  </a:lnTo>
                  <a:lnTo>
                    <a:pt x="4211878" y="0"/>
                  </a:lnTo>
                  <a:lnTo>
                    <a:pt x="4224578" y="3683"/>
                  </a:lnTo>
                  <a:lnTo>
                    <a:pt x="4226356" y="5334"/>
                  </a:lnTo>
                  <a:lnTo>
                    <a:pt x="4227118" y="7239"/>
                  </a:lnTo>
                  <a:lnTo>
                    <a:pt x="4227118" y="9652"/>
                  </a:lnTo>
                  <a:lnTo>
                    <a:pt x="4226991" y="12065"/>
                  </a:lnTo>
                  <a:lnTo>
                    <a:pt x="4226356" y="14478"/>
                  </a:lnTo>
                  <a:lnTo>
                    <a:pt x="4225467" y="16891"/>
                  </a:lnTo>
                  <a:lnTo>
                    <a:pt x="4122851" y="302133"/>
                  </a:lnTo>
                  <a:lnTo>
                    <a:pt x="4122089" y="304165"/>
                  </a:lnTo>
                  <a:lnTo>
                    <a:pt x="4121073" y="305816"/>
                  </a:lnTo>
                  <a:lnTo>
                    <a:pt x="4119549" y="307086"/>
                  </a:lnTo>
                  <a:lnTo>
                    <a:pt x="4118152" y="308483"/>
                  </a:lnTo>
                  <a:lnTo>
                    <a:pt x="4116501" y="309372"/>
                  </a:lnTo>
                  <a:lnTo>
                    <a:pt x="4114596" y="310007"/>
                  </a:lnTo>
                  <a:lnTo>
                    <a:pt x="4112691" y="310642"/>
                  </a:lnTo>
                  <a:lnTo>
                    <a:pt x="4110532" y="311023"/>
                  </a:lnTo>
                  <a:lnTo>
                    <a:pt x="4108246" y="311277"/>
                  </a:lnTo>
                  <a:lnTo>
                    <a:pt x="4105833" y="311531"/>
                  </a:lnTo>
                  <a:lnTo>
                    <a:pt x="4103293" y="311658"/>
                  </a:lnTo>
                  <a:lnTo>
                    <a:pt x="4100245" y="311658"/>
                  </a:lnTo>
                  <a:lnTo>
                    <a:pt x="4098213" y="311658"/>
                  </a:lnTo>
                  <a:lnTo>
                    <a:pt x="4096435" y="311658"/>
                  </a:lnTo>
                  <a:lnTo>
                    <a:pt x="4094784" y="311531"/>
                  </a:lnTo>
                  <a:lnTo>
                    <a:pt x="4093133" y="311531"/>
                  </a:lnTo>
                  <a:lnTo>
                    <a:pt x="4091609" y="311277"/>
                  </a:lnTo>
                  <a:lnTo>
                    <a:pt x="4090085" y="311023"/>
                  </a:lnTo>
                  <a:lnTo>
                    <a:pt x="4088561" y="310769"/>
                  </a:lnTo>
                  <a:lnTo>
                    <a:pt x="4087291" y="310388"/>
                  </a:lnTo>
                  <a:lnTo>
                    <a:pt x="4086148" y="310007"/>
                  </a:lnTo>
                  <a:lnTo>
                    <a:pt x="4085005" y="309626"/>
                  </a:lnTo>
                  <a:lnTo>
                    <a:pt x="4083862" y="309118"/>
                  </a:lnTo>
                  <a:lnTo>
                    <a:pt x="4082592" y="308356"/>
                  </a:lnTo>
                  <a:lnTo>
                    <a:pt x="4081322" y="307594"/>
                  </a:lnTo>
                  <a:lnTo>
                    <a:pt x="4078020" y="303022"/>
                  </a:lnTo>
                  <a:lnTo>
                    <a:pt x="3975150" y="16891"/>
                  </a:lnTo>
                  <a:lnTo>
                    <a:pt x="3974261" y="14351"/>
                  </a:lnTo>
                  <a:lnTo>
                    <a:pt x="3973753" y="11811"/>
                  </a:lnTo>
                  <a:lnTo>
                    <a:pt x="3973880" y="9144"/>
                  </a:lnTo>
                  <a:lnTo>
                    <a:pt x="3974007" y="6477"/>
                  </a:lnTo>
                  <a:lnTo>
                    <a:pt x="3990263" y="0"/>
                  </a:lnTo>
                  <a:lnTo>
                    <a:pt x="3993692" y="0"/>
                  </a:lnTo>
                  <a:close/>
                </a:path>
                <a:path w="5386070" h="311785">
                  <a:moveTo>
                    <a:pt x="3854119" y="0"/>
                  </a:moveTo>
                  <a:lnTo>
                    <a:pt x="3856786" y="0"/>
                  </a:lnTo>
                  <a:lnTo>
                    <a:pt x="3859453" y="254"/>
                  </a:lnTo>
                  <a:lnTo>
                    <a:pt x="3861993" y="508"/>
                  </a:lnTo>
                  <a:lnTo>
                    <a:pt x="3864533" y="762"/>
                  </a:lnTo>
                  <a:lnTo>
                    <a:pt x="3873677" y="4826"/>
                  </a:lnTo>
                  <a:lnTo>
                    <a:pt x="3875074" y="6096"/>
                  </a:lnTo>
                  <a:lnTo>
                    <a:pt x="3876217" y="9906"/>
                  </a:lnTo>
                  <a:lnTo>
                    <a:pt x="3877106" y="16002"/>
                  </a:lnTo>
                  <a:lnTo>
                    <a:pt x="3981881" y="296037"/>
                  </a:lnTo>
                  <a:lnTo>
                    <a:pt x="3982897" y="297815"/>
                  </a:lnTo>
                  <a:lnTo>
                    <a:pt x="3983278" y="299974"/>
                  </a:lnTo>
                  <a:lnTo>
                    <a:pt x="3983151" y="302514"/>
                  </a:lnTo>
                  <a:lnTo>
                    <a:pt x="3983024" y="305054"/>
                  </a:lnTo>
                  <a:lnTo>
                    <a:pt x="3982008" y="307086"/>
                  </a:lnTo>
                  <a:lnTo>
                    <a:pt x="3979976" y="308610"/>
                  </a:lnTo>
                  <a:lnTo>
                    <a:pt x="3978071" y="310134"/>
                  </a:lnTo>
                  <a:lnTo>
                    <a:pt x="3975912" y="311023"/>
                  </a:lnTo>
                  <a:lnTo>
                    <a:pt x="3973245" y="311277"/>
                  </a:lnTo>
                  <a:lnTo>
                    <a:pt x="3970705" y="311531"/>
                  </a:lnTo>
                  <a:lnTo>
                    <a:pt x="3967657" y="311658"/>
                  </a:lnTo>
                  <a:lnTo>
                    <a:pt x="3964101" y="311658"/>
                  </a:lnTo>
                  <a:lnTo>
                    <a:pt x="3960418" y="311658"/>
                  </a:lnTo>
                  <a:lnTo>
                    <a:pt x="3949623" y="309753"/>
                  </a:lnTo>
                  <a:lnTo>
                    <a:pt x="3947972" y="309118"/>
                  </a:lnTo>
                  <a:lnTo>
                    <a:pt x="3946702" y="308102"/>
                  </a:lnTo>
                  <a:lnTo>
                    <a:pt x="3945813" y="306832"/>
                  </a:lnTo>
                  <a:lnTo>
                    <a:pt x="3944924" y="305562"/>
                  </a:lnTo>
                  <a:lnTo>
                    <a:pt x="3944162" y="304038"/>
                  </a:lnTo>
                  <a:lnTo>
                    <a:pt x="3943273" y="302260"/>
                  </a:lnTo>
                  <a:lnTo>
                    <a:pt x="3915841" y="225806"/>
                  </a:lnTo>
                  <a:lnTo>
                    <a:pt x="3791508" y="225806"/>
                  </a:lnTo>
                  <a:lnTo>
                    <a:pt x="3764838" y="302133"/>
                  </a:lnTo>
                  <a:lnTo>
                    <a:pt x="3764457" y="303530"/>
                  </a:lnTo>
                  <a:lnTo>
                    <a:pt x="3763695" y="304927"/>
                  </a:lnTo>
                  <a:lnTo>
                    <a:pt x="3762679" y="306197"/>
                  </a:lnTo>
                  <a:lnTo>
                    <a:pt x="3761663" y="307467"/>
                  </a:lnTo>
                  <a:lnTo>
                    <a:pt x="3760266" y="308610"/>
                  </a:lnTo>
                  <a:lnTo>
                    <a:pt x="3758615" y="309372"/>
                  </a:lnTo>
                  <a:lnTo>
                    <a:pt x="3756964" y="310261"/>
                  </a:lnTo>
                  <a:lnTo>
                    <a:pt x="3755059" y="310769"/>
                  </a:lnTo>
                  <a:lnTo>
                    <a:pt x="3752900" y="311150"/>
                  </a:lnTo>
                  <a:lnTo>
                    <a:pt x="3750741" y="311531"/>
                  </a:lnTo>
                  <a:lnTo>
                    <a:pt x="3747947" y="311658"/>
                  </a:lnTo>
                  <a:lnTo>
                    <a:pt x="3744518" y="311658"/>
                  </a:lnTo>
                  <a:lnTo>
                    <a:pt x="3740835" y="311658"/>
                  </a:lnTo>
                  <a:lnTo>
                    <a:pt x="3737660" y="311531"/>
                  </a:lnTo>
                  <a:lnTo>
                    <a:pt x="3735120" y="311150"/>
                  </a:lnTo>
                  <a:lnTo>
                    <a:pt x="3732580" y="310769"/>
                  </a:lnTo>
                  <a:lnTo>
                    <a:pt x="3730294" y="309880"/>
                  </a:lnTo>
                  <a:lnTo>
                    <a:pt x="3728516" y="308356"/>
                  </a:lnTo>
                  <a:lnTo>
                    <a:pt x="3726611" y="306959"/>
                  </a:lnTo>
                  <a:lnTo>
                    <a:pt x="3725595" y="304927"/>
                  </a:lnTo>
                  <a:lnTo>
                    <a:pt x="3725468" y="302514"/>
                  </a:lnTo>
                  <a:lnTo>
                    <a:pt x="3725341" y="299974"/>
                  </a:lnTo>
                  <a:lnTo>
                    <a:pt x="3725722" y="297815"/>
                  </a:lnTo>
                  <a:lnTo>
                    <a:pt x="3726611" y="295910"/>
                  </a:lnTo>
                  <a:lnTo>
                    <a:pt x="3831640" y="9652"/>
                  </a:lnTo>
                  <a:lnTo>
                    <a:pt x="3832402" y="7620"/>
                  </a:lnTo>
                  <a:lnTo>
                    <a:pt x="3833545" y="5969"/>
                  </a:lnTo>
                  <a:lnTo>
                    <a:pt x="3834942" y="4699"/>
                  </a:lnTo>
                  <a:lnTo>
                    <a:pt x="3836466" y="3302"/>
                  </a:lnTo>
                  <a:lnTo>
                    <a:pt x="3846499" y="508"/>
                  </a:lnTo>
                  <a:lnTo>
                    <a:pt x="3849039" y="254"/>
                  </a:lnTo>
                  <a:lnTo>
                    <a:pt x="3851579" y="0"/>
                  </a:lnTo>
                  <a:lnTo>
                    <a:pt x="3854119" y="0"/>
                  </a:lnTo>
                  <a:close/>
                </a:path>
                <a:path w="5386070" h="311785">
                  <a:moveTo>
                    <a:pt x="1139875" y="0"/>
                  </a:moveTo>
                  <a:lnTo>
                    <a:pt x="1142542" y="0"/>
                  </a:lnTo>
                  <a:lnTo>
                    <a:pt x="1145209" y="254"/>
                  </a:lnTo>
                  <a:lnTo>
                    <a:pt x="1147749" y="508"/>
                  </a:lnTo>
                  <a:lnTo>
                    <a:pt x="1150289" y="762"/>
                  </a:lnTo>
                  <a:lnTo>
                    <a:pt x="1159433" y="4826"/>
                  </a:lnTo>
                  <a:lnTo>
                    <a:pt x="1160830" y="6096"/>
                  </a:lnTo>
                  <a:lnTo>
                    <a:pt x="1161973" y="9906"/>
                  </a:lnTo>
                  <a:lnTo>
                    <a:pt x="1162862" y="16002"/>
                  </a:lnTo>
                  <a:lnTo>
                    <a:pt x="1267637" y="296037"/>
                  </a:lnTo>
                  <a:lnTo>
                    <a:pt x="1268653" y="297815"/>
                  </a:lnTo>
                  <a:lnTo>
                    <a:pt x="1269034" y="299974"/>
                  </a:lnTo>
                  <a:lnTo>
                    <a:pt x="1268907" y="302514"/>
                  </a:lnTo>
                  <a:lnTo>
                    <a:pt x="1268780" y="305054"/>
                  </a:lnTo>
                  <a:lnTo>
                    <a:pt x="1267764" y="307086"/>
                  </a:lnTo>
                  <a:lnTo>
                    <a:pt x="1265732" y="308610"/>
                  </a:lnTo>
                  <a:lnTo>
                    <a:pt x="1263827" y="310134"/>
                  </a:lnTo>
                  <a:lnTo>
                    <a:pt x="1261668" y="311023"/>
                  </a:lnTo>
                  <a:lnTo>
                    <a:pt x="1259001" y="311277"/>
                  </a:lnTo>
                  <a:lnTo>
                    <a:pt x="1256461" y="311531"/>
                  </a:lnTo>
                  <a:lnTo>
                    <a:pt x="1253413" y="311658"/>
                  </a:lnTo>
                  <a:lnTo>
                    <a:pt x="1249857" y="311658"/>
                  </a:lnTo>
                  <a:lnTo>
                    <a:pt x="1246174" y="311658"/>
                  </a:lnTo>
                  <a:lnTo>
                    <a:pt x="1235379" y="309753"/>
                  </a:lnTo>
                  <a:lnTo>
                    <a:pt x="1233728" y="309118"/>
                  </a:lnTo>
                  <a:lnTo>
                    <a:pt x="1232458" y="308102"/>
                  </a:lnTo>
                  <a:lnTo>
                    <a:pt x="1231569" y="306832"/>
                  </a:lnTo>
                  <a:lnTo>
                    <a:pt x="1230680" y="305562"/>
                  </a:lnTo>
                  <a:lnTo>
                    <a:pt x="1229918" y="304038"/>
                  </a:lnTo>
                  <a:lnTo>
                    <a:pt x="1229029" y="302260"/>
                  </a:lnTo>
                  <a:lnTo>
                    <a:pt x="1201597" y="225806"/>
                  </a:lnTo>
                  <a:lnTo>
                    <a:pt x="1077264" y="225806"/>
                  </a:lnTo>
                  <a:lnTo>
                    <a:pt x="1050594" y="302133"/>
                  </a:lnTo>
                  <a:lnTo>
                    <a:pt x="1050213" y="303530"/>
                  </a:lnTo>
                  <a:lnTo>
                    <a:pt x="1049451" y="304927"/>
                  </a:lnTo>
                  <a:lnTo>
                    <a:pt x="1048435" y="306197"/>
                  </a:lnTo>
                  <a:lnTo>
                    <a:pt x="1047419" y="307467"/>
                  </a:lnTo>
                  <a:lnTo>
                    <a:pt x="1046022" y="308610"/>
                  </a:lnTo>
                  <a:lnTo>
                    <a:pt x="1044371" y="309372"/>
                  </a:lnTo>
                  <a:lnTo>
                    <a:pt x="1042720" y="310261"/>
                  </a:lnTo>
                  <a:lnTo>
                    <a:pt x="1040815" y="310769"/>
                  </a:lnTo>
                  <a:lnTo>
                    <a:pt x="1038656" y="311150"/>
                  </a:lnTo>
                  <a:lnTo>
                    <a:pt x="1036497" y="311531"/>
                  </a:lnTo>
                  <a:lnTo>
                    <a:pt x="1033703" y="311658"/>
                  </a:lnTo>
                  <a:lnTo>
                    <a:pt x="1030274" y="311658"/>
                  </a:lnTo>
                  <a:lnTo>
                    <a:pt x="1026591" y="311658"/>
                  </a:lnTo>
                  <a:lnTo>
                    <a:pt x="1023416" y="311531"/>
                  </a:lnTo>
                  <a:lnTo>
                    <a:pt x="1020876" y="311150"/>
                  </a:lnTo>
                  <a:lnTo>
                    <a:pt x="1018336" y="310769"/>
                  </a:lnTo>
                  <a:lnTo>
                    <a:pt x="1016050" y="309880"/>
                  </a:lnTo>
                  <a:lnTo>
                    <a:pt x="1014272" y="308356"/>
                  </a:lnTo>
                  <a:lnTo>
                    <a:pt x="1012367" y="306959"/>
                  </a:lnTo>
                  <a:lnTo>
                    <a:pt x="1011351" y="304927"/>
                  </a:lnTo>
                  <a:lnTo>
                    <a:pt x="1011224" y="302514"/>
                  </a:lnTo>
                  <a:lnTo>
                    <a:pt x="1011097" y="299974"/>
                  </a:lnTo>
                  <a:lnTo>
                    <a:pt x="1011478" y="297815"/>
                  </a:lnTo>
                  <a:lnTo>
                    <a:pt x="1012367" y="295910"/>
                  </a:lnTo>
                  <a:lnTo>
                    <a:pt x="1117396" y="9652"/>
                  </a:lnTo>
                  <a:lnTo>
                    <a:pt x="1118158" y="7620"/>
                  </a:lnTo>
                  <a:lnTo>
                    <a:pt x="1119301" y="5969"/>
                  </a:lnTo>
                  <a:lnTo>
                    <a:pt x="1120698" y="4699"/>
                  </a:lnTo>
                  <a:lnTo>
                    <a:pt x="1122222" y="3302"/>
                  </a:lnTo>
                  <a:lnTo>
                    <a:pt x="1134795" y="254"/>
                  </a:lnTo>
                  <a:lnTo>
                    <a:pt x="1137335" y="0"/>
                  </a:lnTo>
                  <a:lnTo>
                    <a:pt x="1139875" y="0"/>
                  </a:lnTo>
                  <a:close/>
                </a:path>
                <a:path w="5386070" h="311785">
                  <a:moveTo>
                    <a:pt x="288620" y="0"/>
                  </a:moveTo>
                  <a:lnTo>
                    <a:pt x="291642" y="0"/>
                  </a:lnTo>
                  <a:lnTo>
                    <a:pt x="294195" y="254"/>
                  </a:lnTo>
                  <a:lnTo>
                    <a:pt x="296278" y="635"/>
                  </a:lnTo>
                  <a:lnTo>
                    <a:pt x="298373" y="1016"/>
                  </a:lnTo>
                  <a:lnTo>
                    <a:pt x="307733" y="9144"/>
                  </a:lnTo>
                  <a:lnTo>
                    <a:pt x="307733" y="10795"/>
                  </a:lnTo>
                  <a:lnTo>
                    <a:pt x="307733" y="131445"/>
                  </a:lnTo>
                  <a:lnTo>
                    <a:pt x="447382" y="131445"/>
                  </a:lnTo>
                  <a:lnTo>
                    <a:pt x="447382" y="10795"/>
                  </a:lnTo>
                  <a:lnTo>
                    <a:pt x="447382" y="9017"/>
                  </a:lnTo>
                  <a:lnTo>
                    <a:pt x="447840" y="7239"/>
                  </a:lnTo>
                  <a:lnTo>
                    <a:pt x="448779" y="5715"/>
                  </a:lnTo>
                  <a:lnTo>
                    <a:pt x="449719" y="4191"/>
                  </a:lnTo>
                  <a:lnTo>
                    <a:pt x="451078" y="3048"/>
                  </a:lnTo>
                  <a:lnTo>
                    <a:pt x="452856" y="2286"/>
                  </a:lnTo>
                  <a:lnTo>
                    <a:pt x="454634" y="1524"/>
                  </a:lnTo>
                  <a:lnTo>
                    <a:pt x="456552" y="1016"/>
                  </a:lnTo>
                  <a:lnTo>
                    <a:pt x="458609" y="635"/>
                  </a:lnTo>
                  <a:lnTo>
                    <a:pt x="460667" y="254"/>
                  </a:lnTo>
                  <a:lnTo>
                    <a:pt x="463207" y="0"/>
                  </a:lnTo>
                  <a:lnTo>
                    <a:pt x="466255" y="0"/>
                  </a:lnTo>
                  <a:lnTo>
                    <a:pt x="469099" y="0"/>
                  </a:lnTo>
                  <a:lnTo>
                    <a:pt x="485355" y="9144"/>
                  </a:lnTo>
                  <a:lnTo>
                    <a:pt x="485355" y="10795"/>
                  </a:lnTo>
                  <a:lnTo>
                    <a:pt x="485355" y="300990"/>
                  </a:lnTo>
                  <a:lnTo>
                    <a:pt x="485355" y="302641"/>
                  </a:lnTo>
                  <a:lnTo>
                    <a:pt x="484873" y="304292"/>
                  </a:lnTo>
                  <a:lnTo>
                    <a:pt x="483920" y="305943"/>
                  </a:lnTo>
                  <a:lnTo>
                    <a:pt x="482955" y="307594"/>
                  </a:lnTo>
                  <a:lnTo>
                    <a:pt x="481571" y="308737"/>
                  </a:lnTo>
                  <a:lnTo>
                    <a:pt x="479755" y="309499"/>
                  </a:lnTo>
                  <a:lnTo>
                    <a:pt x="477939" y="310261"/>
                  </a:lnTo>
                  <a:lnTo>
                    <a:pt x="476021" y="310896"/>
                  </a:lnTo>
                  <a:lnTo>
                    <a:pt x="474002" y="311150"/>
                  </a:lnTo>
                  <a:lnTo>
                    <a:pt x="471982" y="311531"/>
                  </a:lnTo>
                  <a:lnTo>
                    <a:pt x="469392" y="311658"/>
                  </a:lnTo>
                  <a:lnTo>
                    <a:pt x="466255" y="311658"/>
                  </a:lnTo>
                  <a:lnTo>
                    <a:pt x="462927" y="311658"/>
                  </a:lnTo>
                  <a:lnTo>
                    <a:pt x="460298" y="311531"/>
                  </a:lnTo>
                  <a:lnTo>
                    <a:pt x="458393" y="311150"/>
                  </a:lnTo>
                  <a:lnTo>
                    <a:pt x="456476" y="310896"/>
                  </a:lnTo>
                  <a:lnTo>
                    <a:pt x="454621" y="310261"/>
                  </a:lnTo>
                  <a:lnTo>
                    <a:pt x="452856" y="309499"/>
                  </a:lnTo>
                  <a:lnTo>
                    <a:pt x="451078" y="308737"/>
                  </a:lnTo>
                  <a:lnTo>
                    <a:pt x="449719" y="307594"/>
                  </a:lnTo>
                  <a:lnTo>
                    <a:pt x="448779" y="306070"/>
                  </a:lnTo>
                  <a:lnTo>
                    <a:pt x="447840" y="304546"/>
                  </a:lnTo>
                  <a:lnTo>
                    <a:pt x="447382" y="302768"/>
                  </a:lnTo>
                  <a:lnTo>
                    <a:pt x="447382" y="300990"/>
                  </a:lnTo>
                  <a:lnTo>
                    <a:pt x="447382" y="166116"/>
                  </a:lnTo>
                  <a:lnTo>
                    <a:pt x="307733" y="166116"/>
                  </a:lnTo>
                  <a:lnTo>
                    <a:pt x="307733" y="300990"/>
                  </a:lnTo>
                  <a:lnTo>
                    <a:pt x="307733" y="302641"/>
                  </a:lnTo>
                  <a:lnTo>
                    <a:pt x="307251" y="304292"/>
                  </a:lnTo>
                  <a:lnTo>
                    <a:pt x="306285" y="305943"/>
                  </a:lnTo>
                  <a:lnTo>
                    <a:pt x="305333" y="307594"/>
                  </a:lnTo>
                  <a:lnTo>
                    <a:pt x="291922" y="311658"/>
                  </a:lnTo>
                  <a:lnTo>
                    <a:pt x="288620" y="311658"/>
                  </a:lnTo>
                  <a:lnTo>
                    <a:pt x="285457" y="311658"/>
                  </a:lnTo>
                  <a:lnTo>
                    <a:pt x="282867" y="311531"/>
                  </a:lnTo>
                  <a:lnTo>
                    <a:pt x="280885" y="311150"/>
                  </a:lnTo>
                  <a:lnTo>
                    <a:pt x="278892" y="310896"/>
                  </a:lnTo>
                  <a:lnTo>
                    <a:pt x="277012" y="310261"/>
                  </a:lnTo>
                  <a:lnTo>
                    <a:pt x="275234" y="309499"/>
                  </a:lnTo>
                  <a:lnTo>
                    <a:pt x="273456" y="308737"/>
                  </a:lnTo>
                  <a:lnTo>
                    <a:pt x="272097" y="307594"/>
                  </a:lnTo>
                  <a:lnTo>
                    <a:pt x="271157" y="306070"/>
                  </a:lnTo>
                  <a:lnTo>
                    <a:pt x="270217" y="304546"/>
                  </a:lnTo>
                  <a:lnTo>
                    <a:pt x="269748" y="302768"/>
                  </a:lnTo>
                  <a:lnTo>
                    <a:pt x="269748" y="300990"/>
                  </a:lnTo>
                  <a:lnTo>
                    <a:pt x="269748" y="10795"/>
                  </a:lnTo>
                  <a:lnTo>
                    <a:pt x="269748" y="9017"/>
                  </a:lnTo>
                  <a:lnTo>
                    <a:pt x="270217" y="7239"/>
                  </a:lnTo>
                  <a:lnTo>
                    <a:pt x="271157" y="5715"/>
                  </a:lnTo>
                  <a:lnTo>
                    <a:pt x="272097" y="4191"/>
                  </a:lnTo>
                  <a:lnTo>
                    <a:pt x="273456" y="3048"/>
                  </a:lnTo>
                  <a:lnTo>
                    <a:pt x="275234" y="2286"/>
                  </a:lnTo>
                  <a:lnTo>
                    <a:pt x="277012" y="1524"/>
                  </a:lnTo>
                  <a:lnTo>
                    <a:pt x="278968" y="889"/>
                  </a:lnTo>
                  <a:lnTo>
                    <a:pt x="281101" y="635"/>
                  </a:lnTo>
                  <a:lnTo>
                    <a:pt x="283235" y="254"/>
                  </a:lnTo>
                  <a:lnTo>
                    <a:pt x="285737" y="0"/>
                  </a:lnTo>
                  <a:lnTo>
                    <a:pt x="288620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067300" y="2811779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304800" y="0"/>
                </a:moveTo>
                <a:lnTo>
                  <a:pt x="255374" y="3489"/>
                </a:lnTo>
                <a:lnTo>
                  <a:pt x="208483" y="13594"/>
                </a:lnTo>
                <a:lnTo>
                  <a:pt x="164753" y="29763"/>
                </a:lnTo>
                <a:lnTo>
                  <a:pt x="124815" y="51450"/>
                </a:lnTo>
                <a:lnTo>
                  <a:pt x="89296" y="78105"/>
                </a:lnTo>
                <a:lnTo>
                  <a:pt x="58826" y="109179"/>
                </a:lnTo>
                <a:lnTo>
                  <a:pt x="34032" y="144124"/>
                </a:lnTo>
                <a:lnTo>
                  <a:pt x="15544" y="182392"/>
                </a:lnTo>
                <a:lnTo>
                  <a:pt x="3990" y="223433"/>
                </a:lnTo>
                <a:lnTo>
                  <a:pt x="0" y="266700"/>
                </a:lnTo>
                <a:lnTo>
                  <a:pt x="3990" y="309966"/>
                </a:lnTo>
                <a:lnTo>
                  <a:pt x="15544" y="351007"/>
                </a:lnTo>
                <a:lnTo>
                  <a:pt x="34032" y="389275"/>
                </a:lnTo>
                <a:lnTo>
                  <a:pt x="58826" y="424220"/>
                </a:lnTo>
                <a:lnTo>
                  <a:pt x="89296" y="455295"/>
                </a:lnTo>
                <a:lnTo>
                  <a:pt x="124815" y="481949"/>
                </a:lnTo>
                <a:lnTo>
                  <a:pt x="164753" y="503636"/>
                </a:lnTo>
                <a:lnTo>
                  <a:pt x="208483" y="519805"/>
                </a:lnTo>
                <a:lnTo>
                  <a:pt x="255374" y="529910"/>
                </a:lnTo>
                <a:lnTo>
                  <a:pt x="304800" y="533400"/>
                </a:lnTo>
                <a:lnTo>
                  <a:pt x="354225" y="529910"/>
                </a:lnTo>
                <a:lnTo>
                  <a:pt x="401116" y="519805"/>
                </a:lnTo>
                <a:lnTo>
                  <a:pt x="444846" y="503636"/>
                </a:lnTo>
                <a:lnTo>
                  <a:pt x="484784" y="481949"/>
                </a:lnTo>
                <a:lnTo>
                  <a:pt x="520303" y="455295"/>
                </a:lnTo>
                <a:lnTo>
                  <a:pt x="550773" y="424220"/>
                </a:lnTo>
                <a:lnTo>
                  <a:pt x="575567" y="389275"/>
                </a:lnTo>
                <a:lnTo>
                  <a:pt x="594055" y="351007"/>
                </a:lnTo>
                <a:lnTo>
                  <a:pt x="605609" y="309966"/>
                </a:lnTo>
                <a:lnTo>
                  <a:pt x="609600" y="266700"/>
                </a:lnTo>
                <a:lnTo>
                  <a:pt x="605609" y="223433"/>
                </a:lnTo>
                <a:lnTo>
                  <a:pt x="594055" y="182392"/>
                </a:lnTo>
                <a:lnTo>
                  <a:pt x="575567" y="144124"/>
                </a:lnTo>
                <a:lnTo>
                  <a:pt x="550773" y="109179"/>
                </a:lnTo>
                <a:lnTo>
                  <a:pt x="520303" y="78105"/>
                </a:lnTo>
                <a:lnTo>
                  <a:pt x="484784" y="51450"/>
                </a:lnTo>
                <a:lnTo>
                  <a:pt x="444846" y="29763"/>
                </a:lnTo>
                <a:lnTo>
                  <a:pt x="401116" y="13594"/>
                </a:lnTo>
                <a:lnTo>
                  <a:pt x="354225" y="3489"/>
                </a:lnTo>
                <a:lnTo>
                  <a:pt x="304800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36845" y="2711018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33700" y="2964179"/>
            <a:ext cx="2235835" cy="1371600"/>
            <a:chOff x="2933700" y="2964179"/>
            <a:chExt cx="2235835" cy="1371600"/>
          </a:xfrm>
        </p:grpSpPr>
        <p:sp>
          <p:nvSpPr>
            <p:cNvPr id="16" name="object 16"/>
            <p:cNvSpPr/>
            <p:nvPr/>
          </p:nvSpPr>
          <p:spPr>
            <a:xfrm>
              <a:off x="4533900" y="38023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39461" y="3260851"/>
              <a:ext cx="330200" cy="542290"/>
            </a:xfrm>
            <a:custGeom>
              <a:avLst/>
              <a:gdLst/>
              <a:ahLst/>
              <a:cxnLst/>
              <a:rect l="l" t="t" r="r" b="b"/>
              <a:pathLst>
                <a:path w="330200" h="542289">
                  <a:moveTo>
                    <a:pt x="6985" y="445516"/>
                  </a:moveTo>
                  <a:lnTo>
                    <a:pt x="0" y="542290"/>
                  </a:lnTo>
                  <a:lnTo>
                    <a:pt x="81661" y="489839"/>
                  </a:lnTo>
                  <a:lnTo>
                    <a:pt x="77595" y="487425"/>
                  </a:lnTo>
                  <a:lnTo>
                    <a:pt x="49402" y="487425"/>
                  </a:lnTo>
                  <a:lnTo>
                    <a:pt x="24511" y="472694"/>
                  </a:lnTo>
                  <a:lnTo>
                    <a:pt x="31873" y="460288"/>
                  </a:lnTo>
                  <a:lnTo>
                    <a:pt x="6985" y="445516"/>
                  </a:lnTo>
                  <a:close/>
                </a:path>
                <a:path w="330200" h="542289">
                  <a:moveTo>
                    <a:pt x="31873" y="460288"/>
                  </a:moveTo>
                  <a:lnTo>
                    <a:pt x="24511" y="472694"/>
                  </a:lnTo>
                  <a:lnTo>
                    <a:pt x="49402" y="487425"/>
                  </a:lnTo>
                  <a:lnTo>
                    <a:pt x="56747" y="475051"/>
                  </a:lnTo>
                  <a:lnTo>
                    <a:pt x="31873" y="460288"/>
                  </a:lnTo>
                  <a:close/>
                </a:path>
                <a:path w="330200" h="542289">
                  <a:moveTo>
                    <a:pt x="56747" y="475051"/>
                  </a:moveTo>
                  <a:lnTo>
                    <a:pt x="49402" y="487425"/>
                  </a:lnTo>
                  <a:lnTo>
                    <a:pt x="77595" y="487425"/>
                  </a:lnTo>
                  <a:lnTo>
                    <a:pt x="56747" y="475051"/>
                  </a:lnTo>
                  <a:close/>
                </a:path>
                <a:path w="330200" h="542289">
                  <a:moveTo>
                    <a:pt x="305053" y="0"/>
                  </a:moveTo>
                  <a:lnTo>
                    <a:pt x="31873" y="460288"/>
                  </a:lnTo>
                  <a:lnTo>
                    <a:pt x="56747" y="475051"/>
                  </a:lnTo>
                  <a:lnTo>
                    <a:pt x="329946" y="14732"/>
                  </a:lnTo>
                  <a:lnTo>
                    <a:pt x="3050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43300" y="38023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45637" y="3410203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31365" y="342834"/>
                  </a:moveTo>
                  <a:lnTo>
                    <a:pt x="311150" y="363601"/>
                  </a:lnTo>
                  <a:lnTo>
                    <a:pt x="403733" y="392938"/>
                  </a:lnTo>
                  <a:lnTo>
                    <a:pt x="389750" y="352933"/>
                  </a:lnTo>
                  <a:lnTo>
                    <a:pt x="341757" y="352933"/>
                  </a:lnTo>
                  <a:lnTo>
                    <a:pt x="331365" y="342834"/>
                  </a:lnTo>
                  <a:close/>
                </a:path>
                <a:path w="403860" h="393064">
                  <a:moveTo>
                    <a:pt x="351598" y="322049"/>
                  </a:moveTo>
                  <a:lnTo>
                    <a:pt x="331365" y="342834"/>
                  </a:lnTo>
                  <a:lnTo>
                    <a:pt x="341757" y="352933"/>
                  </a:lnTo>
                  <a:lnTo>
                    <a:pt x="361950" y="332105"/>
                  </a:lnTo>
                  <a:lnTo>
                    <a:pt x="351598" y="322049"/>
                  </a:lnTo>
                  <a:close/>
                </a:path>
                <a:path w="403860" h="393064">
                  <a:moveTo>
                    <a:pt x="371728" y="301371"/>
                  </a:moveTo>
                  <a:lnTo>
                    <a:pt x="351598" y="322049"/>
                  </a:lnTo>
                  <a:lnTo>
                    <a:pt x="361950" y="332105"/>
                  </a:lnTo>
                  <a:lnTo>
                    <a:pt x="341757" y="352933"/>
                  </a:lnTo>
                  <a:lnTo>
                    <a:pt x="389750" y="352933"/>
                  </a:lnTo>
                  <a:lnTo>
                    <a:pt x="371728" y="301371"/>
                  </a:lnTo>
                  <a:close/>
                </a:path>
                <a:path w="403860" h="393064">
                  <a:moveTo>
                    <a:pt x="20065" y="0"/>
                  </a:moveTo>
                  <a:lnTo>
                    <a:pt x="0" y="20828"/>
                  </a:lnTo>
                  <a:lnTo>
                    <a:pt x="331365" y="342834"/>
                  </a:lnTo>
                  <a:lnTo>
                    <a:pt x="351598" y="322049"/>
                  </a:lnTo>
                  <a:lnTo>
                    <a:pt x="20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33700" y="29641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102991" y="2863418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324100" y="2417698"/>
            <a:ext cx="3813175" cy="1918335"/>
            <a:chOff x="2324100" y="2417698"/>
            <a:chExt cx="3813175" cy="1918335"/>
          </a:xfrm>
        </p:grpSpPr>
        <p:sp>
          <p:nvSpPr>
            <p:cNvPr id="23" name="object 23"/>
            <p:cNvSpPr/>
            <p:nvPr/>
          </p:nvSpPr>
          <p:spPr>
            <a:xfrm>
              <a:off x="3239262" y="2417698"/>
              <a:ext cx="2897505" cy="1424305"/>
            </a:xfrm>
            <a:custGeom>
              <a:avLst/>
              <a:gdLst/>
              <a:ahLst/>
              <a:cxnLst/>
              <a:rect l="l" t="t" r="r" b="b"/>
              <a:pathLst>
                <a:path w="2897504" h="1424304">
                  <a:moveTo>
                    <a:pt x="858647" y="24638"/>
                  </a:moveTo>
                  <a:lnTo>
                    <a:pt x="843153" y="0"/>
                  </a:lnTo>
                  <a:lnTo>
                    <a:pt x="65849" y="488861"/>
                  </a:lnTo>
                  <a:lnTo>
                    <a:pt x="50406" y="464312"/>
                  </a:lnTo>
                  <a:lnTo>
                    <a:pt x="0" y="547243"/>
                  </a:lnTo>
                  <a:lnTo>
                    <a:pt x="96647" y="537845"/>
                  </a:lnTo>
                  <a:lnTo>
                    <a:pt x="86106" y="521081"/>
                  </a:lnTo>
                  <a:lnTo>
                    <a:pt x="81241" y="513359"/>
                  </a:lnTo>
                  <a:lnTo>
                    <a:pt x="858647" y="24638"/>
                  </a:lnTo>
                  <a:close/>
                </a:path>
                <a:path w="2897504" h="1424304">
                  <a:moveTo>
                    <a:pt x="2897505" y="1423924"/>
                  </a:moveTo>
                  <a:lnTo>
                    <a:pt x="2884411" y="1381633"/>
                  </a:lnTo>
                  <a:lnTo>
                    <a:pt x="2868803" y="1331214"/>
                  </a:lnTo>
                  <a:lnTo>
                    <a:pt x="2847937" y="1351191"/>
                  </a:lnTo>
                  <a:lnTo>
                    <a:pt x="2358898" y="840486"/>
                  </a:lnTo>
                  <a:lnTo>
                    <a:pt x="2338070" y="860552"/>
                  </a:lnTo>
                  <a:lnTo>
                    <a:pt x="2827045" y="1371193"/>
                  </a:lnTo>
                  <a:lnTo>
                    <a:pt x="2806065" y="1391285"/>
                  </a:lnTo>
                  <a:lnTo>
                    <a:pt x="2897505" y="14239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24100" y="38023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493010" y="3702177"/>
            <a:ext cx="25152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1900" algn="l"/>
                <a:tab pos="2222500" algn="l"/>
              </a:tabLst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1	5	7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629661" y="1973579"/>
            <a:ext cx="1980564" cy="1830070"/>
            <a:chOff x="2629661" y="1973579"/>
            <a:chExt cx="1980564" cy="1830070"/>
          </a:xfrm>
        </p:grpSpPr>
        <p:sp>
          <p:nvSpPr>
            <p:cNvPr id="27" name="object 27"/>
            <p:cNvSpPr/>
            <p:nvPr/>
          </p:nvSpPr>
          <p:spPr>
            <a:xfrm>
              <a:off x="2629661" y="3410203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2004" y="301371"/>
                  </a:moveTo>
                  <a:lnTo>
                    <a:pt x="0" y="392938"/>
                  </a:lnTo>
                  <a:lnTo>
                    <a:pt x="92582" y="363601"/>
                  </a:lnTo>
                  <a:lnTo>
                    <a:pt x="82198" y="352933"/>
                  </a:lnTo>
                  <a:lnTo>
                    <a:pt x="61975" y="352933"/>
                  </a:lnTo>
                  <a:lnTo>
                    <a:pt x="41782" y="332105"/>
                  </a:lnTo>
                  <a:lnTo>
                    <a:pt x="52134" y="322049"/>
                  </a:lnTo>
                  <a:lnTo>
                    <a:pt x="32004" y="301371"/>
                  </a:lnTo>
                  <a:close/>
                </a:path>
                <a:path w="403860" h="393064">
                  <a:moveTo>
                    <a:pt x="52134" y="322049"/>
                  </a:moveTo>
                  <a:lnTo>
                    <a:pt x="41782" y="332105"/>
                  </a:lnTo>
                  <a:lnTo>
                    <a:pt x="61975" y="352933"/>
                  </a:lnTo>
                  <a:lnTo>
                    <a:pt x="72367" y="342834"/>
                  </a:lnTo>
                  <a:lnTo>
                    <a:pt x="52134" y="322049"/>
                  </a:lnTo>
                  <a:close/>
                </a:path>
                <a:path w="403860" h="393064">
                  <a:moveTo>
                    <a:pt x="72367" y="342834"/>
                  </a:moveTo>
                  <a:lnTo>
                    <a:pt x="61975" y="352933"/>
                  </a:lnTo>
                  <a:lnTo>
                    <a:pt x="82198" y="352933"/>
                  </a:lnTo>
                  <a:lnTo>
                    <a:pt x="72367" y="342834"/>
                  </a:lnTo>
                  <a:close/>
                </a:path>
                <a:path w="403860" h="393064">
                  <a:moveTo>
                    <a:pt x="383667" y="0"/>
                  </a:moveTo>
                  <a:lnTo>
                    <a:pt x="52134" y="322049"/>
                  </a:lnTo>
                  <a:lnTo>
                    <a:pt x="72367" y="342834"/>
                  </a:lnTo>
                  <a:lnTo>
                    <a:pt x="403732" y="20828"/>
                  </a:lnTo>
                  <a:lnTo>
                    <a:pt x="383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00500" y="19735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169790" y="1873123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615183" y="2416810"/>
            <a:ext cx="3863340" cy="2162810"/>
            <a:chOff x="2615183" y="2416810"/>
            <a:chExt cx="3863340" cy="2162810"/>
          </a:xfrm>
        </p:grpSpPr>
        <p:sp>
          <p:nvSpPr>
            <p:cNvPr id="31" name="object 31"/>
            <p:cNvSpPr/>
            <p:nvPr/>
          </p:nvSpPr>
          <p:spPr>
            <a:xfrm>
              <a:off x="2615184" y="2416809"/>
              <a:ext cx="2758440" cy="2162810"/>
            </a:xfrm>
            <a:custGeom>
              <a:avLst/>
              <a:gdLst/>
              <a:ahLst/>
              <a:cxnLst/>
              <a:rect l="l" t="t" r="r" b="b"/>
              <a:pathLst>
                <a:path w="2758440" h="2162810">
                  <a:moveTo>
                    <a:pt x="67437" y="2016379"/>
                  </a:moveTo>
                  <a:lnTo>
                    <a:pt x="42799" y="1977517"/>
                  </a:lnTo>
                  <a:lnTo>
                    <a:pt x="30607" y="1939544"/>
                  </a:lnTo>
                  <a:lnTo>
                    <a:pt x="28956" y="1919097"/>
                  </a:lnTo>
                  <a:lnTo>
                    <a:pt x="0" y="1920367"/>
                  </a:lnTo>
                  <a:lnTo>
                    <a:pt x="7366" y="1966341"/>
                  </a:lnTo>
                  <a:lnTo>
                    <a:pt x="28194" y="2010918"/>
                  </a:lnTo>
                  <a:lnTo>
                    <a:pt x="44958" y="2034540"/>
                  </a:lnTo>
                  <a:lnTo>
                    <a:pt x="67437" y="2016379"/>
                  </a:lnTo>
                  <a:close/>
                </a:path>
                <a:path w="2758440" h="2162810">
                  <a:moveTo>
                    <a:pt x="228092" y="2119884"/>
                  </a:moveTo>
                  <a:lnTo>
                    <a:pt x="187325" y="2105279"/>
                  </a:lnTo>
                  <a:lnTo>
                    <a:pt x="140208" y="2080260"/>
                  </a:lnTo>
                  <a:lnTo>
                    <a:pt x="128143" y="2072005"/>
                  </a:lnTo>
                  <a:lnTo>
                    <a:pt x="111760" y="2095881"/>
                  </a:lnTo>
                  <a:lnTo>
                    <a:pt x="148463" y="2118614"/>
                  </a:lnTo>
                  <a:lnTo>
                    <a:pt x="202057" y="2142236"/>
                  </a:lnTo>
                  <a:lnTo>
                    <a:pt x="219710" y="2147570"/>
                  </a:lnTo>
                  <a:lnTo>
                    <a:pt x="228092" y="2119884"/>
                  </a:lnTo>
                  <a:close/>
                </a:path>
                <a:path w="2758440" h="2162810">
                  <a:moveTo>
                    <a:pt x="417068" y="2102358"/>
                  </a:moveTo>
                  <a:lnTo>
                    <a:pt x="394335" y="2084324"/>
                  </a:lnTo>
                  <a:lnTo>
                    <a:pt x="392811" y="2086229"/>
                  </a:lnTo>
                  <a:lnTo>
                    <a:pt x="386461" y="2093976"/>
                  </a:lnTo>
                  <a:lnTo>
                    <a:pt x="354838" y="2122170"/>
                  </a:lnTo>
                  <a:lnTo>
                    <a:pt x="319532" y="2133854"/>
                  </a:lnTo>
                  <a:lnTo>
                    <a:pt x="309626" y="2133600"/>
                  </a:lnTo>
                  <a:lnTo>
                    <a:pt x="308991" y="2162556"/>
                  </a:lnTo>
                  <a:lnTo>
                    <a:pt x="352933" y="2155825"/>
                  </a:lnTo>
                  <a:lnTo>
                    <a:pt x="387210" y="2133854"/>
                  </a:lnTo>
                  <a:lnTo>
                    <a:pt x="392684" y="2129028"/>
                  </a:lnTo>
                  <a:lnTo>
                    <a:pt x="400304" y="2121535"/>
                  </a:lnTo>
                  <a:lnTo>
                    <a:pt x="407670" y="2113534"/>
                  </a:lnTo>
                  <a:lnTo>
                    <a:pt x="415036" y="2104898"/>
                  </a:lnTo>
                  <a:lnTo>
                    <a:pt x="417068" y="2102358"/>
                  </a:lnTo>
                  <a:close/>
                </a:path>
                <a:path w="2758440" h="2162810">
                  <a:moveTo>
                    <a:pt x="510794" y="1918208"/>
                  </a:moveTo>
                  <a:lnTo>
                    <a:pt x="483489" y="1908556"/>
                  </a:lnTo>
                  <a:lnTo>
                    <a:pt x="481330" y="1914779"/>
                  </a:lnTo>
                  <a:lnTo>
                    <a:pt x="469392" y="1945767"/>
                  </a:lnTo>
                  <a:lnTo>
                    <a:pt x="457073" y="1974723"/>
                  </a:lnTo>
                  <a:lnTo>
                    <a:pt x="444627" y="2001647"/>
                  </a:lnTo>
                  <a:lnTo>
                    <a:pt x="438658" y="2013204"/>
                  </a:lnTo>
                  <a:lnTo>
                    <a:pt x="464439" y="2026412"/>
                  </a:lnTo>
                  <a:lnTo>
                    <a:pt x="470408" y="2014982"/>
                  </a:lnTo>
                  <a:lnTo>
                    <a:pt x="483362" y="1987042"/>
                  </a:lnTo>
                  <a:lnTo>
                    <a:pt x="496062" y="1957070"/>
                  </a:lnTo>
                  <a:lnTo>
                    <a:pt x="508381" y="1925193"/>
                  </a:lnTo>
                  <a:lnTo>
                    <a:pt x="510794" y="1918208"/>
                  </a:lnTo>
                  <a:close/>
                </a:path>
                <a:path w="2758440" h="2162810">
                  <a:moveTo>
                    <a:pt x="567563" y="1722120"/>
                  </a:moveTo>
                  <a:lnTo>
                    <a:pt x="539369" y="1715516"/>
                  </a:lnTo>
                  <a:lnTo>
                    <a:pt x="535305" y="1733423"/>
                  </a:lnTo>
                  <a:lnTo>
                    <a:pt x="525399" y="1772793"/>
                  </a:lnTo>
                  <a:lnTo>
                    <a:pt x="514985" y="1810766"/>
                  </a:lnTo>
                  <a:lnTo>
                    <a:pt x="510159" y="1826641"/>
                  </a:lnTo>
                  <a:lnTo>
                    <a:pt x="537972" y="1835023"/>
                  </a:lnTo>
                  <a:lnTo>
                    <a:pt x="542671" y="1819148"/>
                  </a:lnTo>
                  <a:lnTo>
                    <a:pt x="553212" y="1780540"/>
                  </a:lnTo>
                  <a:lnTo>
                    <a:pt x="563372" y="1740535"/>
                  </a:lnTo>
                  <a:lnTo>
                    <a:pt x="567563" y="1722120"/>
                  </a:lnTo>
                  <a:close/>
                </a:path>
                <a:path w="2758440" h="2162810">
                  <a:moveTo>
                    <a:pt x="605536" y="1521968"/>
                  </a:moveTo>
                  <a:lnTo>
                    <a:pt x="576961" y="1517523"/>
                  </a:lnTo>
                  <a:lnTo>
                    <a:pt x="569849" y="1562862"/>
                  </a:lnTo>
                  <a:lnTo>
                    <a:pt x="562102" y="1607185"/>
                  </a:lnTo>
                  <a:lnTo>
                    <a:pt x="557403" y="1631061"/>
                  </a:lnTo>
                  <a:lnTo>
                    <a:pt x="585851" y="1636649"/>
                  </a:lnTo>
                  <a:lnTo>
                    <a:pt x="590423" y="1612773"/>
                  </a:lnTo>
                  <a:lnTo>
                    <a:pt x="598297" y="1567815"/>
                  </a:lnTo>
                  <a:lnTo>
                    <a:pt x="605536" y="1521968"/>
                  </a:lnTo>
                  <a:close/>
                </a:path>
                <a:path w="2758440" h="2162810">
                  <a:moveTo>
                    <a:pt x="628777" y="1319530"/>
                  </a:moveTo>
                  <a:lnTo>
                    <a:pt x="599948" y="1317371"/>
                  </a:lnTo>
                  <a:lnTo>
                    <a:pt x="599059" y="1328293"/>
                  </a:lnTo>
                  <a:lnTo>
                    <a:pt x="594614" y="1376426"/>
                  </a:lnTo>
                  <a:lnTo>
                    <a:pt x="589407" y="1424178"/>
                  </a:lnTo>
                  <a:lnTo>
                    <a:pt x="588518" y="1431798"/>
                  </a:lnTo>
                  <a:lnTo>
                    <a:pt x="617220" y="1435481"/>
                  </a:lnTo>
                  <a:lnTo>
                    <a:pt x="618109" y="1427734"/>
                  </a:lnTo>
                  <a:lnTo>
                    <a:pt x="623443" y="1379601"/>
                  </a:lnTo>
                  <a:lnTo>
                    <a:pt x="627888" y="1330833"/>
                  </a:lnTo>
                  <a:lnTo>
                    <a:pt x="628777" y="1319530"/>
                  </a:lnTo>
                  <a:close/>
                </a:path>
                <a:path w="2758440" h="2162810">
                  <a:moveTo>
                    <a:pt x="666115" y="1169047"/>
                  </a:moveTo>
                  <a:lnTo>
                    <a:pt x="658723" y="1153668"/>
                  </a:lnTo>
                  <a:lnTo>
                    <a:pt x="624078" y="1081532"/>
                  </a:lnTo>
                  <a:lnTo>
                    <a:pt x="579247" y="1167638"/>
                  </a:lnTo>
                  <a:lnTo>
                    <a:pt x="608177" y="1168107"/>
                  </a:lnTo>
                  <a:lnTo>
                    <a:pt x="607949" y="1180846"/>
                  </a:lnTo>
                  <a:lnTo>
                    <a:pt x="605663" y="1230249"/>
                  </a:lnTo>
                  <a:lnTo>
                    <a:pt x="605663" y="1230884"/>
                  </a:lnTo>
                  <a:lnTo>
                    <a:pt x="634619" y="1232662"/>
                  </a:lnTo>
                  <a:lnTo>
                    <a:pt x="634682" y="1230249"/>
                  </a:lnTo>
                  <a:lnTo>
                    <a:pt x="636778" y="1182116"/>
                  </a:lnTo>
                  <a:lnTo>
                    <a:pt x="637082" y="1168577"/>
                  </a:lnTo>
                  <a:lnTo>
                    <a:pt x="666115" y="1169047"/>
                  </a:lnTo>
                  <a:close/>
                </a:path>
                <a:path w="2758440" h="2162810">
                  <a:moveTo>
                    <a:pt x="2758186" y="395732"/>
                  </a:moveTo>
                  <a:lnTo>
                    <a:pt x="2744787" y="379349"/>
                  </a:lnTo>
                  <a:lnTo>
                    <a:pt x="2696718" y="320548"/>
                  </a:lnTo>
                  <a:lnTo>
                    <a:pt x="2684856" y="346976"/>
                  </a:lnTo>
                  <a:lnTo>
                    <a:pt x="1913255" y="0"/>
                  </a:lnTo>
                  <a:lnTo>
                    <a:pt x="1901317" y="26416"/>
                  </a:lnTo>
                  <a:lnTo>
                    <a:pt x="2672981" y="373430"/>
                  </a:lnTo>
                  <a:lnTo>
                    <a:pt x="2661158" y="399796"/>
                  </a:lnTo>
                  <a:lnTo>
                    <a:pt x="2758186" y="395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34383" y="2507742"/>
              <a:ext cx="514984" cy="2068195"/>
            </a:xfrm>
            <a:custGeom>
              <a:avLst/>
              <a:gdLst/>
              <a:ahLst/>
              <a:cxnLst/>
              <a:rect l="l" t="t" r="r" b="b"/>
              <a:pathLst>
                <a:path w="514985" h="2068195">
                  <a:moveTo>
                    <a:pt x="28955" y="1828419"/>
                  </a:moveTo>
                  <a:lnTo>
                    <a:pt x="0" y="1829181"/>
                  </a:lnTo>
                  <a:lnTo>
                    <a:pt x="253" y="1839849"/>
                  </a:lnTo>
                  <a:lnTo>
                    <a:pt x="1396" y="1851660"/>
                  </a:lnTo>
                  <a:lnTo>
                    <a:pt x="12064" y="1896872"/>
                  </a:lnTo>
                  <a:lnTo>
                    <a:pt x="31623" y="1939163"/>
                  </a:lnTo>
                  <a:lnTo>
                    <a:pt x="35940" y="1945894"/>
                  </a:lnTo>
                  <a:lnTo>
                    <a:pt x="60325" y="1930273"/>
                  </a:lnTo>
                  <a:lnTo>
                    <a:pt x="57276" y="1925701"/>
                  </a:lnTo>
                  <a:lnTo>
                    <a:pt x="47498" y="1907286"/>
                  </a:lnTo>
                  <a:lnTo>
                    <a:pt x="33781" y="1868551"/>
                  </a:lnTo>
                  <a:lnTo>
                    <a:pt x="29210" y="1839087"/>
                  </a:lnTo>
                  <a:lnTo>
                    <a:pt x="28955" y="1828419"/>
                  </a:lnTo>
                  <a:close/>
                </a:path>
                <a:path w="514985" h="2068195">
                  <a:moveTo>
                    <a:pt x="113918" y="1991741"/>
                  </a:moveTo>
                  <a:lnTo>
                    <a:pt x="96138" y="2014601"/>
                  </a:lnTo>
                  <a:lnTo>
                    <a:pt x="111632" y="2026666"/>
                  </a:lnTo>
                  <a:lnTo>
                    <a:pt x="131571" y="2039620"/>
                  </a:lnTo>
                  <a:lnTo>
                    <a:pt x="174116" y="2059432"/>
                  </a:lnTo>
                  <a:lnTo>
                    <a:pt x="204977" y="2067941"/>
                  </a:lnTo>
                  <a:lnTo>
                    <a:pt x="210819" y="2039620"/>
                  </a:lnTo>
                  <a:lnTo>
                    <a:pt x="204088" y="2038223"/>
                  </a:lnTo>
                  <a:lnTo>
                    <a:pt x="194437" y="2035810"/>
                  </a:lnTo>
                  <a:lnTo>
                    <a:pt x="185038" y="2032635"/>
                  </a:lnTo>
                  <a:lnTo>
                    <a:pt x="165862" y="2025015"/>
                  </a:lnTo>
                  <a:lnTo>
                    <a:pt x="147319" y="2015236"/>
                  </a:lnTo>
                  <a:lnTo>
                    <a:pt x="129412" y="2003806"/>
                  </a:lnTo>
                  <a:lnTo>
                    <a:pt x="113918" y="1991741"/>
                  </a:lnTo>
                  <a:close/>
                </a:path>
                <a:path w="514985" h="2068195">
                  <a:moveTo>
                    <a:pt x="304291" y="1911477"/>
                  </a:moveTo>
                  <a:lnTo>
                    <a:pt x="292862" y="1950974"/>
                  </a:lnTo>
                  <a:lnTo>
                    <a:pt x="272923" y="2004441"/>
                  </a:lnTo>
                  <a:lnTo>
                    <a:pt x="266318" y="2016887"/>
                  </a:lnTo>
                  <a:lnTo>
                    <a:pt x="291845" y="2030476"/>
                  </a:lnTo>
                  <a:lnTo>
                    <a:pt x="309625" y="1991487"/>
                  </a:lnTo>
                  <a:lnTo>
                    <a:pt x="330835" y="1924558"/>
                  </a:lnTo>
                  <a:lnTo>
                    <a:pt x="332358" y="1918589"/>
                  </a:lnTo>
                  <a:lnTo>
                    <a:pt x="304291" y="1911477"/>
                  </a:lnTo>
                  <a:close/>
                </a:path>
                <a:path w="514985" h="2068195">
                  <a:moveTo>
                    <a:pt x="344931" y="1714246"/>
                  </a:moveTo>
                  <a:lnTo>
                    <a:pt x="342138" y="1731899"/>
                  </a:lnTo>
                  <a:lnTo>
                    <a:pt x="332486" y="1784604"/>
                  </a:lnTo>
                  <a:lnTo>
                    <a:pt x="323976" y="1827530"/>
                  </a:lnTo>
                  <a:lnTo>
                    <a:pt x="352298" y="1833245"/>
                  </a:lnTo>
                  <a:lnTo>
                    <a:pt x="360933" y="1790319"/>
                  </a:lnTo>
                  <a:lnTo>
                    <a:pt x="370586" y="1737106"/>
                  </a:lnTo>
                  <a:lnTo>
                    <a:pt x="373506" y="1718945"/>
                  </a:lnTo>
                  <a:lnTo>
                    <a:pt x="344931" y="1714246"/>
                  </a:lnTo>
                  <a:close/>
                </a:path>
                <a:path w="514985" h="2068195">
                  <a:moveTo>
                    <a:pt x="373888" y="1514094"/>
                  </a:moveTo>
                  <a:lnTo>
                    <a:pt x="369188" y="1550924"/>
                  </a:lnTo>
                  <a:lnTo>
                    <a:pt x="360425" y="1614932"/>
                  </a:lnTo>
                  <a:lnTo>
                    <a:pt x="358393" y="1628521"/>
                  </a:lnTo>
                  <a:lnTo>
                    <a:pt x="386968" y="1632839"/>
                  </a:lnTo>
                  <a:lnTo>
                    <a:pt x="389000" y="1619250"/>
                  </a:lnTo>
                  <a:lnTo>
                    <a:pt x="397890" y="1554861"/>
                  </a:lnTo>
                  <a:lnTo>
                    <a:pt x="402589" y="1517777"/>
                  </a:lnTo>
                  <a:lnTo>
                    <a:pt x="373888" y="1514094"/>
                  </a:lnTo>
                  <a:close/>
                </a:path>
                <a:path w="514985" h="2068195">
                  <a:moveTo>
                    <a:pt x="396239" y="1313053"/>
                  </a:moveTo>
                  <a:lnTo>
                    <a:pt x="393700" y="1339088"/>
                  </a:lnTo>
                  <a:lnTo>
                    <a:pt x="385825" y="1412748"/>
                  </a:lnTo>
                  <a:lnTo>
                    <a:pt x="384048" y="1427988"/>
                  </a:lnTo>
                  <a:lnTo>
                    <a:pt x="412876" y="1431290"/>
                  </a:lnTo>
                  <a:lnTo>
                    <a:pt x="414654" y="1416177"/>
                  </a:lnTo>
                  <a:lnTo>
                    <a:pt x="422528" y="1342136"/>
                  </a:lnTo>
                  <a:lnTo>
                    <a:pt x="425068" y="1315847"/>
                  </a:lnTo>
                  <a:lnTo>
                    <a:pt x="396239" y="1313053"/>
                  </a:lnTo>
                  <a:close/>
                </a:path>
                <a:path w="514985" h="2068195">
                  <a:moveTo>
                    <a:pt x="414274" y="1111377"/>
                  </a:moveTo>
                  <a:lnTo>
                    <a:pt x="408304" y="1183386"/>
                  </a:lnTo>
                  <a:lnTo>
                    <a:pt x="404367" y="1226693"/>
                  </a:lnTo>
                  <a:lnTo>
                    <a:pt x="433196" y="1229360"/>
                  </a:lnTo>
                  <a:lnTo>
                    <a:pt x="437133" y="1186053"/>
                  </a:lnTo>
                  <a:lnTo>
                    <a:pt x="443102" y="1113790"/>
                  </a:lnTo>
                  <a:lnTo>
                    <a:pt x="414274" y="1111377"/>
                  </a:lnTo>
                  <a:close/>
                </a:path>
                <a:path w="514985" h="2068195">
                  <a:moveTo>
                    <a:pt x="428625" y="909574"/>
                  </a:moveTo>
                  <a:lnTo>
                    <a:pt x="427227" y="931926"/>
                  </a:lnTo>
                  <a:lnTo>
                    <a:pt x="421386" y="1018032"/>
                  </a:lnTo>
                  <a:lnTo>
                    <a:pt x="420750" y="1024890"/>
                  </a:lnTo>
                  <a:lnTo>
                    <a:pt x="449706" y="1027049"/>
                  </a:lnTo>
                  <a:lnTo>
                    <a:pt x="450214" y="1020191"/>
                  </a:lnTo>
                  <a:lnTo>
                    <a:pt x="456182" y="931926"/>
                  </a:lnTo>
                  <a:lnTo>
                    <a:pt x="457453" y="911352"/>
                  </a:lnTo>
                  <a:lnTo>
                    <a:pt x="428625" y="909574"/>
                  </a:lnTo>
                  <a:close/>
                </a:path>
                <a:path w="514985" h="2068195">
                  <a:moveTo>
                    <a:pt x="439674" y="707390"/>
                  </a:moveTo>
                  <a:lnTo>
                    <a:pt x="437641" y="754634"/>
                  </a:lnTo>
                  <a:lnTo>
                    <a:pt x="433831" y="822960"/>
                  </a:lnTo>
                  <a:lnTo>
                    <a:pt x="462788" y="824484"/>
                  </a:lnTo>
                  <a:lnTo>
                    <a:pt x="466470" y="756285"/>
                  </a:lnTo>
                  <a:lnTo>
                    <a:pt x="468629" y="708660"/>
                  </a:lnTo>
                  <a:lnTo>
                    <a:pt x="439674" y="707390"/>
                  </a:lnTo>
                  <a:close/>
                </a:path>
                <a:path w="514985" h="2068195">
                  <a:moveTo>
                    <a:pt x="448055" y="505079"/>
                  </a:moveTo>
                  <a:lnTo>
                    <a:pt x="445896" y="571246"/>
                  </a:lnTo>
                  <a:lnTo>
                    <a:pt x="443611" y="620649"/>
                  </a:lnTo>
                  <a:lnTo>
                    <a:pt x="472566" y="621919"/>
                  </a:lnTo>
                  <a:lnTo>
                    <a:pt x="474852" y="572516"/>
                  </a:lnTo>
                  <a:lnTo>
                    <a:pt x="477012" y="505968"/>
                  </a:lnTo>
                  <a:lnTo>
                    <a:pt x="448055" y="505079"/>
                  </a:lnTo>
                  <a:close/>
                </a:path>
                <a:path w="514985" h="2068195">
                  <a:moveTo>
                    <a:pt x="453643" y="302641"/>
                  </a:moveTo>
                  <a:lnTo>
                    <a:pt x="452119" y="383286"/>
                  </a:lnTo>
                  <a:lnTo>
                    <a:pt x="450850" y="418211"/>
                  </a:lnTo>
                  <a:lnTo>
                    <a:pt x="479805" y="419227"/>
                  </a:lnTo>
                  <a:lnTo>
                    <a:pt x="480969" y="383286"/>
                  </a:lnTo>
                  <a:lnTo>
                    <a:pt x="482600" y="303275"/>
                  </a:lnTo>
                  <a:lnTo>
                    <a:pt x="453643" y="302641"/>
                  </a:lnTo>
                  <a:close/>
                </a:path>
                <a:path w="514985" h="2068195">
                  <a:moveTo>
                    <a:pt x="456564" y="100203"/>
                  </a:moveTo>
                  <a:lnTo>
                    <a:pt x="455916" y="192912"/>
                  </a:lnTo>
                  <a:lnTo>
                    <a:pt x="455421" y="215773"/>
                  </a:lnTo>
                  <a:lnTo>
                    <a:pt x="484377" y="216408"/>
                  </a:lnTo>
                  <a:lnTo>
                    <a:pt x="484764" y="192278"/>
                  </a:lnTo>
                  <a:lnTo>
                    <a:pt x="485520" y="100330"/>
                  </a:lnTo>
                  <a:lnTo>
                    <a:pt x="456564" y="100203"/>
                  </a:lnTo>
                  <a:close/>
                </a:path>
                <a:path w="514985" h="2068195">
                  <a:moveTo>
                    <a:pt x="471677" y="0"/>
                  </a:moveTo>
                  <a:lnTo>
                    <a:pt x="427608" y="86613"/>
                  </a:lnTo>
                  <a:lnTo>
                    <a:pt x="514476" y="87122"/>
                  </a:lnTo>
                  <a:lnTo>
                    <a:pt x="47167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824983" y="3345561"/>
              <a:ext cx="590550" cy="1228090"/>
            </a:xfrm>
            <a:custGeom>
              <a:avLst/>
              <a:gdLst/>
              <a:ahLst/>
              <a:cxnLst/>
              <a:rect l="l" t="t" r="r" b="b"/>
              <a:pathLst>
                <a:path w="590550" h="1228089">
                  <a:moveTo>
                    <a:pt x="28955" y="990472"/>
                  </a:moveTo>
                  <a:lnTo>
                    <a:pt x="0" y="991488"/>
                  </a:lnTo>
                  <a:lnTo>
                    <a:pt x="380" y="1002283"/>
                  </a:lnTo>
                  <a:lnTo>
                    <a:pt x="1650" y="1013968"/>
                  </a:lnTo>
                  <a:lnTo>
                    <a:pt x="14096" y="1059688"/>
                  </a:lnTo>
                  <a:lnTo>
                    <a:pt x="37211" y="1102487"/>
                  </a:lnTo>
                  <a:lnTo>
                    <a:pt x="40766" y="1107186"/>
                  </a:lnTo>
                  <a:lnTo>
                    <a:pt x="63880" y="1089787"/>
                  </a:lnTo>
                  <a:lnTo>
                    <a:pt x="61594" y="1086865"/>
                  </a:lnTo>
                  <a:lnTo>
                    <a:pt x="55625" y="1077721"/>
                  </a:lnTo>
                  <a:lnTo>
                    <a:pt x="37591" y="1039876"/>
                  </a:lnTo>
                  <a:lnTo>
                    <a:pt x="29337" y="1001268"/>
                  </a:lnTo>
                  <a:lnTo>
                    <a:pt x="28955" y="990472"/>
                  </a:lnTo>
                  <a:close/>
                </a:path>
                <a:path w="590550" h="1228089">
                  <a:moveTo>
                    <a:pt x="121919" y="1148714"/>
                  </a:moveTo>
                  <a:lnTo>
                    <a:pt x="104012" y="1171575"/>
                  </a:lnTo>
                  <a:lnTo>
                    <a:pt x="108457" y="1175003"/>
                  </a:lnTo>
                  <a:lnTo>
                    <a:pt x="130175" y="1189482"/>
                  </a:lnTo>
                  <a:lnTo>
                    <a:pt x="153162" y="1202308"/>
                  </a:lnTo>
                  <a:lnTo>
                    <a:pt x="177291" y="1213231"/>
                  </a:lnTo>
                  <a:lnTo>
                    <a:pt x="202311" y="1221994"/>
                  </a:lnTo>
                  <a:lnTo>
                    <a:pt x="212470" y="1224788"/>
                  </a:lnTo>
                  <a:lnTo>
                    <a:pt x="220090" y="1196975"/>
                  </a:lnTo>
                  <a:lnTo>
                    <a:pt x="211836" y="1194689"/>
                  </a:lnTo>
                  <a:lnTo>
                    <a:pt x="189229" y="1186814"/>
                  </a:lnTo>
                  <a:lnTo>
                    <a:pt x="167258" y="1177036"/>
                  </a:lnTo>
                  <a:lnTo>
                    <a:pt x="146176" y="1165478"/>
                  </a:lnTo>
                  <a:lnTo>
                    <a:pt x="126237" y="1152144"/>
                  </a:lnTo>
                  <a:lnTo>
                    <a:pt x="121919" y="1148714"/>
                  </a:lnTo>
                  <a:close/>
                </a:path>
                <a:path w="590550" h="1228089">
                  <a:moveTo>
                    <a:pt x="360425" y="1120139"/>
                  </a:moveTo>
                  <a:lnTo>
                    <a:pt x="337438" y="1160399"/>
                  </a:lnTo>
                  <a:lnTo>
                    <a:pt x="310006" y="1192530"/>
                  </a:lnTo>
                  <a:lnTo>
                    <a:pt x="295401" y="1201801"/>
                  </a:lnTo>
                  <a:lnTo>
                    <a:pt x="307848" y="1227963"/>
                  </a:lnTo>
                  <a:lnTo>
                    <a:pt x="341375" y="1202308"/>
                  </a:lnTo>
                  <a:lnTo>
                    <a:pt x="367411" y="1167257"/>
                  </a:lnTo>
                  <a:lnTo>
                    <a:pt x="386079" y="1133728"/>
                  </a:lnTo>
                  <a:lnTo>
                    <a:pt x="386461" y="1132839"/>
                  </a:lnTo>
                  <a:lnTo>
                    <a:pt x="360425" y="1120139"/>
                  </a:lnTo>
                  <a:close/>
                </a:path>
                <a:path w="590550" h="1228089">
                  <a:moveTo>
                    <a:pt x="426974" y="931926"/>
                  </a:moveTo>
                  <a:lnTo>
                    <a:pt x="410337" y="990219"/>
                  </a:lnTo>
                  <a:lnTo>
                    <a:pt x="394207" y="1039368"/>
                  </a:lnTo>
                  <a:lnTo>
                    <a:pt x="393445" y="1041400"/>
                  </a:lnTo>
                  <a:lnTo>
                    <a:pt x="420624" y="1051433"/>
                  </a:lnTo>
                  <a:lnTo>
                    <a:pt x="437895" y="998982"/>
                  </a:lnTo>
                  <a:lnTo>
                    <a:pt x="454913" y="939419"/>
                  </a:lnTo>
                  <a:lnTo>
                    <a:pt x="426974" y="931926"/>
                  </a:lnTo>
                  <a:close/>
                </a:path>
                <a:path w="590550" h="1228089">
                  <a:moveTo>
                    <a:pt x="470280" y="735330"/>
                  </a:moveTo>
                  <a:lnTo>
                    <a:pt x="468249" y="746632"/>
                  </a:lnTo>
                  <a:lnTo>
                    <a:pt x="459486" y="791844"/>
                  </a:lnTo>
                  <a:lnTo>
                    <a:pt x="450468" y="835406"/>
                  </a:lnTo>
                  <a:lnTo>
                    <a:pt x="447548" y="848106"/>
                  </a:lnTo>
                  <a:lnTo>
                    <a:pt x="475741" y="854582"/>
                  </a:lnTo>
                  <a:lnTo>
                    <a:pt x="478663" y="841756"/>
                  </a:lnTo>
                  <a:lnTo>
                    <a:pt x="487806" y="797813"/>
                  </a:lnTo>
                  <a:lnTo>
                    <a:pt x="496696" y="752220"/>
                  </a:lnTo>
                  <a:lnTo>
                    <a:pt x="498728" y="740282"/>
                  </a:lnTo>
                  <a:lnTo>
                    <a:pt x="470280" y="735330"/>
                  </a:lnTo>
                  <a:close/>
                </a:path>
                <a:path w="590550" h="1228089">
                  <a:moveTo>
                    <a:pt x="500379" y="535686"/>
                  </a:moveTo>
                  <a:lnTo>
                    <a:pt x="498475" y="551307"/>
                  </a:lnTo>
                  <a:lnTo>
                    <a:pt x="491616" y="602107"/>
                  </a:lnTo>
                  <a:lnTo>
                    <a:pt x="484631" y="649986"/>
                  </a:lnTo>
                  <a:lnTo>
                    <a:pt x="513206" y="654303"/>
                  </a:lnTo>
                  <a:lnTo>
                    <a:pt x="520318" y="606425"/>
                  </a:lnTo>
                  <a:lnTo>
                    <a:pt x="527176" y="555116"/>
                  </a:lnTo>
                  <a:lnTo>
                    <a:pt x="529081" y="539114"/>
                  </a:lnTo>
                  <a:lnTo>
                    <a:pt x="500379" y="535686"/>
                  </a:lnTo>
                  <a:close/>
                </a:path>
                <a:path w="590550" h="1228089">
                  <a:moveTo>
                    <a:pt x="520318" y="334644"/>
                  </a:moveTo>
                  <a:lnTo>
                    <a:pt x="520064" y="337946"/>
                  </a:lnTo>
                  <a:lnTo>
                    <a:pt x="515492" y="392430"/>
                  </a:lnTo>
                  <a:lnTo>
                    <a:pt x="510413" y="446405"/>
                  </a:lnTo>
                  <a:lnTo>
                    <a:pt x="510031" y="449580"/>
                  </a:lnTo>
                  <a:lnTo>
                    <a:pt x="538861" y="452627"/>
                  </a:lnTo>
                  <a:lnTo>
                    <a:pt x="539241" y="449452"/>
                  </a:lnTo>
                  <a:lnTo>
                    <a:pt x="544321" y="395224"/>
                  </a:lnTo>
                  <a:lnTo>
                    <a:pt x="549020" y="340232"/>
                  </a:lnTo>
                  <a:lnTo>
                    <a:pt x="549275" y="336676"/>
                  </a:lnTo>
                  <a:lnTo>
                    <a:pt x="520318" y="334644"/>
                  </a:lnTo>
                  <a:close/>
                </a:path>
                <a:path w="590550" h="1228089">
                  <a:moveTo>
                    <a:pt x="530987" y="132841"/>
                  </a:moveTo>
                  <a:lnTo>
                    <a:pt x="529843" y="170434"/>
                  </a:lnTo>
                  <a:lnTo>
                    <a:pt x="527089" y="228346"/>
                  </a:lnTo>
                  <a:lnTo>
                    <a:pt x="526033" y="248158"/>
                  </a:lnTo>
                  <a:lnTo>
                    <a:pt x="554863" y="249936"/>
                  </a:lnTo>
                  <a:lnTo>
                    <a:pt x="556132" y="228346"/>
                  </a:lnTo>
                  <a:lnTo>
                    <a:pt x="558673" y="171703"/>
                  </a:lnTo>
                  <a:lnTo>
                    <a:pt x="559942" y="133858"/>
                  </a:lnTo>
                  <a:lnTo>
                    <a:pt x="530987" y="132841"/>
                  </a:lnTo>
                  <a:close/>
                </a:path>
                <a:path w="590550" h="1228089">
                  <a:moveTo>
                    <a:pt x="547624" y="0"/>
                  </a:moveTo>
                  <a:lnTo>
                    <a:pt x="503174" y="86360"/>
                  </a:lnTo>
                  <a:lnTo>
                    <a:pt x="590041" y="87375"/>
                  </a:lnTo>
                  <a:lnTo>
                    <a:pt x="547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68924" y="384048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02640" y="5798007"/>
            <a:ext cx="41421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Follow </a:t>
            </a:r>
            <a:r>
              <a:rPr sz="2400" spc="-5" dirty="0">
                <a:latin typeface="Calibri"/>
                <a:cs typeface="Calibri"/>
              </a:rPr>
              <a:t>thread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right, </a:t>
            </a:r>
            <a:r>
              <a:rPr sz="2400" spc="-10" dirty="0">
                <a:latin typeface="Calibri"/>
                <a:cs typeface="Calibri"/>
              </a:rPr>
              <a:t>print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004809" y="6324549"/>
            <a:ext cx="7531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57109" y="1681937"/>
            <a:ext cx="91122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tp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37834" y="3740277"/>
            <a:ext cx="3054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6544" y="1212341"/>
            <a:ext cx="5387340" cy="318770"/>
            <a:chOff x="696544" y="1212341"/>
            <a:chExt cx="5387340" cy="318770"/>
          </a:xfrm>
        </p:grpSpPr>
        <p:sp>
          <p:nvSpPr>
            <p:cNvPr id="3" name="object 3"/>
            <p:cNvSpPr/>
            <p:nvPr/>
          </p:nvSpPr>
          <p:spPr>
            <a:xfrm>
              <a:off x="697433" y="1213230"/>
              <a:ext cx="5385485" cy="3166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4350" y="1265808"/>
              <a:ext cx="2819400" cy="142875"/>
            </a:xfrm>
            <a:custGeom>
              <a:avLst/>
              <a:gdLst/>
              <a:ahLst/>
              <a:cxnLst/>
              <a:rect l="l" t="t" r="r" b="b"/>
              <a:pathLst>
                <a:path w="2819400" h="142875">
                  <a:moveTo>
                    <a:pt x="51688" y="0"/>
                  </a:moveTo>
                  <a:lnTo>
                    <a:pt x="0" y="142493"/>
                  </a:lnTo>
                  <a:lnTo>
                    <a:pt x="104901" y="142493"/>
                  </a:lnTo>
                  <a:lnTo>
                    <a:pt x="51688" y="0"/>
                  </a:lnTo>
                  <a:close/>
                </a:path>
                <a:path w="2819400" h="142875">
                  <a:moveTo>
                    <a:pt x="2765933" y="0"/>
                  </a:moveTo>
                  <a:lnTo>
                    <a:pt x="2714244" y="142493"/>
                  </a:lnTo>
                  <a:lnTo>
                    <a:pt x="2819146" y="142493"/>
                  </a:lnTo>
                  <a:lnTo>
                    <a:pt x="2765933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9767" y="1250822"/>
              <a:ext cx="101472" cy="1022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86684" y="1250822"/>
              <a:ext cx="101472" cy="1022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6415" y="1250822"/>
              <a:ext cx="153415" cy="2411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46732" y="1250822"/>
              <a:ext cx="153415" cy="2411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9972" y="1250822"/>
              <a:ext cx="101472" cy="10223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29331" y="1217040"/>
              <a:ext cx="1870710" cy="310515"/>
            </a:xfrm>
            <a:custGeom>
              <a:avLst/>
              <a:gdLst/>
              <a:ahLst/>
              <a:cxnLst/>
              <a:rect l="l" t="t" r="r" b="b"/>
              <a:pathLst>
                <a:path w="1870710" h="310515">
                  <a:moveTo>
                    <a:pt x="1691005" y="0"/>
                  </a:moveTo>
                  <a:lnTo>
                    <a:pt x="1747139" y="0"/>
                  </a:lnTo>
                  <a:lnTo>
                    <a:pt x="1754251" y="0"/>
                  </a:lnTo>
                  <a:lnTo>
                    <a:pt x="1760473" y="254"/>
                  </a:lnTo>
                  <a:lnTo>
                    <a:pt x="1804046" y="9110"/>
                  </a:lnTo>
                  <a:lnTo>
                    <a:pt x="1837743" y="35579"/>
                  </a:lnTo>
                  <a:lnTo>
                    <a:pt x="1850888" y="74727"/>
                  </a:lnTo>
                  <a:lnTo>
                    <a:pt x="1851152" y="82042"/>
                  </a:lnTo>
                  <a:lnTo>
                    <a:pt x="1850868" y="89642"/>
                  </a:lnTo>
                  <a:lnTo>
                    <a:pt x="1834133" y="132080"/>
                  </a:lnTo>
                  <a:lnTo>
                    <a:pt x="1800225" y="155575"/>
                  </a:lnTo>
                  <a:lnTo>
                    <a:pt x="1827910" y="190754"/>
                  </a:lnTo>
                  <a:lnTo>
                    <a:pt x="1831085" y="196976"/>
                  </a:lnTo>
                  <a:lnTo>
                    <a:pt x="1834133" y="204088"/>
                  </a:lnTo>
                  <a:lnTo>
                    <a:pt x="1837308" y="211962"/>
                  </a:lnTo>
                  <a:lnTo>
                    <a:pt x="1865630" y="283463"/>
                  </a:lnTo>
                  <a:lnTo>
                    <a:pt x="1867408" y="287528"/>
                  </a:lnTo>
                  <a:lnTo>
                    <a:pt x="1868551" y="290830"/>
                  </a:lnTo>
                  <a:lnTo>
                    <a:pt x="1869185" y="293497"/>
                  </a:lnTo>
                  <a:lnTo>
                    <a:pt x="1869947" y="296037"/>
                  </a:lnTo>
                  <a:lnTo>
                    <a:pt x="1870329" y="297942"/>
                  </a:lnTo>
                  <a:lnTo>
                    <a:pt x="1870329" y="298958"/>
                  </a:lnTo>
                  <a:lnTo>
                    <a:pt x="1870329" y="300863"/>
                  </a:lnTo>
                  <a:lnTo>
                    <a:pt x="1869820" y="302513"/>
                  </a:lnTo>
                  <a:lnTo>
                    <a:pt x="1869058" y="304038"/>
                  </a:lnTo>
                  <a:lnTo>
                    <a:pt x="1868296" y="305688"/>
                  </a:lnTo>
                  <a:lnTo>
                    <a:pt x="1854200" y="310261"/>
                  </a:lnTo>
                  <a:lnTo>
                    <a:pt x="1850770" y="310261"/>
                  </a:lnTo>
                  <a:lnTo>
                    <a:pt x="1847722" y="310261"/>
                  </a:lnTo>
                  <a:lnTo>
                    <a:pt x="1845183" y="310134"/>
                  </a:lnTo>
                  <a:lnTo>
                    <a:pt x="1843151" y="309753"/>
                  </a:lnTo>
                  <a:lnTo>
                    <a:pt x="1841119" y="309499"/>
                  </a:lnTo>
                  <a:lnTo>
                    <a:pt x="1839087" y="308863"/>
                  </a:lnTo>
                  <a:lnTo>
                    <a:pt x="1837308" y="307848"/>
                  </a:lnTo>
                  <a:lnTo>
                    <a:pt x="1835404" y="306832"/>
                  </a:lnTo>
                  <a:lnTo>
                    <a:pt x="1830196" y="298196"/>
                  </a:lnTo>
                  <a:lnTo>
                    <a:pt x="1802257" y="225679"/>
                  </a:lnTo>
                  <a:lnTo>
                    <a:pt x="1799082" y="217550"/>
                  </a:lnTo>
                  <a:lnTo>
                    <a:pt x="1795653" y="209931"/>
                  </a:lnTo>
                  <a:lnTo>
                    <a:pt x="1792096" y="203073"/>
                  </a:lnTo>
                  <a:lnTo>
                    <a:pt x="1788541" y="196087"/>
                  </a:lnTo>
                  <a:lnTo>
                    <a:pt x="1761997" y="173736"/>
                  </a:lnTo>
                  <a:lnTo>
                    <a:pt x="1755140" y="170814"/>
                  </a:lnTo>
                  <a:lnTo>
                    <a:pt x="1746884" y="169418"/>
                  </a:lnTo>
                  <a:lnTo>
                    <a:pt x="1737359" y="169418"/>
                  </a:lnTo>
                  <a:lnTo>
                    <a:pt x="1711325" y="169418"/>
                  </a:lnTo>
                  <a:lnTo>
                    <a:pt x="1711325" y="299466"/>
                  </a:lnTo>
                  <a:lnTo>
                    <a:pt x="1711325" y="301244"/>
                  </a:lnTo>
                  <a:lnTo>
                    <a:pt x="1710817" y="302895"/>
                  </a:lnTo>
                  <a:lnTo>
                    <a:pt x="1709801" y="304546"/>
                  </a:lnTo>
                  <a:lnTo>
                    <a:pt x="1708912" y="306070"/>
                  </a:lnTo>
                  <a:lnTo>
                    <a:pt x="1707515" y="307213"/>
                  </a:lnTo>
                  <a:lnTo>
                    <a:pt x="1695450" y="310261"/>
                  </a:lnTo>
                  <a:lnTo>
                    <a:pt x="1692147" y="310261"/>
                  </a:lnTo>
                  <a:lnTo>
                    <a:pt x="1688972" y="310261"/>
                  </a:lnTo>
                  <a:lnTo>
                    <a:pt x="1678813" y="308101"/>
                  </a:lnTo>
                  <a:lnTo>
                    <a:pt x="1677034" y="307339"/>
                  </a:lnTo>
                  <a:lnTo>
                    <a:pt x="1675638" y="306197"/>
                  </a:lnTo>
                  <a:lnTo>
                    <a:pt x="1674748" y="304673"/>
                  </a:lnTo>
                  <a:lnTo>
                    <a:pt x="1673733" y="303022"/>
                  </a:lnTo>
                  <a:lnTo>
                    <a:pt x="1673352" y="301371"/>
                  </a:lnTo>
                  <a:lnTo>
                    <a:pt x="1673352" y="299466"/>
                  </a:lnTo>
                  <a:lnTo>
                    <a:pt x="1673352" y="19304"/>
                  </a:lnTo>
                  <a:lnTo>
                    <a:pt x="1673352" y="12064"/>
                  </a:lnTo>
                  <a:lnTo>
                    <a:pt x="1675257" y="7112"/>
                  </a:lnTo>
                  <a:lnTo>
                    <a:pt x="1679320" y="4318"/>
                  </a:lnTo>
                  <a:lnTo>
                    <a:pt x="1683258" y="1397"/>
                  </a:lnTo>
                  <a:lnTo>
                    <a:pt x="1687195" y="0"/>
                  </a:lnTo>
                  <a:lnTo>
                    <a:pt x="1691005" y="0"/>
                  </a:lnTo>
                  <a:close/>
                </a:path>
                <a:path w="1870710" h="310515">
                  <a:moveTo>
                    <a:pt x="1415415" y="0"/>
                  </a:moveTo>
                  <a:lnTo>
                    <a:pt x="1622297" y="0"/>
                  </a:lnTo>
                  <a:lnTo>
                    <a:pt x="1624330" y="0"/>
                  </a:lnTo>
                  <a:lnTo>
                    <a:pt x="1626108" y="508"/>
                  </a:lnTo>
                  <a:lnTo>
                    <a:pt x="1627885" y="1524"/>
                  </a:lnTo>
                  <a:lnTo>
                    <a:pt x="1629537" y="2539"/>
                  </a:lnTo>
                  <a:lnTo>
                    <a:pt x="1630807" y="3810"/>
                  </a:lnTo>
                  <a:lnTo>
                    <a:pt x="1631822" y="5461"/>
                  </a:lnTo>
                  <a:lnTo>
                    <a:pt x="1632839" y="7112"/>
                  </a:lnTo>
                  <a:lnTo>
                    <a:pt x="1633473" y="9017"/>
                  </a:lnTo>
                  <a:lnTo>
                    <a:pt x="1633855" y="11175"/>
                  </a:lnTo>
                  <a:lnTo>
                    <a:pt x="1634235" y="13335"/>
                  </a:lnTo>
                  <a:lnTo>
                    <a:pt x="1634490" y="15494"/>
                  </a:lnTo>
                  <a:lnTo>
                    <a:pt x="1634490" y="17653"/>
                  </a:lnTo>
                  <a:lnTo>
                    <a:pt x="1634490" y="19812"/>
                  </a:lnTo>
                  <a:lnTo>
                    <a:pt x="1624457" y="34671"/>
                  </a:lnTo>
                  <a:lnTo>
                    <a:pt x="1622425" y="34671"/>
                  </a:lnTo>
                  <a:lnTo>
                    <a:pt x="1537970" y="34671"/>
                  </a:lnTo>
                  <a:lnTo>
                    <a:pt x="1537970" y="299466"/>
                  </a:lnTo>
                  <a:lnTo>
                    <a:pt x="1537970" y="301244"/>
                  </a:lnTo>
                  <a:lnTo>
                    <a:pt x="1537589" y="302895"/>
                  </a:lnTo>
                  <a:lnTo>
                    <a:pt x="1522095" y="310261"/>
                  </a:lnTo>
                  <a:lnTo>
                    <a:pt x="1518920" y="310261"/>
                  </a:lnTo>
                  <a:lnTo>
                    <a:pt x="1515745" y="310261"/>
                  </a:lnTo>
                  <a:lnTo>
                    <a:pt x="1505458" y="308101"/>
                  </a:lnTo>
                  <a:lnTo>
                    <a:pt x="1503680" y="307339"/>
                  </a:lnTo>
                  <a:lnTo>
                    <a:pt x="1502409" y="306197"/>
                  </a:lnTo>
                  <a:lnTo>
                    <a:pt x="1501394" y="304673"/>
                  </a:lnTo>
                  <a:lnTo>
                    <a:pt x="1500505" y="303022"/>
                  </a:lnTo>
                  <a:lnTo>
                    <a:pt x="1499996" y="301371"/>
                  </a:lnTo>
                  <a:lnTo>
                    <a:pt x="1499996" y="299466"/>
                  </a:lnTo>
                  <a:lnTo>
                    <a:pt x="1499996" y="34671"/>
                  </a:lnTo>
                  <a:lnTo>
                    <a:pt x="1415415" y="34671"/>
                  </a:lnTo>
                  <a:lnTo>
                    <a:pt x="1413256" y="34671"/>
                  </a:lnTo>
                  <a:lnTo>
                    <a:pt x="1411351" y="34162"/>
                  </a:lnTo>
                  <a:lnTo>
                    <a:pt x="1409827" y="33274"/>
                  </a:lnTo>
                  <a:lnTo>
                    <a:pt x="1408303" y="32258"/>
                  </a:lnTo>
                  <a:lnTo>
                    <a:pt x="1407033" y="30987"/>
                  </a:lnTo>
                  <a:lnTo>
                    <a:pt x="1406144" y="29463"/>
                  </a:lnTo>
                  <a:lnTo>
                    <a:pt x="1405128" y="27939"/>
                  </a:lnTo>
                  <a:lnTo>
                    <a:pt x="1404493" y="26162"/>
                  </a:lnTo>
                  <a:lnTo>
                    <a:pt x="1404112" y="24257"/>
                  </a:lnTo>
                  <a:lnTo>
                    <a:pt x="1403731" y="22225"/>
                  </a:lnTo>
                  <a:lnTo>
                    <a:pt x="1403604" y="20066"/>
                  </a:lnTo>
                  <a:lnTo>
                    <a:pt x="1403604" y="17653"/>
                  </a:lnTo>
                  <a:lnTo>
                    <a:pt x="1403604" y="15239"/>
                  </a:lnTo>
                  <a:lnTo>
                    <a:pt x="1406144" y="5461"/>
                  </a:lnTo>
                  <a:lnTo>
                    <a:pt x="1407033" y="3937"/>
                  </a:lnTo>
                  <a:lnTo>
                    <a:pt x="1408303" y="2539"/>
                  </a:lnTo>
                  <a:lnTo>
                    <a:pt x="1409827" y="1524"/>
                  </a:lnTo>
                  <a:lnTo>
                    <a:pt x="1411478" y="508"/>
                  </a:lnTo>
                  <a:lnTo>
                    <a:pt x="1413383" y="0"/>
                  </a:lnTo>
                  <a:lnTo>
                    <a:pt x="1415415" y="0"/>
                  </a:lnTo>
                  <a:close/>
                </a:path>
                <a:path w="1870710" h="310515">
                  <a:moveTo>
                    <a:pt x="1125601" y="0"/>
                  </a:moveTo>
                  <a:lnTo>
                    <a:pt x="1263522" y="0"/>
                  </a:lnTo>
                  <a:lnTo>
                    <a:pt x="1265428" y="0"/>
                  </a:lnTo>
                  <a:lnTo>
                    <a:pt x="1267333" y="508"/>
                  </a:lnTo>
                  <a:lnTo>
                    <a:pt x="1268983" y="1524"/>
                  </a:lnTo>
                  <a:lnTo>
                    <a:pt x="1270634" y="2539"/>
                  </a:lnTo>
                  <a:lnTo>
                    <a:pt x="1272032" y="3810"/>
                  </a:lnTo>
                  <a:lnTo>
                    <a:pt x="1272920" y="5461"/>
                  </a:lnTo>
                  <a:lnTo>
                    <a:pt x="1273937" y="7112"/>
                  </a:lnTo>
                  <a:lnTo>
                    <a:pt x="1274571" y="9017"/>
                  </a:lnTo>
                  <a:lnTo>
                    <a:pt x="1274953" y="11175"/>
                  </a:lnTo>
                  <a:lnTo>
                    <a:pt x="1275460" y="13335"/>
                  </a:lnTo>
                  <a:lnTo>
                    <a:pt x="1275588" y="15494"/>
                  </a:lnTo>
                  <a:lnTo>
                    <a:pt x="1275588" y="17653"/>
                  </a:lnTo>
                  <a:lnTo>
                    <a:pt x="1275588" y="19812"/>
                  </a:lnTo>
                  <a:lnTo>
                    <a:pt x="1275460" y="21971"/>
                  </a:lnTo>
                  <a:lnTo>
                    <a:pt x="1274953" y="24003"/>
                  </a:lnTo>
                  <a:lnTo>
                    <a:pt x="1274571" y="26035"/>
                  </a:lnTo>
                  <a:lnTo>
                    <a:pt x="1273937" y="27939"/>
                  </a:lnTo>
                  <a:lnTo>
                    <a:pt x="1272920" y="29463"/>
                  </a:lnTo>
                  <a:lnTo>
                    <a:pt x="1271905" y="30987"/>
                  </a:lnTo>
                  <a:lnTo>
                    <a:pt x="1270634" y="32258"/>
                  </a:lnTo>
                  <a:lnTo>
                    <a:pt x="1268983" y="33274"/>
                  </a:lnTo>
                  <a:lnTo>
                    <a:pt x="1267459" y="34162"/>
                  </a:lnTo>
                  <a:lnTo>
                    <a:pt x="1265555" y="34671"/>
                  </a:lnTo>
                  <a:lnTo>
                    <a:pt x="1263522" y="34671"/>
                  </a:lnTo>
                  <a:lnTo>
                    <a:pt x="1145920" y="34671"/>
                  </a:lnTo>
                  <a:lnTo>
                    <a:pt x="1145920" y="130429"/>
                  </a:lnTo>
                  <a:lnTo>
                    <a:pt x="1246758" y="130429"/>
                  </a:lnTo>
                  <a:lnTo>
                    <a:pt x="1248918" y="130429"/>
                  </a:lnTo>
                  <a:lnTo>
                    <a:pt x="1250822" y="130937"/>
                  </a:lnTo>
                  <a:lnTo>
                    <a:pt x="1252473" y="131953"/>
                  </a:lnTo>
                  <a:lnTo>
                    <a:pt x="1254125" y="132842"/>
                  </a:lnTo>
                  <a:lnTo>
                    <a:pt x="1255395" y="134238"/>
                  </a:lnTo>
                  <a:lnTo>
                    <a:pt x="1256410" y="135762"/>
                  </a:lnTo>
                  <a:lnTo>
                    <a:pt x="1257427" y="137287"/>
                  </a:lnTo>
                  <a:lnTo>
                    <a:pt x="1258062" y="139192"/>
                  </a:lnTo>
                  <a:lnTo>
                    <a:pt x="1258443" y="141350"/>
                  </a:lnTo>
                  <a:lnTo>
                    <a:pt x="1258951" y="143637"/>
                  </a:lnTo>
                  <a:lnTo>
                    <a:pt x="1259078" y="145796"/>
                  </a:lnTo>
                  <a:lnTo>
                    <a:pt x="1259078" y="147955"/>
                  </a:lnTo>
                  <a:lnTo>
                    <a:pt x="1259078" y="150113"/>
                  </a:lnTo>
                  <a:lnTo>
                    <a:pt x="1258951" y="152146"/>
                  </a:lnTo>
                  <a:lnTo>
                    <a:pt x="1258443" y="154178"/>
                  </a:lnTo>
                  <a:lnTo>
                    <a:pt x="1258062" y="156210"/>
                  </a:lnTo>
                  <a:lnTo>
                    <a:pt x="1257300" y="157987"/>
                  </a:lnTo>
                  <a:lnTo>
                    <a:pt x="1256283" y="159512"/>
                  </a:lnTo>
                  <a:lnTo>
                    <a:pt x="1255395" y="160909"/>
                  </a:lnTo>
                  <a:lnTo>
                    <a:pt x="1253997" y="162179"/>
                  </a:lnTo>
                  <a:lnTo>
                    <a:pt x="1252346" y="162941"/>
                  </a:lnTo>
                  <a:lnTo>
                    <a:pt x="1250695" y="163830"/>
                  </a:lnTo>
                  <a:lnTo>
                    <a:pt x="1248791" y="164211"/>
                  </a:lnTo>
                  <a:lnTo>
                    <a:pt x="1246758" y="164211"/>
                  </a:lnTo>
                  <a:lnTo>
                    <a:pt x="1145920" y="164211"/>
                  </a:lnTo>
                  <a:lnTo>
                    <a:pt x="1145920" y="274066"/>
                  </a:lnTo>
                  <a:lnTo>
                    <a:pt x="1265682" y="274066"/>
                  </a:lnTo>
                  <a:lnTo>
                    <a:pt x="1267587" y="274066"/>
                  </a:lnTo>
                  <a:lnTo>
                    <a:pt x="1269365" y="274574"/>
                  </a:lnTo>
                  <a:lnTo>
                    <a:pt x="1271016" y="275589"/>
                  </a:lnTo>
                  <a:lnTo>
                    <a:pt x="1272667" y="276479"/>
                  </a:lnTo>
                  <a:lnTo>
                    <a:pt x="1274064" y="277749"/>
                  </a:lnTo>
                  <a:lnTo>
                    <a:pt x="1275080" y="279273"/>
                  </a:lnTo>
                  <a:lnTo>
                    <a:pt x="1276222" y="280924"/>
                  </a:lnTo>
                  <a:lnTo>
                    <a:pt x="1276984" y="282829"/>
                  </a:lnTo>
                  <a:lnTo>
                    <a:pt x="1277366" y="284988"/>
                  </a:lnTo>
                  <a:lnTo>
                    <a:pt x="1277746" y="287274"/>
                  </a:lnTo>
                  <a:lnTo>
                    <a:pt x="1278001" y="289433"/>
                  </a:lnTo>
                  <a:lnTo>
                    <a:pt x="1278001" y="291592"/>
                  </a:lnTo>
                  <a:lnTo>
                    <a:pt x="1278001" y="293750"/>
                  </a:lnTo>
                  <a:lnTo>
                    <a:pt x="1277746" y="295783"/>
                  </a:lnTo>
                  <a:lnTo>
                    <a:pt x="1277366" y="297814"/>
                  </a:lnTo>
                  <a:lnTo>
                    <a:pt x="1276984" y="299974"/>
                  </a:lnTo>
                  <a:lnTo>
                    <a:pt x="1276222" y="301751"/>
                  </a:lnTo>
                  <a:lnTo>
                    <a:pt x="1275080" y="303530"/>
                  </a:lnTo>
                  <a:lnTo>
                    <a:pt x="1274064" y="305181"/>
                  </a:lnTo>
                  <a:lnTo>
                    <a:pt x="1272667" y="306450"/>
                  </a:lnTo>
                  <a:lnTo>
                    <a:pt x="1271143" y="307339"/>
                  </a:lnTo>
                  <a:lnTo>
                    <a:pt x="1269492" y="308356"/>
                  </a:lnTo>
                  <a:lnTo>
                    <a:pt x="1267714" y="308737"/>
                  </a:lnTo>
                  <a:lnTo>
                    <a:pt x="1265682" y="308737"/>
                  </a:lnTo>
                  <a:lnTo>
                    <a:pt x="1125601" y="308737"/>
                  </a:lnTo>
                  <a:lnTo>
                    <a:pt x="1121664" y="308737"/>
                  </a:lnTo>
                  <a:lnTo>
                    <a:pt x="1117727" y="307339"/>
                  </a:lnTo>
                  <a:lnTo>
                    <a:pt x="1113790" y="304546"/>
                  </a:lnTo>
                  <a:lnTo>
                    <a:pt x="1109853" y="301751"/>
                  </a:lnTo>
                  <a:lnTo>
                    <a:pt x="1107947" y="296799"/>
                  </a:lnTo>
                  <a:lnTo>
                    <a:pt x="1107947" y="289560"/>
                  </a:lnTo>
                  <a:lnTo>
                    <a:pt x="1107947" y="19304"/>
                  </a:lnTo>
                  <a:lnTo>
                    <a:pt x="1107947" y="12064"/>
                  </a:lnTo>
                  <a:lnTo>
                    <a:pt x="1109853" y="7112"/>
                  </a:lnTo>
                  <a:lnTo>
                    <a:pt x="1113917" y="4318"/>
                  </a:lnTo>
                  <a:lnTo>
                    <a:pt x="1117854" y="1397"/>
                  </a:lnTo>
                  <a:lnTo>
                    <a:pt x="1121791" y="0"/>
                  </a:lnTo>
                  <a:lnTo>
                    <a:pt x="1125601" y="0"/>
                  </a:lnTo>
                  <a:close/>
                </a:path>
                <a:path w="1870710" h="310515">
                  <a:moveTo>
                    <a:pt x="892429" y="0"/>
                  </a:moveTo>
                  <a:lnTo>
                    <a:pt x="1030351" y="0"/>
                  </a:lnTo>
                  <a:lnTo>
                    <a:pt x="1032256" y="0"/>
                  </a:lnTo>
                  <a:lnTo>
                    <a:pt x="1034160" y="508"/>
                  </a:lnTo>
                  <a:lnTo>
                    <a:pt x="1035812" y="1524"/>
                  </a:lnTo>
                  <a:lnTo>
                    <a:pt x="1037463" y="2539"/>
                  </a:lnTo>
                  <a:lnTo>
                    <a:pt x="1038859" y="3810"/>
                  </a:lnTo>
                  <a:lnTo>
                    <a:pt x="1039748" y="5461"/>
                  </a:lnTo>
                  <a:lnTo>
                    <a:pt x="1040765" y="7112"/>
                  </a:lnTo>
                  <a:lnTo>
                    <a:pt x="1041400" y="9017"/>
                  </a:lnTo>
                  <a:lnTo>
                    <a:pt x="1041781" y="11175"/>
                  </a:lnTo>
                  <a:lnTo>
                    <a:pt x="1042289" y="13335"/>
                  </a:lnTo>
                  <a:lnTo>
                    <a:pt x="1042416" y="15494"/>
                  </a:lnTo>
                  <a:lnTo>
                    <a:pt x="1042416" y="17653"/>
                  </a:lnTo>
                  <a:lnTo>
                    <a:pt x="1042416" y="19812"/>
                  </a:lnTo>
                  <a:lnTo>
                    <a:pt x="1042289" y="21971"/>
                  </a:lnTo>
                  <a:lnTo>
                    <a:pt x="1041781" y="24003"/>
                  </a:lnTo>
                  <a:lnTo>
                    <a:pt x="1041400" y="26035"/>
                  </a:lnTo>
                  <a:lnTo>
                    <a:pt x="1040765" y="27939"/>
                  </a:lnTo>
                  <a:lnTo>
                    <a:pt x="1039748" y="29463"/>
                  </a:lnTo>
                  <a:lnTo>
                    <a:pt x="1038732" y="30987"/>
                  </a:lnTo>
                  <a:lnTo>
                    <a:pt x="1037463" y="32258"/>
                  </a:lnTo>
                  <a:lnTo>
                    <a:pt x="1035812" y="33274"/>
                  </a:lnTo>
                  <a:lnTo>
                    <a:pt x="1034288" y="34162"/>
                  </a:lnTo>
                  <a:lnTo>
                    <a:pt x="1032382" y="34671"/>
                  </a:lnTo>
                  <a:lnTo>
                    <a:pt x="1030351" y="34671"/>
                  </a:lnTo>
                  <a:lnTo>
                    <a:pt x="912748" y="34671"/>
                  </a:lnTo>
                  <a:lnTo>
                    <a:pt x="912748" y="130429"/>
                  </a:lnTo>
                  <a:lnTo>
                    <a:pt x="1013587" y="130429"/>
                  </a:lnTo>
                  <a:lnTo>
                    <a:pt x="1015745" y="130429"/>
                  </a:lnTo>
                  <a:lnTo>
                    <a:pt x="1017651" y="130937"/>
                  </a:lnTo>
                  <a:lnTo>
                    <a:pt x="1019302" y="131953"/>
                  </a:lnTo>
                  <a:lnTo>
                    <a:pt x="1020953" y="132842"/>
                  </a:lnTo>
                  <a:lnTo>
                    <a:pt x="1025270" y="141350"/>
                  </a:lnTo>
                  <a:lnTo>
                    <a:pt x="1025779" y="143637"/>
                  </a:lnTo>
                  <a:lnTo>
                    <a:pt x="1025906" y="145796"/>
                  </a:lnTo>
                  <a:lnTo>
                    <a:pt x="1025906" y="147955"/>
                  </a:lnTo>
                  <a:lnTo>
                    <a:pt x="1025906" y="150113"/>
                  </a:lnTo>
                  <a:lnTo>
                    <a:pt x="1025779" y="152146"/>
                  </a:lnTo>
                  <a:lnTo>
                    <a:pt x="1025270" y="154178"/>
                  </a:lnTo>
                  <a:lnTo>
                    <a:pt x="1024890" y="156210"/>
                  </a:lnTo>
                  <a:lnTo>
                    <a:pt x="1024128" y="157987"/>
                  </a:lnTo>
                  <a:lnTo>
                    <a:pt x="1023112" y="159512"/>
                  </a:lnTo>
                  <a:lnTo>
                    <a:pt x="1022222" y="160909"/>
                  </a:lnTo>
                  <a:lnTo>
                    <a:pt x="1020826" y="162179"/>
                  </a:lnTo>
                  <a:lnTo>
                    <a:pt x="1019175" y="162941"/>
                  </a:lnTo>
                  <a:lnTo>
                    <a:pt x="1017523" y="163830"/>
                  </a:lnTo>
                  <a:lnTo>
                    <a:pt x="1015619" y="164211"/>
                  </a:lnTo>
                  <a:lnTo>
                    <a:pt x="1013587" y="164211"/>
                  </a:lnTo>
                  <a:lnTo>
                    <a:pt x="912748" y="164211"/>
                  </a:lnTo>
                  <a:lnTo>
                    <a:pt x="912748" y="274066"/>
                  </a:lnTo>
                  <a:lnTo>
                    <a:pt x="1032509" y="274066"/>
                  </a:lnTo>
                  <a:lnTo>
                    <a:pt x="1034415" y="274066"/>
                  </a:lnTo>
                  <a:lnTo>
                    <a:pt x="1036193" y="274574"/>
                  </a:lnTo>
                  <a:lnTo>
                    <a:pt x="1037844" y="275589"/>
                  </a:lnTo>
                  <a:lnTo>
                    <a:pt x="1039494" y="276479"/>
                  </a:lnTo>
                  <a:lnTo>
                    <a:pt x="1040892" y="277749"/>
                  </a:lnTo>
                  <a:lnTo>
                    <a:pt x="1041907" y="279273"/>
                  </a:lnTo>
                  <a:lnTo>
                    <a:pt x="1043051" y="280924"/>
                  </a:lnTo>
                  <a:lnTo>
                    <a:pt x="1043813" y="282829"/>
                  </a:lnTo>
                  <a:lnTo>
                    <a:pt x="1044194" y="284988"/>
                  </a:lnTo>
                  <a:lnTo>
                    <a:pt x="1044575" y="287274"/>
                  </a:lnTo>
                  <a:lnTo>
                    <a:pt x="1044829" y="289433"/>
                  </a:lnTo>
                  <a:lnTo>
                    <a:pt x="1044829" y="291592"/>
                  </a:lnTo>
                  <a:lnTo>
                    <a:pt x="1044829" y="293750"/>
                  </a:lnTo>
                  <a:lnTo>
                    <a:pt x="1044575" y="295783"/>
                  </a:lnTo>
                  <a:lnTo>
                    <a:pt x="1044194" y="297814"/>
                  </a:lnTo>
                  <a:lnTo>
                    <a:pt x="1043813" y="299974"/>
                  </a:lnTo>
                  <a:lnTo>
                    <a:pt x="1043051" y="301751"/>
                  </a:lnTo>
                  <a:lnTo>
                    <a:pt x="1041907" y="303530"/>
                  </a:lnTo>
                  <a:lnTo>
                    <a:pt x="1040892" y="305181"/>
                  </a:lnTo>
                  <a:lnTo>
                    <a:pt x="1039494" y="306450"/>
                  </a:lnTo>
                  <a:lnTo>
                    <a:pt x="1037970" y="307339"/>
                  </a:lnTo>
                  <a:lnTo>
                    <a:pt x="1036319" y="308356"/>
                  </a:lnTo>
                  <a:lnTo>
                    <a:pt x="1034542" y="308737"/>
                  </a:lnTo>
                  <a:lnTo>
                    <a:pt x="1032509" y="308737"/>
                  </a:lnTo>
                  <a:lnTo>
                    <a:pt x="892429" y="308737"/>
                  </a:lnTo>
                  <a:lnTo>
                    <a:pt x="888492" y="308737"/>
                  </a:lnTo>
                  <a:lnTo>
                    <a:pt x="884555" y="307339"/>
                  </a:lnTo>
                  <a:lnTo>
                    <a:pt x="880618" y="304546"/>
                  </a:lnTo>
                  <a:lnTo>
                    <a:pt x="876681" y="301751"/>
                  </a:lnTo>
                  <a:lnTo>
                    <a:pt x="874776" y="296799"/>
                  </a:lnTo>
                  <a:lnTo>
                    <a:pt x="874776" y="289560"/>
                  </a:lnTo>
                  <a:lnTo>
                    <a:pt x="874776" y="19304"/>
                  </a:lnTo>
                  <a:lnTo>
                    <a:pt x="874776" y="12064"/>
                  </a:lnTo>
                  <a:lnTo>
                    <a:pt x="876681" y="7112"/>
                  </a:lnTo>
                  <a:lnTo>
                    <a:pt x="880744" y="4318"/>
                  </a:lnTo>
                  <a:lnTo>
                    <a:pt x="884682" y="1397"/>
                  </a:lnTo>
                  <a:lnTo>
                    <a:pt x="888619" y="0"/>
                  </a:lnTo>
                  <a:lnTo>
                    <a:pt x="892429" y="0"/>
                  </a:lnTo>
                  <a:close/>
                </a:path>
                <a:path w="1870710" h="310515">
                  <a:moveTo>
                    <a:pt x="637920" y="0"/>
                  </a:moveTo>
                  <a:lnTo>
                    <a:pt x="694055" y="0"/>
                  </a:lnTo>
                  <a:lnTo>
                    <a:pt x="701167" y="0"/>
                  </a:lnTo>
                  <a:lnTo>
                    <a:pt x="707390" y="254"/>
                  </a:lnTo>
                  <a:lnTo>
                    <a:pt x="750962" y="9110"/>
                  </a:lnTo>
                  <a:lnTo>
                    <a:pt x="784659" y="35579"/>
                  </a:lnTo>
                  <a:lnTo>
                    <a:pt x="797804" y="74727"/>
                  </a:lnTo>
                  <a:lnTo>
                    <a:pt x="798068" y="82042"/>
                  </a:lnTo>
                  <a:lnTo>
                    <a:pt x="797784" y="89642"/>
                  </a:lnTo>
                  <a:lnTo>
                    <a:pt x="781050" y="132080"/>
                  </a:lnTo>
                  <a:lnTo>
                    <a:pt x="747141" y="155575"/>
                  </a:lnTo>
                  <a:lnTo>
                    <a:pt x="774827" y="190754"/>
                  </a:lnTo>
                  <a:lnTo>
                    <a:pt x="778002" y="196976"/>
                  </a:lnTo>
                  <a:lnTo>
                    <a:pt x="781050" y="204088"/>
                  </a:lnTo>
                  <a:lnTo>
                    <a:pt x="784225" y="211962"/>
                  </a:lnTo>
                  <a:lnTo>
                    <a:pt x="812545" y="283463"/>
                  </a:lnTo>
                  <a:lnTo>
                    <a:pt x="814323" y="287528"/>
                  </a:lnTo>
                  <a:lnTo>
                    <a:pt x="815467" y="290830"/>
                  </a:lnTo>
                  <a:lnTo>
                    <a:pt x="816102" y="293497"/>
                  </a:lnTo>
                  <a:lnTo>
                    <a:pt x="816864" y="296037"/>
                  </a:lnTo>
                  <a:lnTo>
                    <a:pt x="817244" y="297942"/>
                  </a:lnTo>
                  <a:lnTo>
                    <a:pt x="817244" y="298958"/>
                  </a:lnTo>
                  <a:lnTo>
                    <a:pt x="817244" y="300863"/>
                  </a:lnTo>
                  <a:lnTo>
                    <a:pt x="816737" y="302513"/>
                  </a:lnTo>
                  <a:lnTo>
                    <a:pt x="815975" y="304038"/>
                  </a:lnTo>
                  <a:lnTo>
                    <a:pt x="815213" y="305688"/>
                  </a:lnTo>
                  <a:lnTo>
                    <a:pt x="801116" y="310261"/>
                  </a:lnTo>
                  <a:lnTo>
                    <a:pt x="797687" y="310261"/>
                  </a:lnTo>
                  <a:lnTo>
                    <a:pt x="794639" y="310261"/>
                  </a:lnTo>
                  <a:lnTo>
                    <a:pt x="792098" y="310134"/>
                  </a:lnTo>
                  <a:lnTo>
                    <a:pt x="790067" y="309753"/>
                  </a:lnTo>
                  <a:lnTo>
                    <a:pt x="788034" y="309499"/>
                  </a:lnTo>
                  <a:lnTo>
                    <a:pt x="786003" y="308863"/>
                  </a:lnTo>
                  <a:lnTo>
                    <a:pt x="784225" y="307848"/>
                  </a:lnTo>
                  <a:lnTo>
                    <a:pt x="782319" y="306832"/>
                  </a:lnTo>
                  <a:lnTo>
                    <a:pt x="777113" y="298196"/>
                  </a:lnTo>
                  <a:lnTo>
                    <a:pt x="749172" y="225679"/>
                  </a:lnTo>
                  <a:lnTo>
                    <a:pt x="745997" y="217550"/>
                  </a:lnTo>
                  <a:lnTo>
                    <a:pt x="742569" y="209931"/>
                  </a:lnTo>
                  <a:lnTo>
                    <a:pt x="739013" y="203073"/>
                  </a:lnTo>
                  <a:lnTo>
                    <a:pt x="735457" y="196087"/>
                  </a:lnTo>
                  <a:lnTo>
                    <a:pt x="708913" y="173736"/>
                  </a:lnTo>
                  <a:lnTo>
                    <a:pt x="702056" y="170814"/>
                  </a:lnTo>
                  <a:lnTo>
                    <a:pt x="693801" y="169418"/>
                  </a:lnTo>
                  <a:lnTo>
                    <a:pt x="684276" y="169418"/>
                  </a:lnTo>
                  <a:lnTo>
                    <a:pt x="658241" y="169418"/>
                  </a:lnTo>
                  <a:lnTo>
                    <a:pt x="658241" y="299466"/>
                  </a:lnTo>
                  <a:lnTo>
                    <a:pt x="658241" y="301244"/>
                  </a:lnTo>
                  <a:lnTo>
                    <a:pt x="657732" y="302895"/>
                  </a:lnTo>
                  <a:lnTo>
                    <a:pt x="656717" y="304546"/>
                  </a:lnTo>
                  <a:lnTo>
                    <a:pt x="655828" y="306070"/>
                  </a:lnTo>
                  <a:lnTo>
                    <a:pt x="654431" y="307213"/>
                  </a:lnTo>
                  <a:lnTo>
                    <a:pt x="642366" y="310261"/>
                  </a:lnTo>
                  <a:lnTo>
                    <a:pt x="639063" y="310261"/>
                  </a:lnTo>
                  <a:lnTo>
                    <a:pt x="635888" y="310261"/>
                  </a:lnTo>
                  <a:lnTo>
                    <a:pt x="625729" y="308101"/>
                  </a:lnTo>
                  <a:lnTo>
                    <a:pt x="623951" y="307339"/>
                  </a:lnTo>
                  <a:lnTo>
                    <a:pt x="622554" y="306197"/>
                  </a:lnTo>
                  <a:lnTo>
                    <a:pt x="621665" y="304673"/>
                  </a:lnTo>
                  <a:lnTo>
                    <a:pt x="620649" y="303022"/>
                  </a:lnTo>
                  <a:lnTo>
                    <a:pt x="620268" y="301371"/>
                  </a:lnTo>
                  <a:lnTo>
                    <a:pt x="620268" y="299466"/>
                  </a:lnTo>
                  <a:lnTo>
                    <a:pt x="620268" y="19304"/>
                  </a:lnTo>
                  <a:lnTo>
                    <a:pt x="620268" y="12064"/>
                  </a:lnTo>
                  <a:lnTo>
                    <a:pt x="622173" y="7112"/>
                  </a:lnTo>
                  <a:lnTo>
                    <a:pt x="626237" y="4318"/>
                  </a:lnTo>
                  <a:lnTo>
                    <a:pt x="630174" y="1397"/>
                  </a:lnTo>
                  <a:lnTo>
                    <a:pt x="634111" y="0"/>
                  </a:lnTo>
                  <a:lnTo>
                    <a:pt x="637920" y="0"/>
                  </a:lnTo>
                  <a:close/>
                </a:path>
                <a:path w="1870710" h="310515">
                  <a:moveTo>
                    <a:pt x="362331" y="0"/>
                  </a:moveTo>
                  <a:lnTo>
                    <a:pt x="569213" y="0"/>
                  </a:lnTo>
                  <a:lnTo>
                    <a:pt x="571245" y="0"/>
                  </a:lnTo>
                  <a:lnTo>
                    <a:pt x="573024" y="508"/>
                  </a:lnTo>
                  <a:lnTo>
                    <a:pt x="574801" y="1524"/>
                  </a:lnTo>
                  <a:lnTo>
                    <a:pt x="576453" y="2539"/>
                  </a:lnTo>
                  <a:lnTo>
                    <a:pt x="577723" y="3810"/>
                  </a:lnTo>
                  <a:lnTo>
                    <a:pt x="578738" y="5461"/>
                  </a:lnTo>
                  <a:lnTo>
                    <a:pt x="579755" y="7112"/>
                  </a:lnTo>
                  <a:lnTo>
                    <a:pt x="580390" y="9017"/>
                  </a:lnTo>
                  <a:lnTo>
                    <a:pt x="580770" y="11175"/>
                  </a:lnTo>
                  <a:lnTo>
                    <a:pt x="581151" y="13335"/>
                  </a:lnTo>
                  <a:lnTo>
                    <a:pt x="581406" y="15494"/>
                  </a:lnTo>
                  <a:lnTo>
                    <a:pt x="581406" y="17653"/>
                  </a:lnTo>
                  <a:lnTo>
                    <a:pt x="581406" y="19812"/>
                  </a:lnTo>
                  <a:lnTo>
                    <a:pt x="581151" y="21971"/>
                  </a:lnTo>
                  <a:lnTo>
                    <a:pt x="580770" y="24003"/>
                  </a:lnTo>
                  <a:lnTo>
                    <a:pt x="580390" y="26035"/>
                  </a:lnTo>
                  <a:lnTo>
                    <a:pt x="571373" y="34671"/>
                  </a:lnTo>
                  <a:lnTo>
                    <a:pt x="569341" y="34671"/>
                  </a:lnTo>
                  <a:lnTo>
                    <a:pt x="484886" y="34671"/>
                  </a:lnTo>
                  <a:lnTo>
                    <a:pt x="484886" y="299466"/>
                  </a:lnTo>
                  <a:lnTo>
                    <a:pt x="484886" y="301244"/>
                  </a:lnTo>
                  <a:lnTo>
                    <a:pt x="484505" y="302895"/>
                  </a:lnTo>
                  <a:lnTo>
                    <a:pt x="469011" y="310261"/>
                  </a:lnTo>
                  <a:lnTo>
                    <a:pt x="465836" y="310261"/>
                  </a:lnTo>
                  <a:lnTo>
                    <a:pt x="462661" y="310261"/>
                  </a:lnTo>
                  <a:lnTo>
                    <a:pt x="452374" y="308101"/>
                  </a:lnTo>
                  <a:lnTo>
                    <a:pt x="450595" y="307339"/>
                  </a:lnTo>
                  <a:lnTo>
                    <a:pt x="449325" y="306197"/>
                  </a:lnTo>
                  <a:lnTo>
                    <a:pt x="448310" y="304673"/>
                  </a:lnTo>
                  <a:lnTo>
                    <a:pt x="447420" y="303022"/>
                  </a:lnTo>
                  <a:lnTo>
                    <a:pt x="446913" y="301371"/>
                  </a:lnTo>
                  <a:lnTo>
                    <a:pt x="446913" y="299466"/>
                  </a:lnTo>
                  <a:lnTo>
                    <a:pt x="446913" y="34671"/>
                  </a:lnTo>
                  <a:lnTo>
                    <a:pt x="362331" y="34671"/>
                  </a:lnTo>
                  <a:lnTo>
                    <a:pt x="360172" y="34671"/>
                  </a:lnTo>
                  <a:lnTo>
                    <a:pt x="358267" y="34162"/>
                  </a:lnTo>
                  <a:lnTo>
                    <a:pt x="356743" y="33274"/>
                  </a:lnTo>
                  <a:lnTo>
                    <a:pt x="355219" y="32258"/>
                  </a:lnTo>
                  <a:lnTo>
                    <a:pt x="353949" y="30987"/>
                  </a:lnTo>
                  <a:lnTo>
                    <a:pt x="353060" y="29463"/>
                  </a:lnTo>
                  <a:lnTo>
                    <a:pt x="352044" y="27939"/>
                  </a:lnTo>
                  <a:lnTo>
                    <a:pt x="351409" y="26162"/>
                  </a:lnTo>
                  <a:lnTo>
                    <a:pt x="351028" y="24257"/>
                  </a:lnTo>
                  <a:lnTo>
                    <a:pt x="350647" y="22225"/>
                  </a:lnTo>
                  <a:lnTo>
                    <a:pt x="350519" y="20066"/>
                  </a:lnTo>
                  <a:lnTo>
                    <a:pt x="350519" y="17653"/>
                  </a:lnTo>
                  <a:lnTo>
                    <a:pt x="350519" y="15239"/>
                  </a:lnTo>
                  <a:lnTo>
                    <a:pt x="353060" y="5461"/>
                  </a:lnTo>
                  <a:lnTo>
                    <a:pt x="353949" y="3937"/>
                  </a:lnTo>
                  <a:lnTo>
                    <a:pt x="355219" y="2539"/>
                  </a:lnTo>
                  <a:lnTo>
                    <a:pt x="356743" y="1524"/>
                  </a:lnTo>
                  <a:lnTo>
                    <a:pt x="358394" y="508"/>
                  </a:lnTo>
                  <a:lnTo>
                    <a:pt x="360299" y="0"/>
                  </a:lnTo>
                  <a:lnTo>
                    <a:pt x="362331" y="0"/>
                  </a:lnTo>
                  <a:close/>
                </a:path>
                <a:path w="1870710" h="310515">
                  <a:moveTo>
                    <a:pt x="17653" y="0"/>
                  </a:moveTo>
                  <a:lnTo>
                    <a:pt x="80518" y="0"/>
                  </a:lnTo>
                  <a:lnTo>
                    <a:pt x="99286" y="686"/>
                  </a:lnTo>
                  <a:lnTo>
                    <a:pt x="146685" y="10795"/>
                  </a:lnTo>
                  <a:lnTo>
                    <a:pt x="182618" y="32172"/>
                  </a:lnTo>
                  <a:lnTo>
                    <a:pt x="208597" y="63325"/>
                  </a:lnTo>
                  <a:lnTo>
                    <a:pt x="224238" y="103195"/>
                  </a:lnTo>
                  <a:lnTo>
                    <a:pt x="229488" y="149987"/>
                  </a:lnTo>
                  <a:lnTo>
                    <a:pt x="228871" y="168606"/>
                  </a:lnTo>
                  <a:lnTo>
                    <a:pt x="219710" y="218059"/>
                  </a:lnTo>
                  <a:lnTo>
                    <a:pt x="199653" y="257385"/>
                  </a:lnTo>
                  <a:lnTo>
                    <a:pt x="169195" y="285813"/>
                  </a:lnTo>
                  <a:lnTo>
                    <a:pt x="128694" y="303057"/>
                  </a:lnTo>
                  <a:lnTo>
                    <a:pt x="76581" y="308737"/>
                  </a:lnTo>
                  <a:lnTo>
                    <a:pt x="17653" y="308737"/>
                  </a:lnTo>
                  <a:lnTo>
                    <a:pt x="13716" y="308737"/>
                  </a:lnTo>
                  <a:lnTo>
                    <a:pt x="9779" y="307339"/>
                  </a:lnTo>
                  <a:lnTo>
                    <a:pt x="5842" y="304546"/>
                  </a:lnTo>
                  <a:lnTo>
                    <a:pt x="1905" y="301751"/>
                  </a:lnTo>
                  <a:lnTo>
                    <a:pt x="0" y="296799"/>
                  </a:lnTo>
                  <a:lnTo>
                    <a:pt x="0" y="289560"/>
                  </a:lnTo>
                  <a:lnTo>
                    <a:pt x="0" y="19304"/>
                  </a:lnTo>
                  <a:lnTo>
                    <a:pt x="0" y="12064"/>
                  </a:lnTo>
                  <a:lnTo>
                    <a:pt x="1905" y="7112"/>
                  </a:lnTo>
                  <a:lnTo>
                    <a:pt x="5968" y="4318"/>
                  </a:lnTo>
                  <a:lnTo>
                    <a:pt x="9906" y="1397"/>
                  </a:lnTo>
                  <a:lnTo>
                    <a:pt x="13843" y="0"/>
                  </a:lnTo>
                  <a:lnTo>
                    <a:pt x="17653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66842" y="1212341"/>
              <a:ext cx="914145" cy="3183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7433" y="1215643"/>
              <a:ext cx="5386070" cy="311785"/>
            </a:xfrm>
            <a:custGeom>
              <a:avLst/>
              <a:gdLst/>
              <a:ahLst/>
              <a:cxnLst/>
              <a:rect l="l" t="t" r="r" b="b"/>
              <a:pathLst>
                <a:path w="5386070" h="311784">
                  <a:moveTo>
                    <a:pt x="1617903" y="1396"/>
                  </a:moveTo>
                  <a:lnTo>
                    <a:pt x="1755825" y="1396"/>
                  </a:lnTo>
                  <a:lnTo>
                    <a:pt x="1757730" y="1396"/>
                  </a:lnTo>
                  <a:lnTo>
                    <a:pt x="1759635" y="1904"/>
                  </a:lnTo>
                  <a:lnTo>
                    <a:pt x="1761286" y="2920"/>
                  </a:lnTo>
                  <a:lnTo>
                    <a:pt x="1762937" y="3936"/>
                  </a:lnTo>
                  <a:lnTo>
                    <a:pt x="1764334" y="5206"/>
                  </a:lnTo>
                  <a:lnTo>
                    <a:pt x="1765223" y="6857"/>
                  </a:lnTo>
                  <a:lnTo>
                    <a:pt x="1766239" y="8508"/>
                  </a:lnTo>
                  <a:lnTo>
                    <a:pt x="1766874" y="10413"/>
                  </a:lnTo>
                  <a:lnTo>
                    <a:pt x="1767255" y="12572"/>
                  </a:lnTo>
                  <a:lnTo>
                    <a:pt x="1767763" y="14731"/>
                  </a:lnTo>
                  <a:lnTo>
                    <a:pt x="1767890" y="16890"/>
                  </a:lnTo>
                  <a:lnTo>
                    <a:pt x="1767890" y="19050"/>
                  </a:lnTo>
                  <a:lnTo>
                    <a:pt x="1767890" y="21208"/>
                  </a:lnTo>
                  <a:lnTo>
                    <a:pt x="1767763" y="23367"/>
                  </a:lnTo>
                  <a:lnTo>
                    <a:pt x="1767255" y="25400"/>
                  </a:lnTo>
                  <a:lnTo>
                    <a:pt x="1766874" y="27431"/>
                  </a:lnTo>
                  <a:lnTo>
                    <a:pt x="1766239" y="29336"/>
                  </a:lnTo>
                  <a:lnTo>
                    <a:pt x="1765223" y="30860"/>
                  </a:lnTo>
                  <a:lnTo>
                    <a:pt x="1764207" y="32384"/>
                  </a:lnTo>
                  <a:lnTo>
                    <a:pt x="1762937" y="33654"/>
                  </a:lnTo>
                  <a:lnTo>
                    <a:pt x="1761286" y="34670"/>
                  </a:lnTo>
                  <a:lnTo>
                    <a:pt x="1759762" y="35559"/>
                  </a:lnTo>
                  <a:lnTo>
                    <a:pt x="1757857" y="36067"/>
                  </a:lnTo>
                  <a:lnTo>
                    <a:pt x="1755825" y="36067"/>
                  </a:lnTo>
                  <a:lnTo>
                    <a:pt x="1638223" y="36067"/>
                  </a:lnTo>
                  <a:lnTo>
                    <a:pt x="1638223" y="131825"/>
                  </a:lnTo>
                  <a:lnTo>
                    <a:pt x="1739061" y="131825"/>
                  </a:lnTo>
                  <a:lnTo>
                    <a:pt x="1741220" y="131825"/>
                  </a:lnTo>
                  <a:lnTo>
                    <a:pt x="1743125" y="132333"/>
                  </a:lnTo>
                  <a:lnTo>
                    <a:pt x="1744776" y="133350"/>
                  </a:lnTo>
                  <a:lnTo>
                    <a:pt x="1746427" y="134238"/>
                  </a:lnTo>
                  <a:lnTo>
                    <a:pt x="1750745" y="142747"/>
                  </a:lnTo>
                  <a:lnTo>
                    <a:pt x="1751253" y="145033"/>
                  </a:lnTo>
                  <a:lnTo>
                    <a:pt x="1751380" y="147192"/>
                  </a:lnTo>
                  <a:lnTo>
                    <a:pt x="1751380" y="149351"/>
                  </a:lnTo>
                  <a:lnTo>
                    <a:pt x="1751380" y="151510"/>
                  </a:lnTo>
                  <a:lnTo>
                    <a:pt x="1751253" y="153542"/>
                  </a:lnTo>
                  <a:lnTo>
                    <a:pt x="1750745" y="155575"/>
                  </a:lnTo>
                  <a:lnTo>
                    <a:pt x="1750364" y="157606"/>
                  </a:lnTo>
                  <a:lnTo>
                    <a:pt x="1749602" y="159384"/>
                  </a:lnTo>
                  <a:lnTo>
                    <a:pt x="1748586" y="160908"/>
                  </a:lnTo>
                  <a:lnTo>
                    <a:pt x="1747697" y="162305"/>
                  </a:lnTo>
                  <a:lnTo>
                    <a:pt x="1746300" y="163575"/>
                  </a:lnTo>
                  <a:lnTo>
                    <a:pt x="1744649" y="164337"/>
                  </a:lnTo>
                  <a:lnTo>
                    <a:pt x="1742998" y="165226"/>
                  </a:lnTo>
                  <a:lnTo>
                    <a:pt x="1741093" y="165607"/>
                  </a:lnTo>
                  <a:lnTo>
                    <a:pt x="1739061" y="165607"/>
                  </a:lnTo>
                  <a:lnTo>
                    <a:pt x="1638223" y="165607"/>
                  </a:lnTo>
                  <a:lnTo>
                    <a:pt x="1638223" y="275463"/>
                  </a:lnTo>
                  <a:lnTo>
                    <a:pt x="1757984" y="275463"/>
                  </a:lnTo>
                  <a:lnTo>
                    <a:pt x="1759889" y="275463"/>
                  </a:lnTo>
                  <a:lnTo>
                    <a:pt x="1761667" y="275970"/>
                  </a:lnTo>
                  <a:lnTo>
                    <a:pt x="1763318" y="276986"/>
                  </a:lnTo>
                  <a:lnTo>
                    <a:pt x="1764969" y="277875"/>
                  </a:lnTo>
                  <a:lnTo>
                    <a:pt x="1766366" y="279145"/>
                  </a:lnTo>
                  <a:lnTo>
                    <a:pt x="1767382" y="280669"/>
                  </a:lnTo>
                  <a:lnTo>
                    <a:pt x="1768525" y="282320"/>
                  </a:lnTo>
                  <a:lnTo>
                    <a:pt x="1769287" y="284225"/>
                  </a:lnTo>
                  <a:lnTo>
                    <a:pt x="1769668" y="286384"/>
                  </a:lnTo>
                  <a:lnTo>
                    <a:pt x="1770049" y="288670"/>
                  </a:lnTo>
                  <a:lnTo>
                    <a:pt x="1770303" y="290829"/>
                  </a:lnTo>
                  <a:lnTo>
                    <a:pt x="1770303" y="292988"/>
                  </a:lnTo>
                  <a:lnTo>
                    <a:pt x="1770303" y="295147"/>
                  </a:lnTo>
                  <a:lnTo>
                    <a:pt x="1770049" y="297179"/>
                  </a:lnTo>
                  <a:lnTo>
                    <a:pt x="1769668" y="299211"/>
                  </a:lnTo>
                  <a:lnTo>
                    <a:pt x="1769287" y="301370"/>
                  </a:lnTo>
                  <a:lnTo>
                    <a:pt x="1768525" y="303148"/>
                  </a:lnTo>
                  <a:lnTo>
                    <a:pt x="1767382" y="304926"/>
                  </a:lnTo>
                  <a:lnTo>
                    <a:pt x="1766366" y="306577"/>
                  </a:lnTo>
                  <a:lnTo>
                    <a:pt x="1764969" y="307847"/>
                  </a:lnTo>
                  <a:lnTo>
                    <a:pt x="1763445" y="308736"/>
                  </a:lnTo>
                  <a:lnTo>
                    <a:pt x="1761794" y="309752"/>
                  </a:lnTo>
                  <a:lnTo>
                    <a:pt x="1760016" y="310133"/>
                  </a:lnTo>
                  <a:lnTo>
                    <a:pt x="1757984" y="310133"/>
                  </a:lnTo>
                  <a:lnTo>
                    <a:pt x="1617903" y="310133"/>
                  </a:lnTo>
                  <a:lnTo>
                    <a:pt x="1613966" y="310133"/>
                  </a:lnTo>
                  <a:lnTo>
                    <a:pt x="1610029" y="308736"/>
                  </a:lnTo>
                  <a:lnTo>
                    <a:pt x="1606092" y="305942"/>
                  </a:lnTo>
                  <a:lnTo>
                    <a:pt x="1602155" y="303148"/>
                  </a:lnTo>
                  <a:lnTo>
                    <a:pt x="1600250" y="298195"/>
                  </a:lnTo>
                  <a:lnTo>
                    <a:pt x="1600250" y="290956"/>
                  </a:lnTo>
                  <a:lnTo>
                    <a:pt x="1600250" y="20700"/>
                  </a:lnTo>
                  <a:lnTo>
                    <a:pt x="1600250" y="13461"/>
                  </a:lnTo>
                  <a:lnTo>
                    <a:pt x="1602155" y="8508"/>
                  </a:lnTo>
                  <a:lnTo>
                    <a:pt x="1606219" y="5714"/>
                  </a:lnTo>
                  <a:lnTo>
                    <a:pt x="1610156" y="2793"/>
                  </a:lnTo>
                  <a:lnTo>
                    <a:pt x="1614093" y="1396"/>
                  </a:lnTo>
                  <a:lnTo>
                    <a:pt x="1617903" y="1396"/>
                  </a:lnTo>
                  <a:close/>
                </a:path>
                <a:path w="5386070" h="311784">
                  <a:moveTo>
                    <a:pt x="1329867" y="1396"/>
                  </a:moveTo>
                  <a:lnTo>
                    <a:pt x="1392732" y="1396"/>
                  </a:lnTo>
                  <a:lnTo>
                    <a:pt x="1411501" y="2083"/>
                  </a:lnTo>
                  <a:lnTo>
                    <a:pt x="1458899" y="12191"/>
                  </a:lnTo>
                  <a:lnTo>
                    <a:pt x="1494832" y="33569"/>
                  </a:lnTo>
                  <a:lnTo>
                    <a:pt x="1520812" y="64722"/>
                  </a:lnTo>
                  <a:lnTo>
                    <a:pt x="1536453" y="104592"/>
                  </a:lnTo>
                  <a:lnTo>
                    <a:pt x="1541703" y="151383"/>
                  </a:lnTo>
                  <a:lnTo>
                    <a:pt x="1541086" y="170003"/>
                  </a:lnTo>
                  <a:lnTo>
                    <a:pt x="1531924" y="219455"/>
                  </a:lnTo>
                  <a:lnTo>
                    <a:pt x="1511868" y="258782"/>
                  </a:lnTo>
                  <a:lnTo>
                    <a:pt x="1481410" y="287210"/>
                  </a:lnTo>
                  <a:lnTo>
                    <a:pt x="1440909" y="304454"/>
                  </a:lnTo>
                  <a:lnTo>
                    <a:pt x="1388795" y="310133"/>
                  </a:lnTo>
                  <a:lnTo>
                    <a:pt x="1329867" y="310133"/>
                  </a:lnTo>
                  <a:lnTo>
                    <a:pt x="1325930" y="310133"/>
                  </a:lnTo>
                  <a:lnTo>
                    <a:pt x="1321993" y="308736"/>
                  </a:lnTo>
                  <a:lnTo>
                    <a:pt x="1318056" y="305942"/>
                  </a:lnTo>
                  <a:lnTo>
                    <a:pt x="1314119" y="303148"/>
                  </a:lnTo>
                  <a:lnTo>
                    <a:pt x="1312214" y="298195"/>
                  </a:lnTo>
                  <a:lnTo>
                    <a:pt x="1312214" y="290956"/>
                  </a:lnTo>
                  <a:lnTo>
                    <a:pt x="1312214" y="20700"/>
                  </a:lnTo>
                  <a:lnTo>
                    <a:pt x="1312214" y="13461"/>
                  </a:lnTo>
                  <a:lnTo>
                    <a:pt x="1314119" y="8508"/>
                  </a:lnTo>
                  <a:lnTo>
                    <a:pt x="1318183" y="5714"/>
                  </a:lnTo>
                  <a:lnTo>
                    <a:pt x="1322120" y="2793"/>
                  </a:lnTo>
                  <a:lnTo>
                    <a:pt x="1326057" y="1396"/>
                  </a:lnTo>
                  <a:lnTo>
                    <a:pt x="1329867" y="1396"/>
                  </a:lnTo>
                  <a:close/>
                </a:path>
                <a:path w="5386070" h="311784">
                  <a:moveTo>
                    <a:pt x="836091" y="1396"/>
                  </a:moveTo>
                  <a:lnTo>
                    <a:pt x="974013" y="1396"/>
                  </a:lnTo>
                  <a:lnTo>
                    <a:pt x="975918" y="1396"/>
                  </a:lnTo>
                  <a:lnTo>
                    <a:pt x="977823" y="1904"/>
                  </a:lnTo>
                  <a:lnTo>
                    <a:pt x="979474" y="2920"/>
                  </a:lnTo>
                  <a:lnTo>
                    <a:pt x="981125" y="3936"/>
                  </a:lnTo>
                  <a:lnTo>
                    <a:pt x="982522" y="5206"/>
                  </a:lnTo>
                  <a:lnTo>
                    <a:pt x="983411" y="6857"/>
                  </a:lnTo>
                  <a:lnTo>
                    <a:pt x="984427" y="8508"/>
                  </a:lnTo>
                  <a:lnTo>
                    <a:pt x="985062" y="10413"/>
                  </a:lnTo>
                  <a:lnTo>
                    <a:pt x="985443" y="12572"/>
                  </a:lnTo>
                  <a:lnTo>
                    <a:pt x="985951" y="14731"/>
                  </a:lnTo>
                  <a:lnTo>
                    <a:pt x="986078" y="16890"/>
                  </a:lnTo>
                  <a:lnTo>
                    <a:pt x="986078" y="19050"/>
                  </a:lnTo>
                  <a:lnTo>
                    <a:pt x="986078" y="21208"/>
                  </a:lnTo>
                  <a:lnTo>
                    <a:pt x="985951" y="23367"/>
                  </a:lnTo>
                  <a:lnTo>
                    <a:pt x="985443" y="25400"/>
                  </a:lnTo>
                  <a:lnTo>
                    <a:pt x="985062" y="27431"/>
                  </a:lnTo>
                  <a:lnTo>
                    <a:pt x="984427" y="29336"/>
                  </a:lnTo>
                  <a:lnTo>
                    <a:pt x="983411" y="30860"/>
                  </a:lnTo>
                  <a:lnTo>
                    <a:pt x="982395" y="32384"/>
                  </a:lnTo>
                  <a:lnTo>
                    <a:pt x="981125" y="33654"/>
                  </a:lnTo>
                  <a:lnTo>
                    <a:pt x="979474" y="34670"/>
                  </a:lnTo>
                  <a:lnTo>
                    <a:pt x="977950" y="35559"/>
                  </a:lnTo>
                  <a:lnTo>
                    <a:pt x="976045" y="36067"/>
                  </a:lnTo>
                  <a:lnTo>
                    <a:pt x="974013" y="36067"/>
                  </a:lnTo>
                  <a:lnTo>
                    <a:pt x="856411" y="36067"/>
                  </a:lnTo>
                  <a:lnTo>
                    <a:pt x="856411" y="131825"/>
                  </a:lnTo>
                  <a:lnTo>
                    <a:pt x="957249" y="131825"/>
                  </a:lnTo>
                  <a:lnTo>
                    <a:pt x="959408" y="131825"/>
                  </a:lnTo>
                  <a:lnTo>
                    <a:pt x="961313" y="132333"/>
                  </a:lnTo>
                  <a:lnTo>
                    <a:pt x="962964" y="133350"/>
                  </a:lnTo>
                  <a:lnTo>
                    <a:pt x="964615" y="134238"/>
                  </a:lnTo>
                  <a:lnTo>
                    <a:pt x="968933" y="142747"/>
                  </a:lnTo>
                  <a:lnTo>
                    <a:pt x="969441" y="145033"/>
                  </a:lnTo>
                  <a:lnTo>
                    <a:pt x="969568" y="147192"/>
                  </a:lnTo>
                  <a:lnTo>
                    <a:pt x="969568" y="149351"/>
                  </a:lnTo>
                  <a:lnTo>
                    <a:pt x="969568" y="151510"/>
                  </a:lnTo>
                  <a:lnTo>
                    <a:pt x="969441" y="153542"/>
                  </a:lnTo>
                  <a:lnTo>
                    <a:pt x="968933" y="155575"/>
                  </a:lnTo>
                  <a:lnTo>
                    <a:pt x="968552" y="157606"/>
                  </a:lnTo>
                  <a:lnTo>
                    <a:pt x="967790" y="159384"/>
                  </a:lnTo>
                  <a:lnTo>
                    <a:pt x="966774" y="160908"/>
                  </a:lnTo>
                  <a:lnTo>
                    <a:pt x="965885" y="162305"/>
                  </a:lnTo>
                  <a:lnTo>
                    <a:pt x="964488" y="163575"/>
                  </a:lnTo>
                  <a:lnTo>
                    <a:pt x="962837" y="164337"/>
                  </a:lnTo>
                  <a:lnTo>
                    <a:pt x="961186" y="165226"/>
                  </a:lnTo>
                  <a:lnTo>
                    <a:pt x="959281" y="165607"/>
                  </a:lnTo>
                  <a:lnTo>
                    <a:pt x="957249" y="165607"/>
                  </a:lnTo>
                  <a:lnTo>
                    <a:pt x="856411" y="165607"/>
                  </a:lnTo>
                  <a:lnTo>
                    <a:pt x="856411" y="275463"/>
                  </a:lnTo>
                  <a:lnTo>
                    <a:pt x="976172" y="275463"/>
                  </a:lnTo>
                  <a:lnTo>
                    <a:pt x="978077" y="275463"/>
                  </a:lnTo>
                  <a:lnTo>
                    <a:pt x="979855" y="275970"/>
                  </a:lnTo>
                  <a:lnTo>
                    <a:pt x="981506" y="276986"/>
                  </a:lnTo>
                  <a:lnTo>
                    <a:pt x="983157" y="277875"/>
                  </a:lnTo>
                  <a:lnTo>
                    <a:pt x="984554" y="279145"/>
                  </a:lnTo>
                  <a:lnTo>
                    <a:pt x="985570" y="280669"/>
                  </a:lnTo>
                  <a:lnTo>
                    <a:pt x="986713" y="282320"/>
                  </a:lnTo>
                  <a:lnTo>
                    <a:pt x="987475" y="284225"/>
                  </a:lnTo>
                  <a:lnTo>
                    <a:pt x="987856" y="286384"/>
                  </a:lnTo>
                  <a:lnTo>
                    <a:pt x="988237" y="288670"/>
                  </a:lnTo>
                  <a:lnTo>
                    <a:pt x="988491" y="290829"/>
                  </a:lnTo>
                  <a:lnTo>
                    <a:pt x="988491" y="292988"/>
                  </a:lnTo>
                  <a:lnTo>
                    <a:pt x="988491" y="295147"/>
                  </a:lnTo>
                  <a:lnTo>
                    <a:pt x="988237" y="297179"/>
                  </a:lnTo>
                  <a:lnTo>
                    <a:pt x="987856" y="299211"/>
                  </a:lnTo>
                  <a:lnTo>
                    <a:pt x="987475" y="301370"/>
                  </a:lnTo>
                  <a:lnTo>
                    <a:pt x="986713" y="303148"/>
                  </a:lnTo>
                  <a:lnTo>
                    <a:pt x="985570" y="304926"/>
                  </a:lnTo>
                  <a:lnTo>
                    <a:pt x="984554" y="306577"/>
                  </a:lnTo>
                  <a:lnTo>
                    <a:pt x="983157" y="307847"/>
                  </a:lnTo>
                  <a:lnTo>
                    <a:pt x="981633" y="308736"/>
                  </a:lnTo>
                  <a:lnTo>
                    <a:pt x="979982" y="309752"/>
                  </a:lnTo>
                  <a:lnTo>
                    <a:pt x="978204" y="310133"/>
                  </a:lnTo>
                  <a:lnTo>
                    <a:pt x="976172" y="310133"/>
                  </a:lnTo>
                  <a:lnTo>
                    <a:pt x="836091" y="310133"/>
                  </a:lnTo>
                  <a:lnTo>
                    <a:pt x="832154" y="310133"/>
                  </a:lnTo>
                  <a:lnTo>
                    <a:pt x="828217" y="308736"/>
                  </a:lnTo>
                  <a:lnTo>
                    <a:pt x="824280" y="305942"/>
                  </a:lnTo>
                  <a:lnTo>
                    <a:pt x="820343" y="303148"/>
                  </a:lnTo>
                  <a:lnTo>
                    <a:pt x="818438" y="298195"/>
                  </a:lnTo>
                  <a:lnTo>
                    <a:pt x="818438" y="290956"/>
                  </a:lnTo>
                  <a:lnTo>
                    <a:pt x="818438" y="20700"/>
                  </a:lnTo>
                  <a:lnTo>
                    <a:pt x="818438" y="13461"/>
                  </a:lnTo>
                  <a:lnTo>
                    <a:pt x="820343" y="8508"/>
                  </a:lnTo>
                  <a:lnTo>
                    <a:pt x="824407" y="5714"/>
                  </a:lnTo>
                  <a:lnTo>
                    <a:pt x="828344" y="2793"/>
                  </a:lnTo>
                  <a:lnTo>
                    <a:pt x="832281" y="1396"/>
                  </a:lnTo>
                  <a:lnTo>
                    <a:pt x="836091" y="1396"/>
                  </a:lnTo>
                  <a:close/>
                </a:path>
                <a:path w="5386070" h="311784">
                  <a:moveTo>
                    <a:pt x="583107" y="1396"/>
                  </a:moveTo>
                  <a:lnTo>
                    <a:pt x="639241" y="1396"/>
                  </a:lnTo>
                  <a:lnTo>
                    <a:pt x="646353" y="1396"/>
                  </a:lnTo>
                  <a:lnTo>
                    <a:pt x="652576" y="1650"/>
                  </a:lnTo>
                  <a:lnTo>
                    <a:pt x="696149" y="10507"/>
                  </a:lnTo>
                  <a:lnTo>
                    <a:pt x="729846" y="36976"/>
                  </a:lnTo>
                  <a:lnTo>
                    <a:pt x="742990" y="76124"/>
                  </a:lnTo>
                  <a:lnTo>
                    <a:pt x="743254" y="83438"/>
                  </a:lnTo>
                  <a:lnTo>
                    <a:pt x="742971" y="91039"/>
                  </a:lnTo>
                  <a:lnTo>
                    <a:pt x="726236" y="133476"/>
                  </a:lnTo>
                  <a:lnTo>
                    <a:pt x="692327" y="156971"/>
                  </a:lnTo>
                  <a:lnTo>
                    <a:pt x="720013" y="192150"/>
                  </a:lnTo>
                  <a:lnTo>
                    <a:pt x="723188" y="198373"/>
                  </a:lnTo>
                  <a:lnTo>
                    <a:pt x="726236" y="205485"/>
                  </a:lnTo>
                  <a:lnTo>
                    <a:pt x="729411" y="213359"/>
                  </a:lnTo>
                  <a:lnTo>
                    <a:pt x="757732" y="284860"/>
                  </a:lnTo>
                  <a:lnTo>
                    <a:pt x="759510" y="288925"/>
                  </a:lnTo>
                  <a:lnTo>
                    <a:pt x="760653" y="292226"/>
                  </a:lnTo>
                  <a:lnTo>
                    <a:pt x="761288" y="294893"/>
                  </a:lnTo>
                  <a:lnTo>
                    <a:pt x="762050" y="297433"/>
                  </a:lnTo>
                  <a:lnTo>
                    <a:pt x="762431" y="299338"/>
                  </a:lnTo>
                  <a:lnTo>
                    <a:pt x="762431" y="300354"/>
                  </a:lnTo>
                  <a:lnTo>
                    <a:pt x="762431" y="302259"/>
                  </a:lnTo>
                  <a:lnTo>
                    <a:pt x="761923" y="303910"/>
                  </a:lnTo>
                  <a:lnTo>
                    <a:pt x="761161" y="305434"/>
                  </a:lnTo>
                  <a:lnTo>
                    <a:pt x="760399" y="307085"/>
                  </a:lnTo>
                  <a:lnTo>
                    <a:pt x="746302" y="311657"/>
                  </a:lnTo>
                  <a:lnTo>
                    <a:pt x="742873" y="311657"/>
                  </a:lnTo>
                  <a:lnTo>
                    <a:pt x="739825" y="311657"/>
                  </a:lnTo>
                  <a:lnTo>
                    <a:pt x="737285" y="311530"/>
                  </a:lnTo>
                  <a:lnTo>
                    <a:pt x="735253" y="311150"/>
                  </a:lnTo>
                  <a:lnTo>
                    <a:pt x="733221" y="310895"/>
                  </a:lnTo>
                  <a:lnTo>
                    <a:pt x="731189" y="310260"/>
                  </a:lnTo>
                  <a:lnTo>
                    <a:pt x="729411" y="309244"/>
                  </a:lnTo>
                  <a:lnTo>
                    <a:pt x="727506" y="308228"/>
                  </a:lnTo>
                  <a:lnTo>
                    <a:pt x="722299" y="299592"/>
                  </a:lnTo>
                  <a:lnTo>
                    <a:pt x="694359" y="227075"/>
                  </a:lnTo>
                  <a:lnTo>
                    <a:pt x="691184" y="218947"/>
                  </a:lnTo>
                  <a:lnTo>
                    <a:pt x="687755" y="211327"/>
                  </a:lnTo>
                  <a:lnTo>
                    <a:pt x="684199" y="204469"/>
                  </a:lnTo>
                  <a:lnTo>
                    <a:pt x="680643" y="197484"/>
                  </a:lnTo>
                  <a:lnTo>
                    <a:pt x="654100" y="175132"/>
                  </a:lnTo>
                  <a:lnTo>
                    <a:pt x="647242" y="172211"/>
                  </a:lnTo>
                  <a:lnTo>
                    <a:pt x="638987" y="170814"/>
                  </a:lnTo>
                  <a:lnTo>
                    <a:pt x="629462" y="170814"/>
                  </a:lnTo>
                  <a:lnTo>
                    <a:pt x="603427" y="170814"/>
                  </a:lnTo>
                  <a:lnTo>
                    <a:pt x="603427" y="300863"/>
                  </a:lnTo>
                  <a:lnTo>
                    <a:pt x="603427" y="302640"/>
                  </a:lnTo>
                  <a:lnTo>
                    <a:pt x="602919" y="304291"/>
                  </a:lnTo>
                  <a:lnTo>
                    <a:pt x="601903" y="305942"/>
                  </a:lnTo>
                  <a:lnTo>
                    <a:pt x="601014" y="307466"/>
                  </a:lnTo>
                  <a:lnTo>
                    <a:pt x="599617" y="308609"/>
                  </a:lnTo>
                  <a:lnTo>
                    <a:pt x="587552" y="311657"/>
                  </a:lnTo>
                  <a:lnTo>
                    <a:pt x="584250" y="311657"/>
                  </a:lnTo>
                  <a:lnTo>
                    <a:pt x="581075" y="311657"/>
                  </a:lnTo>
                  <a:lnTo>
                    <a:pt x="565404" y="302767"/>
                  </a:lnTo>
                  <a:lnTo>
                    <a:pt x="565404" y="300863"/>
                  </a:lnTo>
                  <a:lnTo>
                    <a:pt x="565404" y="20700"/>
                  </a:lnTo>
                  <a:lnTo>
                    <a:pt x="565404" y="13461"/>
                  </a:lnTo>
                  <a:lnTo>
                    <a:pt x="567397" y="8508"/>
                  </a:lnTo>
                  <a:lnTo>
                    <a:pt x="571385" y="5714"/>
                  </a:lnTo>
                  <a:lnTo>
                    <a:pt x="575360" y="2793"/>
                  </a:lnTo>
                  <a:lnTo>
                    <a:pt x="579297" y="1396"/>
                  </a:lnTo>
                  <a:lnTo>
                    <a:pt x="583107" y="1396"/>
                  </a:lnTo>
                  <a:close/>
                </a:path>
                <a:path w="5386070" h="311784">
                  <a:moveTo>
                    <a:pt x="11887" y="1396"/>
                  </a:moveTo>
                  <a:lnTo>
                    <a:pt x="218808" y="1396"/>
                  </a:lnTo>
                  <a:lnTo>
                    <a:pt x="220776" y="1396"/>
                  </a:lnTo>
                  <a:lnTo>
                    <a:pt x="222618" y="1904"/>
                  </a:lnTo>
                  <a:lnTo>
                    <a:pt x="224307" y="2920"/>
                  </a:lnTo>
                  <a:lnTo>
                    <a:pt x="225983" y="3936"/>
                  </a:lnTo>
                  <a:lnTo>
                    <a:pt x="227317" y="5206"/>
                  </a:lnTo>
                  <a:lnTo>
                    <a:pt x="228269" y="6857"/>
                  </a:lnTo>
                  <a:lnTo>
                    <a:pt x="229222" y="8508"/>
                  </a:lnTo>
                  <a:lnTo>
                    <a:pt x="229908" y="10413"/>
                  </a:lnTo>
                  <a:lnTo>
                    <a:pt x="230314" y="12572"/>
                  </a:lnTo>
                  <a:lnTo>
                    <a:pt x="230733" y="14731"/>
                  </a:lnTo>
                  <a:lnTo>
                    <a:pt x="230936" y="16890"/>
                  </a:lnTo>
                  <a:lnTo>
                    <a:pt x="230936" y="19050"/>
                  </a:lnTo>
                  <a:lnTo>
                    <a:pt x="230936" y="21208"/>
                  </a:lnTo>
                  <a:lnTo>
                    <a:pt x="220865" y="36067"/>
                  </a:lnTo>
                  <a:lnTo>
                    <a:pt x="218808" y="36067"/>
                  </a:lnTo>
                  <a:lnTo>
                    <a:pt x="134454" y="36067"/>
                  </a:lnTo>
                  <a:lnTo>
                    <a:pt x="134454" y="300863"/>
                  </a:lnTo>
                  <a:lnTo>
                    <a:pt x="134454" y="302640"/>
                  </a:lnTo>
                  <a:lnTo>
                    <a:pt x="133972" y="304291"/>
                  </a:lnTo>
                  <a:lnTo>
                    <a:pt x="118490" y="311657"/>
                  </a:lnTo>
                  <a:lnTo>
                    <a:pt x="115354" y="311657"/>
                  </a:lnTo>
                  <a:lnTo>
                    <a:pt x="112179" y="311657"/>
                  </a:lnTo>
                  <a:lnTo>
                    <a:pt x="101955" y="309498"/>
                  </a:lnTo>
                  <a:lnTo>
                    <a:pt x="100177" y="308736"/>
                  </a:lnTo>
                  <a:lnTo>
                    <a:pt x="98818" y="307593"/>
                  </a:lnTo>
                  <a:lnTo>
                    <a:pt x="97878" y="306069"/>
                  </a:lnTo>
                  <a:lnTo>
                    <a:pt x="96951" y="304418"/>
                  </a:lnTo>
                  <a:lnTo>
                    <a:pt x="96481" y="302767"/>
                  </a:lnTo>
                  <a:lnTo>
                    <a:pt x="96481" y="300863"/>
                  </a:lnTo>
                  <a:lnTo>
                    <a:pt x="96481" y="36067"/>
                  </a:lnTo>
                  <a:lnTo>
                    <a:pt x="11887" y="36067"/>
                  </a:lnTo>
                  <a:lnTo>
                    <a:pt x="9702" y="36067"/>
                  </a:lnTo>
                  <a:lnTo>
                    <a:pt x="7835" y="35559"/>
                  </a:lnTo>
                  <a:lnTo>
                    <a:pt x="0" y="21462"/>
                  </a:lnTo>
                  <a:lnTo>
                    <a:pt x="0" y="19050"/>
                  </a:lnTo>
                  <a:lnTo>
                    <a:pt x="0" y="16636"/>
                  </a:lnTo>
                  <a:lnTo>
                    <a:pt x="6337" y="2920"/>
                  </a:lnTo>
                  <a:lnTo>
                    <a:pt x="7937" y="1904"/>
                  </a:lnTo>
                  <a:lnTo>
                    <a:pt x="9779" y="1396"/>
                  </a:lnTo>
                  <a:lnTo>
                    <a:pt x="11887" y="1396"/>
                  </a:lnTo>
                  <a:close/>
                </a:path>
                <a:path w="5386070" h="311784">
                  <a:moveTo>
                    <a:pt x="5244642" y="0"/>
                  </a:moveTo>
                  <a:lnTo>
                    <a:pt x="5247690" y="0"/>
                  </a:lnTo>
                  <a:lnTo>
                    <a:pt x="5250230" y="126"/>
                  </a:lnTo>
                  <a:lnTo>
                    <a:pt x="5262295" y="5841"/>
                  </a:lnTo>
                  <a:lnTo>
                    <a:pt x="5263311" y="7365"/>
                  </a:lnTo>
                  <a:lnTo>
                    <a:pt x="5263819" y="9016"/>
                  </a:lnTo>
                  <a:lnTo>
                    <a:pt x="5263819" y="10667"/>
                  </a:lnTo>
                  <a:lnTo>
                    <a:pt x="5263819" y="275081"/>
                  </a:lnTo>
                  <a:lnTo>
                    <a:pt x="5373166" y="275081"/>
                  </a:lnTo>
                  <a:lnTo>
                    <a:pt x="5375325" y="275081"/>
                  </a:lnTo>
                  <a:lnTo>
                    <a:pt x="5377230" y="275589"/>
                  </a:lnTo>
                  <a:lnTo>
                    <a:pt x="5385485" y="290321"/>
                  </a:lnTo>
                  <a:lnTo>
                    <a:pt x="5385485" y="292480"/>
                  </a:lnTo>
                  <a:lnTo>
                    <a:pt x="5385485" y="294766"/>
                  </a:lnTo>
                  <a:lnTo>
                    <a:pt x="5379008" y="308736"/>
                  </a:lnTo>
                  <a:lnTo>
                    <a:pt x="5377357" y="309752"/>
                  </a:lnTo>
                  <a:lnTo>
                    <a:pt x="5375325" y="310133"/>
                  </a:lnTo>
                  <a:lnTo>
                    <a:pt x="5373166" y="310133"/>
                  </a:lnTo>
                  <a:lnTo>
                    <a:pt x="5243499" y="310133"/>
                  </a:lnTo>
                  <a:lnTo>
                    <a:pt x="5239562" y="310133"/>
                  </a:lnTo>
                  <a:lnTo>
                    <a:pt x="5235625" y="308736"/>
                  </a:lnTo>
                  <a:lnTo>
                    <a:pt x="5231688" y="305942"/>
                  </a:lnTo>
                  <a:lnTo>
                    <a:pt x="5227751" y="303148"/>
                  </a:lnTo>
                  <a:lnTo>
                    <a:pt x="5225846" y="298195"/>
                  </a:lnTo>
                  <a:lnTo>
                    <a:pt x="5225846" y="290956"/>
                  </a:lnTo>
                  <a:lnTo>
                    <a:pt x="5225846" y="10667"/>
                  </a:lnTo>
                  <a:lnTo>
                    <a:pt x="5225846" y="8889"/>
                  </a:lnTo>
                  <a:lnTo>
                    <a:pt x="5226227" y="7238"/>
                  </a:lnTo>
                  <a:lnTo>
                    <a:pt x="5227243" y="5714"/>
                  </a:lnTo>
                  <a:lnTo>
                    <a:pt x="5228132" y="4063"/>
                  </a:lnTo>
                  <a:lnTo>
                    <a:pt x="5241848" y="0"/>
                  </a:lnTo>
                  <a:lnTo>
                    <a:pt x="5244642" y="0"/>
                  </a:lnTo>
                  <a:close/>
                </a:path>
                <a:path w="5386070" h="311784">
                  <a:moveTo>
                    <a:pt x="3993692" y="0"/>
                  </a:moveTo>
                  <a:lnTo>
                    <a:pt x="3996740" y="0"/>
                  </a:lnTo>
                  <a:lnTo>
                    <a:pt x="3999280" y="126"/>
                  </a:lnTo>
                  <a:lnTo>
                    <a:pt x="4001566" y="380"/>
                  </a:lnTo>
                  <a:lnTo>
                    <a:pt x="4003852" y="761"/>
                  </a:lnTo>
                  <a:lnTo>
                    <a:pt x="4005757" y="1269"/>
                  </a:lnTo>
                  <a:lnTo>
                    <a:pt x="4007408" y="2031"/>
                  </a:lnTo>
                  <a:lnTo>
                    <a:pt x="4009059" y="2793"/>
                  </a:lnTo>
                  <a:lnTo>
                    <a:pt x="4101769" y="259968"/>
                  </a:lnTo>
                  <a:lnTo>
                    <a:pt x="4187367" y="9525"/>
                  </a:lnTo>
                  <a:lnTo>
                    <a:pt x="4187748" y="8000"/>
                  </a:lnTo>
                  <a:lnTo>
                    <a:pt x="4188383" y="6603"/>
                  </a:lnTo>
                  <a:lnTo>
                    <a:pt x="4189272" y="5079"/>
                  </a:lnTo>
                  <a:lnTo>
                    <a:pt x="4190034" y="3682"/>
                  </a:lnTo>
                  <a:lnTo>
                    <a:pt x="4199686" y="380"/>
                  </a:lnTo>
                  <a:lnTo>
                    <a:pt x="4202099" y="126"/>
                  </a:lnTo>
                  <a:lnTo>
                    <a:pt x="4204893" y="0"/>
                  </a:lnTo>
                  <a:lnTo>
                    <a:pt x="4208068" y="0"/>
                  </a:lnTo>
                  <a:lnTo>
                    <a:pt x="4211878" y="0"/>
                  </a:lnTo>
                  <a:lnTo>
                    <a:pt x="4227118" y="7238"/>
                  </a:lnTo>
                  <a:lnTo>
                    <a:pt x="4227118" y="9651"/>
                  </a:lnTo>
                  <a:lnTo>
                    <a:pt x="4226991" y="12064"/>
                  </a:lnTo>
                  <a:lnTo>
                    <a:pt x="4226356" y="14350"/>
                  </a:lnTo>
                  <a:lnTo>
                    <a:pt x="4225467" y="16763"/>
                  </a:lnTo>
                  <a:lnTo>
                    <a:pt x="4122851" y="302132"/>
                  </a:lnTo>
                  <a:lnTo>
                    <a:pt x="4114596" y="309879"/>
                  </a:lnTo>
                  <a:lnTo>
                    <a:pt x="4112691" y="310514"/>
                  </a:lnTo>
                  <a:lnTo>
                    <a:pt x="4110532" y="311022"/>
                  </a:lnTo>
                  <a:lnTo>
                    <a:pt x="4108246" y="311276"/>
                  </a:lnTo>
                  <a:lnTo>
                    <a:pt x="4105833" y="311530"/>
                  </a:lnTo>
                  <a:lnTo>
                    <a:pt x="4103293" y="311657"/>
                  </a:lnTo>
                  <a:lnTo>
                    <a:pt x="4100245" y="311657"/>
                  </a:lnTo>
                  <a:lnTo>
                    <a:pt x="4098213" y="311657"/>
                  </a:lnTo>
                  <a:lnTo>
                    <a:pt x="4096435" y="311530"/>
                  </a:lnTo>
                  <a:lnTo>
                    <a:pt x="4094784" y="311530"/>
                  </a:lnTo>
                  <a:lnTo>
                    <a:pt x="4093133" y="311403"/>
                  </a:lnTo>
                  <a:lnTo>
                    <a:pt x="4091609" y="311276"/>
                  </a:lnTo>
                  <a:lnTo>
                    <a:pt x="4090085" y="310895"/>
                  </a:lnTo>
                  <a:lnTo>
                    <a:pt x="4088561" y="310641"/>
                  </a:lnTo>
                  <a:lnTo>
                    <a:pt x="4087291" y="310388"/>
                  </a:lnTo>
                  <a:lnTo>
                    <a:pt x="4086148" y="310006"/>
                  </a:lnTo>
                  <a:lnTo>
                    <a:pt x="4085005" y="309625"/>
                  </a:lnTo>
                  <a:lnTo>
                    <a:pt x="4083862" y="308990"/>
                  </a:lnTo>
                  <a:lnTo>
                    <a:pt x="4082592" y="308228"/>
                  </a:lnTo>
                  <a:lnTo>
                    <a:pt x="4081322" y="307466"/>
                  </a:lnTo>
                  <a:lnTo>
                    <a:pt x="4078020" y="302894"/>
                  </a:lnTo>
                  <a:lnTo>
                    <a:pt x="3975150" y="16763"/>
                  </a:lnTo>
                  <a:lnTo>
                    <a:pt x="3974261" y="14223"/>
                  </a:lnTo>
                  <a:lnTo>
                    <a:pt x="3973753" y="11683"/>
                  </a:lnTo>
                  <a:lnTo>
                    <a:pt x="3973880" y="9143"/>
                  </a:lnTo>
                  <a:lnTo>
                    <a:pt x="3974007" y="6476"/>
                  </a:lnTo>
                  <a:lnTo>
                    <a:pt x="3984294" y="507"/>
                  </a:lnTo>
                  <a:lnTo>
                    <a:pt x="3987215" y="126"/>
                  </a:lnTo>
                  <a:lnTo>
                    <a:pt x="3990263" y="0"/>
                  </a:lnTo>
                  <a:lnTo>
                    <a:pt x="3993692" y="0"/>
                  </a:lnTo>
                  <a:close/>
                </a:path>
                <a:path w="5386070" h="311784">
                  <a:moveTo>
                    <a:pt x="3854119" y="0"/>
                  </a:moveTo>
                  <a:lnTo>
                    <a:pt x="3856786" y="0"/>
                  </a:lnTo>
                  <a:lnTo>
                    <a:pt x="3859453" y="126"/>
                  </a:lnTo>
                  <a:lnTo>
                    <a:pt x="3877106" y="15875"/>
                  </a:lnTo>
                  <a:lnTo>
                    <a:pt x="3981881" y="295909"/>
                  </a:lnTo>
                  <a:lnTo>
                    <a:pt x="3982897" y="297814"/>
                  </a:lnTo>
                  <a:lnTo>
                    <a:pt x="3983278" y="299973"/>
                  </a:lnTo>
                  <a:lnTo>
                    <a:pt x="3983151" y="302513"/>
                  </a:lnTo>
                  <a:lnTo>
                    <a:pt x="3983024" y="305053"/>
                  </a:lnTo>
                  <a:lnTo>
                    <a:pt x="3982008" y="307085"/>
                  </a:lnTo>
                  <a:lnTo>
                    <a:pt x="3979976" y="308482"/>
                  </a:lnTo>
                  <a:lnTo>
                    <a:pt x="3978071" y="310006"/>
                  </a:lnTo>
                  <a:lnTo>
                    <a:pt x="3975912" y="310895"/>
                  </a:lnTo>
                  <a:lnTo>
                    <a:pt x="3973245" y="311150"/>
                  </a:lnTo>
                  <a:lnTo>
                    <a:pt x="3970705" y="311530"/>
                  </a:lnTo>
                  <a:lnTo>
                    <a:pt x="3967657" y="311657"/>
                  </a:lnTo>
                  <a:lnTo>
                    <a:pt x="3964101" y="311657"/>
                  </a:lnTo>
                  <a:lnTo>
                    <a:pt x="3960418" y="311657"/>
                  </a:lnTo>
                  <a:lnTo>
                    <a:pt x="3945813" y="306704"/>
                  </a:lnTo>
                  <a:lnTo>
                    <a:pt x="3944924" y="305434"/>
                  </a:lnTo>
                  <a:lnTo>
                    <a:pt x="3944162" y="303910"/>
                  </a:lnTo>
                  <a:lnTo>
                    <a:pt x="3943273" y="302132"/>
                  </a:lnTo>
                  <a:lnTo>
                    <a:pt x="3915841" y="225805"/>
                  </a:lnTo>
                  <a:lnTo>
                    <a:pt x="3791508" y="225805"/>
                  </a:lnTo>
                  <a:lnTo>
                    <a:pt x="3764838" y="302132"/>
                  </a:lnTo>
                  <a:lnTo>
                    <a:pt x="3764457" y="303529"/>
                  </a:lnTo>
                  <a:lnTo>
                    <a:pt x="3763695" y="304800"/>
                  </a:lnTo>
                  <a:lnTo>
                    <a:pt x="3747947" y="311657"/>
                  </a:lnTo>
                  <a:lnTo>
                    <a:pt x="3744518" y="311657"/>
                  </a:lnTo>
                  <a:lnTo>
                    <a:pt x="3740835" y="311657"/>
                  </a:lnTo>
                  <a:lnTo>
                    <a:pt x="3737660" y="311403"/>
                  </a:lnTo>
                  <a:lnTo>
                    <a:pt x="3735120" y="311022"/>
                  </a:lnTo>
                  <a:lnTo>
                    <a:pt x="3732580" y="310641"/>
                  </a:lnTo>
                  <a:lnTo>
                    <a:pt x="3725468" y="302386"/>
                  </a:lnTo>
                  <a:lnTo>
                    <a:pt x="3725341" y="299973"/>
                  </a:lnTo>
                  <a:lnTo>
                    <a:pt x="3725722" y="297688"/>
                  </a:lnTo>
                  <a:lnTo>
                    <a:pt x="3726611" y="295782"/>
                  </a:lnTo>
                  <a:lnTo>
                    <a:pt x="3831640" y="9525"/>
                  </a:lnTo>
                  <a:lnTo>
                    <a:pt x="3839895" y="1777"/>
                  </a:lnTo>
                  <a:lnTo>
                    <a:pt x="3841800" y="1142"/>
                  </a:lnTo>
                  <a:lnTo>
                    <a:pt x="3843959" y="634"/>
                  </a:lnTo>
                  <a:lnTo>
                    <a:pt x="3846499" y="380"/>
                  </a:lnTo>
                  <a:lnTo>
                    <a:pt x="3849039" y="126"/>
                  </a:lnTo>
                  <a:lnTo>
                    <a:pt x="3851579" y="0"/>
                  </a:lnTo>
                  <a:lnTo>
                    <a:pt x="3854119" y="0"/>
                  </a:lnTo>
                  <a:close/>
                </a:path>
                <a:path w="5386070" h="311784">
                  <a:moveTo>
                    <a:pt x="1139875" y="0"/>
                  </a:moveTo>
                  <a:lnTo>
                    <a:pt x="1142542" y="0"/>
                  </a:lnTo>
                  <a:lnTo>
                    <a:pt x="1145209" y="126"/>
                  </a:lnTo>
                  <a:lnTo>
                    <a:pt x="1147749" y="380"/>
                  </a:lnTo>
                  <a:lnTo>
                    <a:pt x="1150289" y="761"/>
                  </a:lnTo>
                  <a:lnTo>
                    <a:pt x="1152575" y="1142"/>
                  </a:lnTo>
                  <a:lnTo>
                    <a:pt x="1154480" y="1777"/>
                  </a:lnTo>
                  <a:lnTo>
                    <a:pt x="1156385" y="2412"/>
                  </a:lnTo>
                  <a:lnTo>
                    <a:pt x="1162862" y="15875"/>
                  </a:lnTo>
                  <a:lnTo>
                    <a:pt x="1267637" y="295909"/>
                  </a:lnTo>
                  <a:lnTo>
                    <a:pt x="1268653" y="297814"/>
                  </a:lnTo>
                  <a:lnTo>
                    <a:pt x="1269034" y="299973"/>
                  </a:lnTo>
                  <a:lnTo>
                    <a:pt x="1268907" y="302513"/>
                  </a:lnTo>
                  <a:lnTo>
                    <a:pt x="1268780" y="305053"/>
                  </a:lnTo>
                  <a:lnTo>
                    <a:pt x="1267764" y="307085"/>
                  </a:lnTo>
                  <a:lnTo>
                    <a:pt x="1265732" y="308482"/>
                  </a:lnTo>
                  <a:lnTo>
                    <a:pt x="1263827" y="310006"/>
                  </a:lnTo>
                  <a:lnTo>
                    <a:pt x="1261668" y="310895"/>
                  </a:lnTo>
                  <a:lnTo>
                    <a:pt x="1259001" y="311150"/>
                  </a:lnTo>
                  <a:lnTo>
                    <a:pt x="1256461" y="311530"/>
                  </a:lnTo>
                  <a:lnTo>
                    <a:pt x="1253413" y="311657"/>
                  </a:lnTo>
                  <a:lnTo>
                    <a:pt x="1249857" y="311657"/>
                  </a:lnTo>
                  <a:lnTo>
                    <a:pt x="1246174" y="311657"/>
                  </a:lnTo>
                  <a:lnTo>
                    <a:pt x="1229918" y="303910"/>
                  </a:lnTo>
                  <a:lnTo>
                    <a:pt x="1229029" y="302132"/>
                  </a:lnTo>
                  <a:lnTo>
                    <a:pt x="1201597" y="225805"/>
                  </a:lnTo>
                  <a:lnTo>
                    <a:pt x="1077264" y="225805"/>
                  </a:lnTo>
                  <a:lnTo>
                    <a:pt x="1050594" y="302132"/>
                  </a:lnTo>
                  <a:lnTo>
                    <a:pt x="1050213" y="303529"/>
                  </a:lnTo>
                  <a:lnTo>
                    <a:pt x="1049451" y="304800"/>
                  </a:lnTo>
                  <a:lnTo>
                    <a:pt x="1033703" y="311657"/>
                  </a:lnTo>
                  <a:lnTo>
                    <a:pt x="1030274" y="311657"/>
                  </a:lnTo>
                  <a:lnTo>
                    <a:pt x="1026591" y="311657"/>
                  </a:lnTo>
                  <a:lnTo>
                    <a:pt x="1023416" y="311403"/>
                  </a:lnTo>
                  <a:lnTo>
                    <a:pt x="1020876" y="311022"/>
                  </a:lnTo>
                  <a:lnTo>
                    <a:pt x="1018336" y="310641"/>
                  </a:lnTo>
                  <a:lnTo>
                    <a:pt x="1011224" y="302386"/>
                  </a:lnTo>
                  <a:lnTo>
                    <a:pt x="1011097" y="299973"/>
                  </a:lnTo>
                  <a:lnTo>
                    <a:pt x="1011478" y="297688"/>
                  </a:lnTo>
                  <a:lnTo>
                    <a:pt x="1012367" y="295782"/>
                  </a:lnTo>
                  <a:lnTo>
                    <a:pt x="1117396" y="9525"/>
                  </a:lnTo>
                  <a:lnTo>
                    <a:pt x="1125651" y="1777"/>
                  </a:lnTo>
                  <a:lnTo>
                    <a:pt x="1127556" y="1142"/>
                  </a:lnTo>
                  <a:lnTo>
                    <a:pt x="1129715" y="634"/>
                  </a:lnTo>
                  <a:lnTo>
                    <a:pt x="1132255" y="380"/>
                  </a:lnTo>
                  <a:lnTo>
                    <a:pt x="1134795" y="126"/>
                  </a:lnTo>
                  <a:lnTo>
                    <a:pt x="1137335" y="0"/>
                  </a:lnTo>
                  <a:lnTo>
                    <a:pt x="1139875" y="0"/>
                  </a:lnTo>
                  <a:close/>
                </a:path>
                <a:path w="5386070" h="311784">
                  <a:moveTo>
                    <a:pt x="288620" y="0"/>
                  </a:moveTo>
                  <a:lnTo>
                    <a:pt x="291642" y="0"/>
                  </a:lnTo>
                  <a:lnTo>
                    <a:pt x="294195" y="126"/>
                  </a:lnTo>
                  <a:lnTo>
                    <a:pt x="296278" y="507"/>
                  </a:lnTo>
                  <a:lnTo>
                    <a:pt x="298373" y="888"/>
                  </a:lnTo>
                  <a:lnTo>
                    <a:pt x="306285" y="5841"/>
                  </a:lnTo>
                  <a:lnTo>
                    <a:pt x="307251" y="7365"/>
                  </a:lnTo>
                  <a:lnTo>
                    <a:pt x="307733" y="9016"/>
                  </a:lnTo>
                  <a:lnTo>
                    <a:pt x="307733" y="10667"/>
                  </a:lnTo>
                  <a:lnTo>
                    <a:pt x="307733" y="131444"/>
                  </a:lnTo>
                  <a:lnTo>
                    <a:pt x="447382" y="131444"/>
                  </a:lnTo>
                  <a:lnTo>
                    <a:pt x="447382" y="10667"/>
                  </a:lnTo>
                  <a:lnTo>
                    <a:pt x="447382" y="8889"/>
                  </a:lnTo>
                  <a:lnTo>
                    <a:pt x="447840" y="7238"/>
                  </a:lnTo>
                  <a:lnTo>
                    <a:pt x="448779" y="5714"/>
                  </a:lnTo>
                  <a:lnTo>
                    <a:pt x="449719" y="4063"/>
                  </a:lnTo>
                  <a:lnTo>
                    <a:pt x="451078" y="2920"/>
                  </a:lnTo>
                  <a:lnTo>
                    <a:pt x="452856" y="2158"/>
                  </a:lnTo>
                  <a:lnTo>
                    <a:pt x="454634" y="1396"/>
                  </a:lnTo>
                  <a:lnTo>
                    <a:pt x="456552" y="888"/>
                  </a:lnTo>
                  <a:lnTo>
                    <a:pt x="458609" y="507"/>
                  </a:lnTo>
                  <a:lnTo>
                    <a:pt x="460667" y="126"/>
                  </a:lnTo>
                  <a:lnTo>
                    <a:pt x="463207" y="0"/>
                  </a:lnTo>
                  <a:lnTo>
                    <a:pt x="466255" y="0"/>
                  </a:lnTo>
                  <a:lnTo>
                    <a:pt x="469099" y="0"/>
                  </a:lnTo>
                  <a:lnTo>
                    <a:pt x="483920" y="5841"/>
                  </a:lnTo>
                  <a:lnTo>
                    <a:pt x="484873" y="7365"/>
                  </a:lnTo>
                  <a:lnTo>
                    <a:pt x="485355" y="9016"/>
                  </a:lnTo>
                  <a:lnTo>
                    <a:pt x="485355" y="10667"/>
                  </a:lnTo>
                  <a:lnTo>
                    <a:pt x="485355" y="300863"/>
                  </a:lnTo>
                  <a:lnTo>
                    <a:pt x="485355" y="302640"/>
                  </a:lnTo>
                  <a:lnTo>
                    <a:pt x="484873" y="304291"/>
                  </a:lnTo>
                  <a:lnTo>
                    <a:pt x="469392" y="311657"/>
                  </a:lnTo>
                  <a:lnTo>
                    <a:pt x="466255" y="311657"/>
                  </a:lnTo>
                  <a:lnTo>
                    <a:pt x="462927" y="311657"/>
                  </a:lnTo>
                  <a:lnTo>
                    <a:pt x="452856" y="309498"/>
                  </a:lnTo>
                  <a:lnTo>
                    <a:pt x="451078" y="308736"/>
                  </a:lnTo>
                  <a:lnTo>
                    <a:pt x="449719" y="307593"/>
                  </a:lnTo>
                  <a:lnTo>
                    <a:pt x="448779" y="305942"/>
                  </a:lnTo>
                  <a:lnTo>
                    <a:pt x="447840" y="304418"/>
                  </a:lnTo>
                  <a:lnTo>
                    <a:pt x="447382" y="302767"/>
                  </a:lnTo>
                  <a:lnTo>
                    <a:pt x="447382" y="300863"/>
                  </a:lnTo>
                  <a:lnTo>
                    <a:pt x="447382" y="166115"/>
                  </a:lnTo>
                  <a:lnTo>
                    <a:pt x="307733" y="166115"/>
                  </a:lnTo>
                  <a:lnTo>
                    <a:pt x="307733" y="300863"/>
                  </a:lnTo>
                  <a:lnTo>
                    <a:pt x="307733" y="302640"/>
                  </a:lnTo>
                  <a:lnTo>
                    <a:pt x="307251" y="304291"/>
                  </a:lnTo>
                  <a:lnTo>
                    <a:pt x="306285" y="305815"/>
                  </a:lnTo>
                  <a:lnTo>
                    <a:pt x="305333" y="307466"/>
                  </a:lnTo>
                  <a:lnTo>
                    <a:pt x="291922" y="311657"/>
                  </a:lnTo>
                  <a:lnTo>
                    <a:pt x="288620" y="311657"/>
                  </a:lnTo>
                  <a:lnTo>
                    <a:pt x="285457" y="311657"/>
                  </a:lnTo>
                  <a:lnTo>
                    <a:pt x="275234" y="309498"/>
                  </a:lnTo>
                  <a:lnTo>
                    <a:pt x="273456" y="308736"/>
                  </a:lnTo>
                  <a:lnTo>
                    <a:pt x="272097" y="307593"/>
                  </a:lnTo>
                  <a:lnTo>
                    <a:pt x="271157" y="306069"/>
                  </a:lnTo>
                  <a:lnTo>
                    <a:pt x="270217" y="304418"/>
                  </a:lnTo>
                  <a:lnTo>
                    <a:pt x="269748" y="302767"/>
                  </a:lnTo>
                  <a:lnTo>
                    <a:pt x="269748" y="300863"/>
                  </a:lnTo>
                  <a:lnTo>
                    <a:pt x="269748" y="10667"/>
                  </a:lnTo>
                  <a:lnTo>
                    <a:pt x="269748" y="8889"/>
                  </a:lnTo>
                  <a:lnTo>
                    <a:pt x="270217" y="7238"/>
                  </a:lnTo>
                  <a:lnTo>
                    <a:pt x="271157" y="5714"/>
                  </a:lnTo>
                  <a:lnTo>
                    <a:pt x="272097" y="4063"/>
                  </a:lnTo>
                  <a:lnTo>
                    <a:pt x="273456" y="2920"/>
                  </a:lnTo>
                  <a:lnTo>
                    <a:pt x="275234" y="2158"/>
                  </a:lnTo>
                  <a:lnTo>
                    <a:pt x="277012" y="1396"/>
                  </a:lnTo>
                  <a:lnTo>
                    <a:pt x="278968" y="888"/>
                  </a:lnTo>
                  <a:lnTo>
                    <a:pt x="281101" y="507"/>
                  </a:lnTo>
                  <a:lnTo>
                    <a:pt x="283235" y="126"/>
                  </a:lnTo>
                  <a:lnTo>
                    <a:pt x="285737" y="0"/>
                  </a:lnTo>
                  <a:lnTo>
                    <a:pt x="288620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067300" y="2705100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304800" y="0"/>
                </a:moveTo>
                <a:lnTo>
                  <a:pt x="255374" y="3489"/>
                </a:lnTo>
                <a:lnTo>
                  <a:pt x="208483" y="13594"/>
                </a:lnTo>
                <a:lnTo>
                  <a:pt x="164753" y="29763"/>
                </a:lnTo>
                <a:lnTo>
                  <a:pt x="124815" y="51450"/>
                </a:lnTo>
                <a:lnTo>
                  <a:pt x="89296" y="78104"/>
                </a:lnTo>
                <a:lnTo>
                  <a:pt x="58826" y="109179"/>
                </a:lnTo>
                <a:lnTo>
                  <a:pt x="34032" y="144124"/>
                </a:lnTo>
                <a:lnTo>
                  <a:pt x="15544" y="182392"/>
                </a:lnTo>
                <a:lnTo>
                  <a:pt x="3990" y="223433"/>
                </a:lnTo>
                <a:lnTo>
                  <a:pt x="0" y="266700"/>
                </a:lnTo>
                <a:lnTo>
                  <a:pt x="3990" y="309966"/>
                </a:lnTo>
                <a:lnTo>
                  <a:pt x="15544" y="351007"/>
                </a:lnTo>
                <a:lnTo>
                  <a:pt x="34032" y="389275"/>
                </a:lnTo>
                <a:lnTo>
                  <a:pt x="58826" y="424220"/>
                </a:lnTo>
                <a:lnTo>
                  <a:pt x="89296" y="455295"/>
                </a:lnTo>
                <a:lnTo>
                  <a:pt x="124815" y="481949"/>
                </a:lnTo>
                <a:lnTo>
                  <a:pt x="164753" y="503636"/>
                </a:lnTo>
                <a:lnTo>
                  <a:pt x="208483" y="519805"/>
                </a:lnTo>
                <a:lnTo>
                  <a:pt x="255374" y="529910"/>
                </a:lnTo>
                <a:lnTo>
                  <a:pt x="304800" y="533400"/>
                </a:lnTo>
                <a:lnTo>
                  <a:pt x="354225" y="529910"/>
                </a:lnTo>
                <a:lnTo>
                  <a:pt x="401116" y="519805"/>
                </a:lnTo>
                <a:lnTo>
                  <a:pt x="444846" y="503636"/>
                </a:lnTo>
                <a:lnTo>
                  <a:pt x="484784" y="481949"/>
                </a:lnTo>
                <a:lnTo>
                  <a:pt x="520303" y="455295"/>
                </a:lnTo>
                <a:lnTo>
                  <a:pt x="550773" y="424220"/>
                </a:lnTo>
                <a:lnTo>
                  <a:pt x="575567" y="389275"/>
                </a:lnTo>
                <a:lnTo>
                  <a:pt x="594055" y="351007"/>
                </a:lnTo>
                <a:lnTo>
                  <a:pt x="605609" y="309966"/>
                </a:lnTo>
                <a:lnTo>
                  <a:pt x="609600" y="266700"/>
                </a:lnTo>
                <a:lnTo>
                  <a:pt x="605609" y="223433"/>
                </a:lnTo>
                <a:lnTo>
                  <a:pt x="594055" y="182392"/>
                </a:lnTo>
                <a:lnTo>
                  <a:pt x="575567" y="144124"/>
                </a:lnTo>
                <a:lnTo>
                  <a:pt x="550773" y="109179"/>
                </a:lnTo>
                <a:lnTo>
                  <a:pt x="520303" y="78104"/>
                </a:lnTo>
                <a:lnTo>
                  <a:pt x="484784" y="51450"/>
                </a:lnTo>
                <a:lnTo>
                  <a:pt x="444846" y="29763"/>
                </a:lnTo>
                <a:lnTo>
                  <a:pt x="401116" y="13594"/>
                </a:lnTo>
                <a:lnTo>
                  <a:pt x="354225" y="3489"/>
                </a:lnTo>
                <a:lnTo>
                  <a:pt x="304800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36845" y="2604897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33700" y="2857500"/>
            <a:ext cx="2235835" cy="1371600"/>
            <a:chOff x="2933700" y="2857500"/>
            <a:chExt cx="2235835" cy="1371600"/>
          </a:xfrm>
        </p:grpSpPr>
        <p:sp>
          <p:nvSpPr>
            <p:cNvPr id="16" name="object 16"/>
            <p:cNvSpPr/>
            <p:nvPr/>
          </p:nvSpPr>
          <p:spPr>
            <a:xfrm>
              <a:off x="4533900" y="36957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4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39461" y="3154172"/>
              <a:ext cx="330200" cy="542290"/>
            </a:xfrm>
            <a:custGeom>
              <a:avLst/>
              <a:gdLst/>
              <a:ahLst/>
              <a:cxnLst/>
              <a:rect l="l" t="t" r="r" b="b"/>
              <a:pathLst>
                <a:path w="330200" h="542289">
                  <a:moveTo>
                    <a:pt x="6985" y="445515"/>
                  </a:moveTo>
                  <a:lnTo>
                    <a:pt x="0" y="542289"/>
                  </a:lnTo>
                  <a:lnTo>
                    <a:pt x="81661" y="489838"/>
                  </a:lnTo>
                  <a:lnTo>
                    <a:pt x="77595" y="487425"/>
                  </a:lnTo>
                  <a:lnTo>
                    <a:pt x="49402" y="487425"/>
                  </a:lnTo>
                  <a:lnTo>
                    <a:pt x="24511" y="472694"/>
                  </a:lnTo>
                  <a:lnTo>
                    <a:pt x="31873" y="460288"/>
                  </a:lnTo>
                  <a:lnTo>
                    <a:pt x="6985" y="445515"/>
                  </a:lnTo>
                  <a:close/>
                </a:path>
                <a:path w="330200" h="542289">
                  <a:moveTo>
                    <a:pt x="31873" y="460288"/>
                  </a:moveTo>
                  <a:lnTo>
                    <a:pt x="24511" y="472694"/>
                  </a:lnTo>
                  <a:lnTo>
                    <a:pt x="49402" y="487425"/>
                  </a:lnTo>
                  <a:lnTo>
                    <a:pt x="56747" y="475051"/>
                  </a:lnTo>
                  <a:lnTo>
                    <a:pt x="31873" y="460288"/>
                  </a:lnTo>
                  <a:close/>
                </a:path>
                <a:path w="330200" h="542289">
                  <a:moveTo>
                    <a:pt x="56747" y="475051"/>
                  </a:moveTo>
                  <a:lnTo>
                    <a:pt x="49402" y="487425"/>
                  </a:lnTo>
                  <a:lnTo>
                    <a:pt x="77595" y="487425"/>
                  </a:lnTo>
                  <a:lnTo>
                    <a:pt x="56747" y="475051"/>
                  </a:lnTo>
                  <a:close/>
                </a:path>
                <a:path w="330200" h="542289">
                  <a:moveTo>
                    <a:pt x="305053" y="0"/>
                  </a:moveTo>
                  <a:lnTo>
                    <a:pt x="31873" y="460288"/>
                  </a:lnTo>
                  <a:lnTo>
                    <a:pt x="56747" y="475051"/>
                  </a:lnTo>
                  <a:lnTo>
                    <a:pt x="329946" y="14731"/>
                  </a:lnTo>
                  <a:lnTo>
                    <a:pt x="30505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43300" y="36957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4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45637" y="3303523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31365" y="342834"/>
                  </a:moveTo>
                  <a:lnTo>
                    <a:pt x="311150" y="363600"/>
                  </a:lnTo>
                  <a:lnTo>
                    <a:pt x="403733" y="392938"/>
                  </a:lnTo>
                  <a:lnTo>
                    <a:pt x="389750" y="352932"/>
                  </a:lnTo>
                  <a:lnTo>
                    <a:pt x="341757" y="352932"/>
                  </a:lnTo>
                  <a:lnTo>
                    <a:pt x="331365" y="342834"/>
                  </a:lnTo>
                  <a:close/>
                </a:path>
                <a:path w="403860" h="393064">
                  <a:moveTo>
                    <a:pt x="351598" y="322049"/>
                  </a:moveTo>
                  <a:lnTo>
                    <a:pt x="331365" y="342834"/>
                  </a:lnTo>
                  <a:lnTo>
                    <a:pt x="341757" y="352932"/>
                  </a:lnTo>
                  <a:lnTo>
                    <a:pt x="361950" y="332105"/>
                  </a:lnTo>
                  <a:lnTo>
                    <a:pt x="351598" y="322049"/>
                  </a:lnTo>
                  <a:close/>
                </a:path>
                <a:path w="403860" h="393064">
                  <a:moveTo>
                    <a:pt x="371728" y="301371"/>
                  </a:moveTo>
                  <a:lnTo>
                    <a:pt x="351598" y="322049"/>
                  </a:lnTo>
                  <a:lnTo>
                    <a:pt x="361950" y="332105"/>
                  </a:lnTo>
                  <a:lnTo>
                    <a:pt x="341757" y="352932"/>
                  </a:lnTo>
                  <a:lnTo>
                    <a:pt x="389750" y="352932"/>
                  </a:lnTo>
                  <a:lnTo>
                    <a:pt x="371728" y="301371"/>
                  </a:lnTo>
                  <a:close/>
                </a:path>
                <a:path w="403860" h="393064">
                  <a:moveTo>
                    <a:pt x="20065" y="0"/>
                  </a:moveTo>
                  <a:lnTo>
                    <a:pt x="0" y="20827"/>
                  </a:lnTo>
                  <a:lnTo>
                    <a:pt x="331365" y="342834"/>
                  </a:lnTo>
                  <a:lnTo>
                    <a:pt x="351598" y="322049"/>
                  </a:lnTo>
                  <a:lnTo>
                    <a:pt x="20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33700" y="28575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4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4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102991" y="2756992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324100" y="1866900"/>
            <a:ext cx="3735070" cy="2362200"/>
            <a:chOff x="2324100" y="1866900"/>
            <a:chExt cx="3735070" cy="2362200"/>
          </a:xfrm>
        </p:grpSpPr>
        <p:sp>
          <p:nvSpPr>
            <p:cNvPr id="23" name="object 23"/>
            <p:cNvSpPr/>
            <p:nvPr/>
          </p:nvSpPr>
          <p:spPr>
            <a:xfrm>
              <a:off x="3239262" y="2311018"/>
              <a:ext cx="2820035" cy="1385570"/>
            </a:xfrm>
            <a:custGeom>
              <a:avLst/>
              <a:gdLst/>
              <a:ahLst/>
              <a:cxnLst/>
              <a:rect l="l" t="t" r="r" b="b"/>
              <a:pathLst>
                <a:path w="2820035" h="1385570">
                  <a:moveTo>
                    <a:pt x="858647" y="24638"/>
                  </a:moveTo>
                  <a:lnTo>
                    <a:pt x="843153" y="0"/>
                  </a:lnTo>
                  <a:lnTo>
                    <a:pt x="65849" y="488861"/>
                  </a:lnTo>
                  <a:lnTo>
                    <a:pt x="50406" y="464312"/>
                  </a:lnTo>
                  <a:lnTo>
                    <a:pt x="0" y="547243"/>
                  </a:lnTo>
                  <a:lnTo>
                    <a:pt x="96647" y="537845"/>
                  </a:lnTo>
                  <a:lnTo>
                    <a:pt x="86106" y="521081"/>
                  </a:lnTo>
                  <a:lnTo>
                    <a:pt x="81241" y="513359"/>
                  </a:lnTo>
                  <a:lnTo>
                    <a:pt x="858647" y="24638"/>
                  </a:lnTo>
                  <a:close/>
                </a:path>
                <a:path w="2820035" h="1385570">
                  <a:moveTo>
                    <a:pt x="2819908" y="1385443"/>
                  </a:moveTo>
                  <a:lnTo>
                    <a:pt x="2808135" y="1340612"/>
                  </a:lnTo>
                  <a:lnTo>
                    <a:pt x="2795270" y="1291602"/>
                  </a:lnTo>
                  <a:lnTo>
                    <a:pt x="2773438" y="1310741"/>
                  </a:lnTo>
                  <a:lnTo>
                    <a:pt x="2360930" y="840994"/>
                  </a:lnTo>
                  <a:lnTo>
                    <a:pt x="2339086" y="860044"/>
                  </a:lnTo>
                  <a:lnTo>
                    <a:pt x="2751721" y="1329804"/>
                  </a:lnTo>
                  <a:lnTo>
                    <a:pt x="2729992" y="1348867"/>
                  </a:lnTo>
                  <a:lnTo>
                    <a:pt x="2819908" y="13854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24100" y="36957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4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29661" y="3303524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2004" y="301371"/>
                  </a:moveTo>
                  <a:lnTo>
                    <a:pt x="0" y="392938"/>
                  </a:lnTo>
                  <a:lnTo>
                    <a:pt x="92582" y="363600"/>
                  </a:lnTo>
                  <a:lnTo>
                    <a:pt x="82198" y="352932"/>
                  </a:lnTo>
                  <a:lnTo>
                    <a:pt x="61975" y="352932"/>
                  </a:lnTo>
                  <a:lnTo>
                    <a:pt x="41782" y="332105"/>
                  </a:lnTo>
                  <a:lnTo>
                    <a:pt x="52134" y="322049"/>
                  </a:lnTo>
                  <a:lnTo>
                    <a:pt x="32004" y="301371"/>
                  </a:lnTo>
                  <a:close/>
                </a:path>
                <a:path w="403860" h="393064">
                  <a:moveTo>
                    <a:pt x="52134" y="322049"/>
                  </a:moveTo>
                  <a:lnTo>
                    <a:pt x="41782" y="332105"/>
                  </a:lnTo>
                  <a:lnTo>
                    <a:pt x="61975" y="352932"/>
                  </a:lnTo>
                  <a:lnTo>
                    <a:pt x="72367" y="342834"/>
                  </a:lnTo>
                  <a:lnTo>
                    <a:pt x="52134" y="322049"/>
                  </a:lnTo>
                  <a:close/>
                </a:path>
                <a:path w="403860" h="393064">
                  <a:moveTo>
                    <a:pt x="72367" y="342834"/>
                  </a:moveTo>
                  <a:lnTo>
                    <a:pt x="61975" y="352932"/>
                  </a:lnTo>
                  <a:lnTo>
                    <a:pt x="82198" y="352932"/>
                  </a:lnTo>
                  <a:lnTo>
                    <a:pt x="72367" y="342834"/>
                  </a:lnTo>
                  <a:close/>
                </a:path>
                <a:path w="403860" h="393064">
                  <a:moveTo>
                    <a:pt x="383667" y="0"/>
                  </a:moveTo>
                  <a:lnTo>
                    <a:pt x="52134" y="322049"/>
                  </a:lnTo>
                  <a:lnTo>
                    <a:pt x="72367" y="342834"/>
                  </a:lnTo>
                  <a:lnTo>
                    <a:pt x="403732" y="20827"/>
                  </a:lnTo>
                  <a:lnTo>
                    <a:pt x="383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00500" y="18669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4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4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169790" y="1766697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615183" y="2310129"/>
            <a:ext cx="3827145" cy="2162810"/>
            <a:chOff x="2615183" y="2310129"/>
            <a:chExt cx="3827145" cy="2162810"/>
          </a:xfrm>
        </p:grpSpPr>
        <p:sp>
          <p:nvSpPr>
            <p:cNvPr id="29" name="object 29"/>
            <p:cNvSpPr/>
            <p:nvPr/>
          </p:nvSpPr>
          <p:spPr>
            <a:xfrm>
              <a:off x="4516501" y="2310129"/>
              <a:ext cx="857250" cy="400050"/>
            </a:xfrm>
            <a:custGeom>
              <a:avLst/>
              <a:gdLst/>
              <a:ahLst/>
              <a:cxnLst/>
              <a:rect l="l" t="t" r="r" b="b"/>
              <a:pathLst>
                <a:path w="857250" h="400050">
                  <a:moveTo>
                    <a:pt x="771676" y="373420"/>
                  </a:moveTo>
                  <a:lnTo>
                    <a:pt x="759840" y="399796"/>
                  </a:lnTo>
                  <a:lnTo>
                    <a:pt x="856869" y="395732"/>
                  </a:lnTo>
                  <a:lnTo>
                    <a:pt x="843474" y="379349"/>
                  </a:lnTo>
                  <a:lnTo>
                    <a:pt x="784860" y="379349"/>
                  </a:lnTo>
                  <a:lnTo>
                    <a:pt x="771676" y="373420"/>
                  </a:lnTo>
                  <a:close/>
                </a:path>
                <a:path w="857250" h="400050">
                  <a:moveTo>
                    <a:pt x="783543" y="346972"/>
                  </a:moveTo>
                  <a:lnTo>
                    <a:pt x="771676" y="373420"/>
                  </a:lnTo>
                  <a:lnTo>
                    <a:pt x="784860" y="379349"/>
                  </a:lnTo>
                  <a:lnTo>
                    <a:pt x="796798" y="352933"/>
                  </a:lnTo>
                  <a:lnTo>
                    <a:pt x="783543" y="346972"/>
                  </a:lnTo>
                  <a:close/>
                </a:path>
                <a:path w="857250" h="400050">
                  <a:moveTo>
                    <a:pt x="795401" y="320548"/>
                  </a:moveTo>
                  <a:lnTo>
                    <a:pt x="783543" y="346972"/>
                  </a:lnTo>
                  <a:lnTo>
                    <a:pt x="796798" y="352933"/>
                  </a:lnTo>
                  <a:lnTo>
                    <a:pt x="784860" y="379349"/>
                  </a:lnTo>
                  <a:lnTo>
                    <a:pt x="843474" y="379349"/>
                  </a:lnTo>
                  <a:lnTo>
                    <a:pt x="795401" y="320548"/>
                  </a:lnTo>
                  <a:close/>
                </a:path>
                <a:path w="857250" h="400050">
                  <a:moveTo>
                    <a:pt x="11937" y="0"/>
                  </a:moveTo>
                  <a:lnTo>
                    <a:pt x="0" y="26416"/>
                  </a:lnTo>
                  <a:lnTo>
                    <a:pt x="771676" y="373420"/>
                  </a:lnTo>
                  <a:lnTo>
                    <a:pt x="783543" y="346972"/>
                  </a:lnTo>
                  <a:lnTo>
                    <a:pt x="119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15184" y="2401061"/>
              <a:ext cx="2800350" cy="2072005"/>
            </a:xfrm>
            <a:custGeom>
              <a:avLst/>
              <a:gdLst/>
              <a:ahLst/>
              <a:cxnLst/>
              <a:rect l="l" t="t" r="r" b="b"/>
              <a:pathLst>
                <a:path w="2800350" h="2072004">
                  <a:moveTo>
                    <a:pt x="67437" y="1925447"/>
                  </a:moveTo>
                  <a:lnTo>
                    <a:pt x="42799" y="1886585"/>
                  </a:lnTo>
                  <a:lnTo>
                    <a:pt x="30607" y="1848612"/>
                  </a:lnTo>
                  <a:lnTo>
                    <a:pt x="28956" y="1828165"/>
                  </a:lnTo>
                  <a:lnTo>
                    <a:pt x="0" y="1829435"/>
                  </a:lnTo>
                  <a:lnTo>
                    <a:pt x="7366" y="1875409"/>
                  </a:lnTo>
                  <a:lnTo>
                    <a:pt x="28194" y="1919986"/>
                  </a:lnTo>
                  <a:lnTo>
                    <a:pt x="44958" y="1943608"/>
                  </a:lnTo>
                  <a:lnTo>
                    <a:pt x="67437" y="1925447"/>
                  </a:lnTo>
                  <a:close/>
                </a:path>
                <a:path w="2800350" h="2072004">
                  <a:moveTo>
                    <a:pt x="228092" y="2028952"/>
                  </a:moveTo>
                  <a:lnTo>
                    <a:pt x="187325" y="2014347"/>
                  </a:lnTo>
                  <a:lnTo>
                    <a:pt x="140208" y="1989328"/>
                  </a:lnTo>
                  <a:lnTo>
                    <a:pt x="128143" y="1981073"/>
                  </a:lnTo>
                  <a:lnTo>
                    <a:pt x="111760" y="2004949"/>
                  </a:lnTo>
                  <a:lnTo>
                    <a:pt x="148463" y="2027682"/>
                  </a:lnTo>
                  <a:lnTo>
                    <a:pt x="202057" y="2051304"/>
                  </a:lnTo>
                  <a:lnTo>
                    <a:pt x="219710" y="2056638"/>
                  </a:lnTo>
                  <a:lnTo>
                    <a:pt x="228092" y="2028952"/>
                  </a:lnTo>
                  <a:close/>
                </a:path>
                <a:path w="2800350" h="2072004">
                  <a:moveTo>
                    <a:pt x="417068" y="2011426"/>
                  </a:moveTo>
                  <a:lnTo>
                    <a:pt x="394335" y="1993392"/>
                  </a:lnTo>
                  <a:lnTo>
                    <a:pt x="392811" y="1995297"/>
                  </a:lnTo>
                  <a:lnTo>
                    <a:pt x="386461" y="2003044"/>
                  </a:lnTo>
                  <a:lnTo>
                    <a:pt x="354838" y="2031238"/>
                  </a:lnTo>
                  <a:lnTo>
                    <a:pt x="319532" y="2042922"/>
                  </a:lnTo>
                  <a:lnTo>
                    <a:pt x="309626" y="2042668"/>
                  </a:lnTo>
                  <a:lnTo>
                    <a:pt x="308991" y="2071624"/>
                  </a:lnTo>
                  <a:lnTo>
                    <a:pt x="352933" y="2064893"/>
                  </a:lnTo>
                  <a:lnTo>
                    <a:pt x="387210" y="2042922"/>
                  </a:lnTo>
                  <a:lnTo>
                    <a:pt x="392684" y="2038096"/>
                  </a:lnTo>
                  <a:lnTo>
                    <a:pt x="400304" y="2030603"/>
                  </a:lnTo>
                  <a:lnTo>
                    <a:pt x="407670" y="2022602"/>
                  </a:lnTo>
                  <a:lnTo>
                    <a:pt x="415036" y="2013966"/>
                  </a:lnTo>
                  <a:lnTo>
                    <a:pt x="417068" y="2011426"/>
                  </a:lnTo>
                  <a:close/>
                </a:path>
                <a:path w="2800350" h="2072004">
                  <a:moveTo>
                    <a:pt x="510794" y="1827276"/>
                  </a:moveTo>
                  <a:lnTo>
                    <a:pt x="483489" y="1817624"/>
                  </a:lnTo>
                  <a:lnTo>
                    <a:pt x="481330" y="1823847"/>
                  </a:lnTo>
                  <a:lnTo>
                    <a:pt x="469392" y="1854835"/>
                  </a:lnTo>
                  <a:lnTo>
                    <a:pt x="457073" y="1883791"/>
                  </a:lnTo>
                  <a:lnTo>
                    <a:pt x="444627" y="1910715"/>
                  </a:lnTo>
                  <a:lnTo>
                    <a:pt x="438658" y="1922272"/>
                  </a:lnTo>
                  <a:lnTo>
                    <a:pt x="464439" y="1935480"/>
                  </a:lnTo>
                  <a:lnTo>
                    <a:pt x="470408" y="1924050"/>
                  </a:lnTo>
                  <a:lnTo>
                    <a:pt x="483362" y="1896110"/>
                  </a:lnTo>
                  <a:lnTo>
                    <a:pt x="496062" y="1866138"/>
                  </a:lnTo>
                  <a:lnTo>
                    <a:pt x="508381" y="1834261"/>
                  </a:lnTo>
                  <a:lnTo>
                    <a:pt x="510794" y="1827276"/>
                  </a:lnTo>
                  <a:close/>
                </a:path>
                <a:path w="2800350" h="2072004">
                  <a:moveTo>
                    <a:pt x="567563" y="1631188"/>
                  </a:moveTo>
                  <a:lnTo>
                    <a:pt x="539369" y="1624584"/>
                  </a:lnTo>
                  <a:lnTo>
                    <a:pt x="535305" y="1642491"/>
                  </a:lnTo>
                  <a:lnTo>
                    <a:pt x="525399" y="1681861"/>
                  </a:lnTo>
                  <a:lnTo>
                    <a:pt x="514985" y="1719834"/>
                  </a:lnTo>
                  <a:lnTo>
                    <a:pt x="510159" y="1735709"/>
                  </a:lnTo>
                  <a:lnTo>
                    <a:pt x="537972" y="1744091"/>
                  </a:lnTo>
                  <a:lnTo>
                    <a:pt x="542671" y="1728216"/>
                  </a:lnTo>
                  <a:lnTo>
                    <a:pt x="553212" y="1689608"/>
                  </a:lnTo>
                  <a:lnTo>
                    <a:pt x="563372" y="1649603"/>
                  </a:lnTo>
                  <a:lnTo>
                    <a:pt x="567563" y="1631188"/>
                  </a:lnTo>
                  <a:close/>
                </a:path>
                <a:path w="2800350" h="2072004">
                  <a:moveTo>
                    <a:pt x="605536" y="1431036"/>
                  </a:moveTo>
                  <a:lnTo>
                    <a:pt x="576961" y="1426591"/>
                  </a:lnTo>
                  <a:lnTo>
                    <a:pt x="569849" y="1471930"/>
                  </a:lnTo>
                  <a:lnTo>
                    <a:pt x="562102" y="1516253"/>
                  </a:lnTo>
                  <a:lnTo>
                    <a:pt x="557403" y="1540129"/>
                  </a:lnTo>
                  <a:lnTo>
                    <a:pt x="585851" y="1545717"/>
                  </a:lnTo>
                  <a:lnTo>
                    <a:pt x="590423" y="1521841"/>
                  </a:lnTo>
                  <a:lnTo>
                    <a:pt x="598297" y="1476883"/>
                  </a:lnTo>
                  <a:lnTo>
                    <a:pt x="605536" y="1431036"/>
                  </a:lnTo>
                  <a:close/>
                </a:path>
                <a:path w="2800350" h="2072004">
                  <a:moveTo>
                    <a:pt x="628777" y="1228598"/>
                  </a:moveTo>
                  <a:lnTo>
                    <a:pt x="599948" y="1226439"/>
                  </a:lnTo>
                  <a:lnTo>
                    <a:pt x="599059" y="1237361"/>
                  </a:lnTo>
                  <a:lnTo>
                    <a:pt x="594614" y="1285494"/>
                  </a:lnTo>
                  <a:lnTo>
                    <a:pt x="589407" y="1333246"/>
                  </a:lnTo>
                  <a:lnTo>
                    <a:pt x="588518" y="1340866"/>
                  </a:lnTo>
                  <a:lnTo>
                    <a:pt x="617220" y="1344549"/>
                  </a:lnTo>
                  <a:lnTo>
                    <a:pt x="618109" y="1336802"/>
                  </a:lnTo>
                  <a:lnTo>
                    <a:pt x="623443" y="1288669"/>
                  </a:lnTo>
                  <a:lnTo>
                    <a:pt x="627888" y="1239901"/>
                  </a:lnTo>
                  <a:lnTo>
                    <a:pt x="628777" y="1228598"/>
                  </a:lnTo>
                  <a:close/>
                </a:path>
                <a:path w="2800350" h="2072004">
                  <a:moveTo>
                    <a:pt x="666115" y="1078103"/>
                  </a:moveTo>
                  <a:lnTo>
                    <a:pt x="658723" y="1062736"/>
                  </a:lnTo>
                  <a:lnTo>
                    <a:pt x="624078" y="990600"/>
                  </a:lnTo>
                  <a:lnTo>
                    <a:pt x="579247" y="1076706"/>
                  </a:lnTo>
                  <a:lnTo>
                    <a:pt x="608177" y="1077175"/>
                  </a:lnTo>
                  <a:lnTo>
                    <a:pt x="607949" y="1089914"/>
                  </a:lnTo>
                  <a:lnTo>
                    <a:pt x="605663" y="1139317"/>
                  </a:lnTo>
                  <a:lnTo>
                    <a:pt x="605663" y="1139952"/>
                  </a:lnTo>
                  <a:lnTo>
                    <a:pt x="634619" y="1141730"/>
                  </a:lnTo>
                  <a:lnTo>
                    <a:pt x="634682" y="1139317"/>
                  </a:lnTo>
                  <a:lnTo>
                    <a:pt x="636778" y="1091184"/>
                  </a:lnTo>
                  <a:lnTo>
                    <a:pt x="637082" y="1077645"/>
                  </a:lnTo>
                  <a:lnTo>
                    <a:pt x="666115" y="1078103"/>
                  </a:lnTo>
                  <a:close/>
                </a:path>
                <a:path w="2800350" h="2072004">
                  <a:moveTo>
                    <a:pt x="1279525" y="1930273"/>
                  </a:moveTo>
                  <a:lnTo>
                    <a:pt x="1258697" y="1887855"/>
                  </a:lnTo>
                  <a:lnTo>
                    <a:pt x="1249426" y="1848866"/>
                  </a:lnTo>
                  <a:lnTo>
                    <a:pt x="1248156" y="1828419"/>
                  </a:lnTo>
                  <a:lnTo>
                    <a:pt x="1219200" y="1829181"/>
                  </a:lnTo>
                  <a:lnTo>
                    <a:pt x="1224661" y="1874393"/>
                  </a:lnTo>
                  <a:lnTo>
                    <a:pt x="1239901" y="1918208"/>
                  </a:lnTo>
                  <a:lnTo>
                    <a:pt x="1255141" y="1945894"/>
                  </a:lnTo>
                  <a:lnTo>
                    <a:pt x="1279525" y="1930273"/>
                  </a:lnTo>
                  <a:close/>
                </a:path>
                <a:path w="2800350" h="2072004">
                  <a:moveTo>
                    <a:pt x="1430020" y="2039620"/>
                  </a:moveTo>
                  <a:lnTo>
                    <a:pt x="1385062" y="2025015"/>
                  </a:lnTo>
                  <a:lnTo>
                    <a:pt x="1348613" y="2003806"/>
                  </a:lnTo>
                  <a:lnTo>
                    <a:pt x="1333119" y="1991741"/>
                  </a:lnTo>
                  <a:lnTo>
                    <a:pt x="1315339" y="2014601"/>
                  </a:lnTo>
                  <a:lnTo>
                    <a:pt x="1350772" y="2039620"/>
                  </a:lnTo>
                  <a:lnTo>
                    <a:pt x="1393317" y="2059432"/>
                  </a:lnTo>
                  <a:lnTo>
                    <a:pt x="1424178" y="2067941"/>
                  </a:lnTo>
                  <a:lnTo>
                    <a:pt x="1430020" y="2039620"/>
                  </a:lnTo>
                  <a:close/>
                </a:path>
                <a:path w="2800350" h="2072004">
                  <a:moveTo>
                    <a:pt x="1551559" y="1918589"/>
                  </a:moveTo>
                  <a:lnTo>
                    <a:pt x="1523492" y="1911477"/>
                  </a:lnTo>
                  <a:lnTo>
                    <a:pt x="1522222" y="1916430"/>
                  </a:lnTo>
                  <a:lnTo>
                    <a:pt x="1512062" y="1950974"/>
                  </a:lnTo>
                  <a:lnTo>
                    <a:pt x="1502029" y="1980438"/>
                  </a:lnTo>
                  <a:lnTo>
                    <a:pt x="1492123" y="2004441"/>
                  </a:lnTo>
                  <a:lnTo>
                    <a:pt x="1485519" y="2016887"/>
                  </a:lnTo>
                  <a:lnTo>
                    <a:pt x="1511046" y="2030476"/>
                  </a:lnTo>
                  <a:lnTo>
                    <a:pt x="1517777" y="2018030"/>
                  </a:lnTo>
                  <a:lnTo>
                    <a:pt x="1528826" y="1991487"/>
                  </a:lnTo>
                  <a:lnTo>
                    <a:pt x="1539494" y="1960372"/>
                  </a:lnTo>
                  <a:lnTo>
                    <a:pt x="1550035" y="1924558"/>
                  </a:lnTo>
                  <a:lnTo>
                    <a:pt x="1551559" y="1918589"/>
                  </a:lnTo>
                  <a:close/>
                </a:path>
                <a:path w="2800350" h="2072004">
                  <a:moveTo>
                    <a:pt x="1592707" y="1718945"/>
                  </a:moveTo>
                  <a:lnTo>
                    <a:pt x="1564132" y="1714246"/>
                  </a:lnTo>
                  <a:lnTo>
                    <a:pt x="1561338" y="1731899"/>
                  </a:lnTo>
                  <a:lnTo>
                    <a:pt x="1551686" y="1784604"/>
                  </a:lnTo>
                  <a:lnTo>
                    <a:pt x="1543177" y="1827530"/>
                  </a:lnTo>
                  <a:lnTo>
                    <a:pt x="1571498" y="1833245"/>
                  </a:lnTo>
                  <a:lnTo>
                    <a:pt x="1580134" y="1790319"/>
                  </a:lnTo>
                  <a:lnTo>
                    <a:pt x="1589786" y="1737106"/>
                  </a:lnTo>
                  <a:lnTo>
                    <a:pt x="1592707" y="1718945"/>
                  </a:lnTo>
                  <a:close/>
                </a:path>
                <a:path w="2800350" h="2072004">
                  <a:moveTo>
                    <a:pt x="1621790" y="1517777"/>
                  </a:moveTo>
                  <a:lnTo>
                    <a:pt x="1593088" y="1514094"/>
                  </a:lnTo>
                  <a:lnTo>
                    <a:pt x="1588389" y="1550924"/>
                  </a:lnTo>
                  <a:lnTo>
                    <a:pt x="1579626" y="1614932"/>
                  </a:lnTo>
                  <a:lnTo>
                    <a:pt x="1577594" y="1628521"/>
                  </a:lnTo>
                  <a:lnTo>
                    <a:pt x="1606169" y="1632839"/>
                  </a:lnTo>
                  <a:lnTo>
                    <a:pt x="1608201" y="1619250"/>
                  </a:lnTo>
                  <a:lnTo>
                    <a:pt x="1617091" y="1554861"/>
                  </a:lnTo>
                  <a:lnTo>
                    <a:pt x="1621790" y="1517777"/>
                  </a:lnTo>
                  <a:close/>
                </a:path>
                <a:path w="2800350" h="2072004">
                  <a:moveTo>
                    <a:pt x="1644269" y="1315847"/>
                  </a:moveTo>
                  <a:lnTo>
                    <a:pt x="1615440" y="1313053"/>
                  </a:lnTo>
                  <a:lnTo>
                    <a:pt x="1612900" y="1339088"/>
                  </a:lnTo>
                  <a:lnTo>
                    <a:pt x="1605026" y="1412748"/>
                  </a:lnTo>
                  <a:lnTo>
                    <a:pt x="1603248" y="1427988"/>
                  </a:lnTo>
                  <a:lnTo>
                    <a:pt x="1632077" y="1431290"/>
                  </a:lnTo>
                  <a:lnTo>
                    <a:pt x="1633855" y="1416177"/>
                  </a:lnTo>
                  <a:lnTo>
                    <a:pt x="1641729" y="1342136"/>
                  </a:lnTo>
                  <a:lnTo>
                    <a:pt x="1644269" y="1315847"/>
                  </a:lnTo>
                  <a:close/>
                </a:path>
                <a:path w="2800350" h="2072004">
                  <a:moveTo>
                    <a:pt x="1662303" y="1113790"/>
                  </a:moveTo>
                  <a:lnTo>
                    <a:pt x="1633474" y="1111377"/>
                  </a:lnTo>
                  <a:lnTo>
                    <a:pt x="1627505" y="1183386"/>
                  </a:lnTo>
                  <a:lnTo>
                    <a:pt x="1623568" y="1226693"/>
                  </a:lnTo>
                  <a:lnTo>
                    <a:pt x="1652397" y="1229360"/>
                  </a:lnTo>
                  <a:lnTo>
                    <a:pt x="1656334" y="1186053"/>
                  </a:lnTo>
                  <a:lnTo>
                    <a:pt x="1662303" y="1113790"/>
                  </a:lnTo>
                  <a:close/>
                </a:path>
                <a:path w="2800350" h="2072004">
                  <a:moveTo>
                    <a:pt x="1676654" y="911352"/>
                  </a:moveTo>
                  <a:lnTo>
                    <a:pt x="1647825" y="909574"/>
                  </a:lnTo>
                  <a:lnTo>
                    <a:pt x="1646428" y="931926"/>
                  </a:lnTo>
                  <a:lnTo>
                    <a:pt x="1640586" y="1018032"/>
                  </a:lnTo>
                  <a:lnTo>
                    <a:pt x="1639951" y="1024890"/>
                  </a:lnTo>
                  <a:lnTo>
                    <a:pt x="1668907" y="1027049"/>
                  </a:lnTo>
                  <a:lnTo>
                    <a:pt x="1669415" y="1020191"/>
                  </a:lnTo>
                  <a:lnTo>
                    <a:pt x="1675371" y="931926"/>
                  </a:lnTo>
                  <a:lnTo>
                    <a:pt x="1676654" y="911352"/>
                  </a:lnTo>
                  <a:close/>
                </a:path>
                <a:path w="2800350" h="2072004">
                  <a:moveTo>
                    <a:pt x="1687830" y="708660"/>
                  </a:moveTo>
                  <a:lnTo>
                    <a:pt x="1658874" y="707390"/>
                  </a:lnTo>
                  <a:lnTo>
                    <a:pt x="1656842" y="754634"/>
                  </a:lnTo>
                  <a:lnTo>
                    <a:pt x="1653032" y="822960"/>
                  </a:lnTo>
                  <a:lnTo>
                    <a:pt x="1681988" y="824484"/>
                  </a:lnTo>
                  <a:lnTo>
                    <a:pt x="1685671" y="756285"/>
                  </a:lnTo>
                  <a:lnTo>
                    <a:pt x="1687830" y="708660"/>
                  </a:lnTo>
                  <a:close/>
                </a:path>
                <a:path w="2800350" h="2072004">
                  <a:moveTo>
                    <a:pt x="1696212" y="505968"/>
                  </a:moveTo>
                  <a:lnTo>
                    <a:pt x="1667256" y="505079"/>
                  </a:lnTo>
                  <a:lnTo>
                    <a:pt x="1665097" y="571246"/>
                  </a:lnTo>
                  <a:lnTo>
                    <a:pt x="1662811" y="620649"/>
                  </a:lnTo>
                  <a:lnTo>
                    <a:pt x="1691767" y="621919"/>
                  </a:lnTo>
                  <a:lnTo>
                    <a:pt x="1694053" y="572516"/>
                  </a:lnTo>
                  <a:lnTo>
                    <a:pt x="1696212" y="505968"/>
                  </a:lnTo>
                  <a:close/>
                </a:path>
                <a:path w="2800350" h="2072004">
                  <a:moveTo>
                    <a:pt x="1701800" y="303276"/>
                  </a:moveTo>
                  <a:lnTo>
                    <a:pt x="1672844" y="302641"/>
                  </a:lnTo>
                  <a:lnTo>
                    <a:pt x="1671320" y="383286"/>
                  </a:lnTo>
                  <a:lnTo>
                    <a:pt x="1670050" y="418211"/>
                  </a:lnTo>
                  <a:lnTo>
                    <a:pt x="1699006" y="419227"/>
                  </a:lnTo>
                  <a:lnTo>
                    <a:pt x="1700161" y="383286"/>
                  </a:lnTo>
                  <a:lnTo>
                    <a:pt x="1701800" y="303276"/>
                  </a:lnTo>
                  <a:close/>
                </a:path>
                <a:path w="2800350" h="2072004">
                  <a:moveTo>
                    <a:pt x="1704721" y="100330"/>
                  </a:moveTo>
                  <a:lnTo>
                    <a:pt x="1675765" y="100203"/>
                  </a:lnTo>
                  <a:lnTo>
                    <a:pt x="1675104" y="192913"/>
                  </a:lnTo>
                  <a:lnTo>
                    <a:pt x="1674622" y="215773"/>
                  </a:lnTo>
                  <a:lnTo>
                    <a:pt x="1703578" y="216408"/>
                  </a:lnTo>
                  <a:lnTo>
                    <a:pt x="1703959" y="192278"/>
                  </a:lnTo>
                  <a:lnTo>
                    <a:pt x="1704721" y="100330"/>
                  </a:lnTo>
                  <a:close/>
                </a:path>
                <a:path w="2800350" h="2072004">
                  <a:moveTo>
                    <a:pt x="1733677" y="87122"/>
                  </a:moveTo>
                  <a:lnTo>
                    <a:pt x="1690878" y="0"/>
                  </a:lnTo>
                  <a:lnTo>
                    <a:pt x="1646809" y="86614"/>
                  </a:lnTo>
                  <a:lnTo>
                    <a:pt x="1733677" y="87122"/>
                  </a:lnTo>
                  <a:close/>
                </a:path>
                <a:path w="2800350" h="2072004">
                  <a:moveTo>
                    <a:pt x="2273681" y="1927606"/>
                  </a:moveTo>
                  <a:lnTo>
                    <a:pt x="2250948" y="1887347"/>
                  </a:lnTo>
                  <a:lnTo>
                    <a:pt x="2240153" y="1848739"/>
                  </a:lnTo>
                  <a:lnTo>
                    <a:pt x="2238756" y="1828292"/>
                  </a:lnTo>
                  <a:lnTo>
                    <a:pt x="2209800" y="1829308"/>
                  </a:lnTo>
                  <a:lnTo>
                    <a:pt x="2216150" y="1874901"/>
                  </a:lnTo>
                  <a:lnTo>
                    <a:pt x="2234311" y="1919478"/>
                  </a:lnTo>
                  <a:lnTo>
                    <a:pt x="2250567" y="1945005"/>
                  </a:lnTo>
                  <a:lnTo>
                    <a:pt x="2273681" y="1927606"/>
                  </a:lnTo>
                  <a:close/>
                </a:path>
                <a:path w="2800350" h="2072004">
                  <a:moveTo>
                    <a:pt x="2429891" y="2034794"/>
                  </a:moveTo>
                  <a:lnTo>
                    <a:pt x="2377059" y="2014855"/>
                  </a:lnTo>
                  <a:lnTo>
                    <a:pt x="2336038" y="1989963"/>
                  </a:lnTo>
                  <a:lnTo>
                    <a:pt x="2331720" y="1986534"/>
                  </a:lnTo>
                  <a:lnTo>
                    <a:pt x="2313813" y="2009394"/>
                  </a:lnTo>
                  <a:lnTo>
                    <a:pt x="2362962" y="2040128"/>
                  </a:lnTo>
                  <a:lnTo>
                    <a:pt x="2412111" y="2059813"/>
                  </a:lnTo>
                  <a:lnTo>
                    <a:pt x="2422271" y="2062607"/>
                  </a:lnTo>
                  <a:lnTo>
                    <a:pt x="2429891" y="2034794"/>
                  </a:lnTo>
                  <a:close/>
                </a:path>
                <a:path w="2800350" h="2072004">
                  <a:moveTo>
                    <a:pt x="2596261" y="1970659"/>
                  </a:moveTo>
                  <a:lnTo>
                    <a:pt x="2570226" y="1957959"/>
                  </a:lnTo>
                  <a:lnTo>
                    <a:pt x="2564384" y="1969262"/>
                  </a:lnTo>
                  <a:lnTo>
                    <a:pt x="2558669" y="1979676"/>
                  </a:lnTo>
                  <a:lnTo>
                    <a:pt x="2536063" y="2013458"/>
                  </a:lnTo>
                  <a:lnTo>
                    <a:pt x="2505202" y="2039620"/>
                  </a:lnTo>
                  <a:lnTo>
                    <a:pt x="2517648" y="2065782"/>
                  </a:lnTo>
                  <a:lnTo>
                    <a:pt x="2551176" y="2040128"/>
                  </a:lnTo>
                  <a:lnTo>
                    <a:pt x="2577211" y="2005076"/>
                  </a:lnTo>
                  <a:lnTo>
                    <a:pt x="2595880" y="1971548"/>
                  </a:lnTo>
                  <a:lnTo>
                    <a:pt x="2596261" y="1970659"/>
                  </a:lnTo>
                  <a:close/>
                </a:path>
                <a:path w="2800350" h="2072004">
                  <a:moveTo>
                    <a:pt x="2664714" y="1777238"/>
                  </a:moveTo>
                  <a:lnTo>
                    <a:pt x="2636774" y="1769745"/>
                  </a:lnTo>
                  <a:lnTo>
                    <a:pt x="2630678" y="1792478"/>
                  </a:lnTo>
                  <a:lnTo>
                    <a:pt x="2620137" y="1828038"/>
                  </a:lnTo>
                  <a:lnTo>
                    <a:pt x="2614803" y="1845056"/>
                  </a:lnTo>
                  <a:lnTo>
                    <a:pt x="2609342" y="1861439"/>
                  </a:lnTo>
                  <a:lnTo>
                    <a:pt x="2604008" y="1877187"/>
                  </a:lnTo>
                  <a:lnTo>
                    <a:pt x="2603246" y="1879219"/>
                  </a:lnTo>
                  <a:lnTo>
                    <a:pt x="2630424" y="1889252"/>
                  </a:lnTo>
                  <a:lnTo>
                    <a:pt x="2647696" y="1836801"/>
                  </a:lnTo>
                  <a:lnTo>
                    <a:pt x="2658364" y="1800606"/>
                  </a:lnTo>
                  <a:lnTo>
                    <a:pt x="2664714" y="1777238"/>
                  </a:lnTo>
                  <a:close/>
                </a:path>
                <a:path w="2800350" h="2072004">
                  <a:moveTo>
                    <a:pt x="2708529" y="1578102"/>
                  </a:moveTo>
                  <a:lnTo>
                    <a:pt x="2680081" y="1573149"/>
                  </a:lnTo>
                  <a:lnTo>
                    <a:pt x="2678049" y="1584452"/>
                  </a:lnTo>
                  <a:lnTo>
                    <a:pt x="2669286" y="1629664"/>
                  </a:lnTo>
                  <a:lnTo>
                    <a:pt x="2660269" y="1673225"/>
                  </a:lnTo>
                  <a:lnTo>
                    <a:pt x="2657348" y="1685925"/>
                  </a:lnTo>
                  <a:lnTo>
                    <a:pt x="2685542" y="1692402"/>
                  </a:lnTo>
                  <a:lnTo>
                    <a:pt x="2688463" y="1679575"/>
                  </a:lnTo>
                  <a:lnTo>
                    <a:pt x="2697607" y="1635633"/>
                  </a:lnTo>
                  <a:lnTo>
                    <a:pt x="2706497" y="1590040"/>
                  </a:lnTo>
                  <a:lnTo>
                    <a:pt x="2708529" y="1578102"/>
                  </a:lnTo>
                  <a:close/>
                </a:path>
                <a:path w="2800350" h="2072004">
                  <a:moveTo>
                    <a:pt x="2738882" y="1376934"/>
                  </a:moveTo>
                  <a:lnTo>
                    <a:pt x="2710180" y="1373505"/>
                  </a:lnTo>
                  <a:lnTo>
                    <a:pt x="2708275" y="1389126"/>
                  </a:lnTo>
                  <a:lnTo>
                    <a:pt x="2701417" y="1439926"/>
                  </a:lnTo>
                  <a:lnTo>
                    <a:pt x="2694432" y="1487805"/>
                  </a:lnTo>
                  <a:lnTo>
                    <a:pt x="2723007" y="1492123"/>
                  </a:lnTo>
                  <a:lnTo>
                    <a:pt x="2730119" y="1444244"/>
                  </a:lnTo>
                  <a:lnTo>
                    <a:pt x="2736977" y="1392936"/>
                  </a:lnTo>
                  <a:lnTo>
                    <a:pt x="2738882" y="1376934"/>
                  </a:lnTo>
                  <a:close/>
                </a:path>
                <a:path w="2800350" h="2072004">
                  <a:moveTo>
                    <a:pt x="2759075" y="1174508"/>
                  </a:moveTo>
                  <a:lnTo>
                    <a:pt x="2730119" y="1172464"/>
                  </a:lnTo>
                  <a:lnTo>
                    <a:pt x="2729865" y="1175766"/>
                  </a:lnTo>
                  <a:lnTo>
                    <a:pt x="2725293" y="1230249"/>
                  </a:lnTo>
                  <a:lnTo>
                    <a:pt x="2720213" y="1284224"/>
                  </a:lnTo>
                  <a:lnTo>
                    <a:pt x="2719832" y="1287399"/>
                  </a:lnTo>
                  <a:lnTo>
                    <a:pt x="2748661" y="1290447"/>
                  </a:lnTo>
                  <a:lnTo>
                    <a:pt x="2749042" y="1287272"/>
                  </a:lnTo>
                  <a:lnTo>
                    <a:pt x="2754122" y="1233043"/>
                  </a:lnTo>
                  <a:lnTo>
                    <a:pt x="2758821" y="1178052"/>
                  </a:lnTo>
                  <a:lnTo>
                    <a:pt x="2759075" y="1174508"/>
                  </a:lnTo>
                  <a:close/>
                </a:path>
                <a:path w="2800350" h="2072004">
                  <a:moveTo>
                    <a:pt x="2769743" y="971677"/>
                  </a:moveTo>
                  <a:lnTo>
                    <a:pt x="2740787" y="970661"/>
                  </a:lnTo>
                  <a:lnTo>
                    <a:pt x="2739644" y="1008253"/>
                  </a:lnTo>
                  <a:lnTo>
                    <a:pt x="2736888" y="1066165"/>
                  </a:lnTo>
                  <a:lnTo>
                    <a:pt x="2735834" y="1085977"/>
                  </a:lnTo>
                  <a:lnTo>
                    <a:pt x="2764663" y="1087755"/>
                  </a:lnTo>
                  <a:lnTo>
                    <a:pt x="2765933" y="1066165"/>
                  </a:lnTo>
                  <a:lnTo>
                    <a:pt x="2768473" y="1009523"/>
                  </a:lnTo>
                  <a:lnTo>
                    <a:pt x="2769743" y="971677"/>
                  </a:lnTo>
                  <a:close/>
                </a:path>
                <a:path w="2800350" h="2072004">
                  <a:moveTo>
                    <a:pt x="2799842" y="925195"/>
                  </a:moveTo>
                  <a:lnTo>
                    <a:pt x="2757424" y="837819"/>
                  </a:lnTo>
                  <a:lnTo>
                    <a:pt x="2712974" y="924179"/>
                  </a:lnTo>
                  <a:lnTo>
                    <a:pt x="2799842" y="9251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32348" y="369569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4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02640" y="5539232"/>
            <a:ext cx="3091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Follow </a:t>
            </a:r>
            <a:r>
              <a:rPr sz="2400" dirty="0">
                <a:latin typeface="Calibri"/>
                <a:cs typeface="Calibri"/>
              </a:rPr>
              <a:t>link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right, </a:t>
            </a:r>
            <a:r>
              <a:rPr sz="2400" spc="-10" dirty="0">
                <a:latin typeface="Calibri"/>
                <a:cs typeface="Calibri"/>
              </a:rPr>
              <a:t>go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2640" y="5981191"/>
            <a:ext cx="29616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10" dirty="0">
                <a:latin typeface="Calibri"/>
                <a:cs typeface="Calibri"/>
              </a:rPr>
              <a:t>leftmost </a:t>
            </a:r>
            <a:r>
              <a:rPr sz="2400" spc="-5" dirty="0">
                <a:latin typeface="Calibri"/>
                <a:cs typeface="Calibri"/>
              </a:rPr>
              <a:t>node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print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04809" y="6324549"/>
            <a:ext cx="7531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57109" y="1575942"/>
            <a:ext cx="91122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Outp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t  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7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93010" y="3595877"/>
            <a:ext cx="38138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1900" algn="l"/>
                <a:tab pos="2222500" algn="l"/>
                <a:tab pos="3520440" algn="l"/>
              </a:tabLst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1	5	7	9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6544" y="1318767"/>
            <a:ext cx="5387340" cy="318770"/>
            <a:chOff x="696544" y="1318767"/>
            <a:chExt cx="5387340" cy="318770"/>
          </a:xfrm>
        </p:grpSpPr>
        <p:sp>
          <p:nvSpPr>
            <p:cNvPr id="3" name="object 3"/>
            <p:cNvSpPr/>
            <p:nvPr/>
          </p:nvSpPr>
          <p:spPr>
            <a:xfrm>
              <a:off x="697433" y="1319656"/>
              <a:ext cx="5385485" cy="3166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4350" y="1372234"/>
              <a:ext cx="2819400" cy="142875"/>
            </a:xfrm>
            <a:custGeom>
              <a:avLst/>
              <a:gdLst/>
              <a:ahLst/>
              <a:cxnLst/>
              <a:rect l="l" t="t" r="r" b="b"/>
              <a:pathLst>
                <a:path w="2819400" h="142875">
                  <a:moveTo>
                    <a:pt x="51688" y="0"/>
                  </a:moveTo>
                  <a:lnTo>
                    <a:pt x="0" y="142493"/>
                  </a:lnTo>
                  <a:lnTo>
                    <a:pt x="104901" y="142493"/>
                  </a:lnTo>
                  <a:lnTo>
                    <a:pt x="51688" y="0"/>
                  </a:lnTo>
                  <a:close/>
                </a:path>
                <a:path w="2819400" h="142875">
                  <a:moveTo>
                    <a:pt x="2765933" y="0"/>
                  </a:moveTo>
                  <a:lnTo>
                    <a:pt x="2714244" y="142493"/>
                  </a:lnTo>
                  <a:lnTo>
                    <a:pt x="2819146" y="142493"/>
                  </a:lnTo>
                  <a:lnTo>
                    <a:pt x="2765933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9767" y="1357248"/>
              <a:ext cx="101472" cy="1022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86684" y="1357248"/>
              <a:ext cx="101472" cy="1022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6415" y="1357248"/>
              <a:ext cx="153415" cy="2411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46732" y="1357248"/>
              <a:ext cx="153415" cy="2411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9972" y="1357248"/>
              <a:ext cx="101472" cy="1022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29331" y="1323466"/>
              <a:ext cx="1870710" cy="310515"/>
            </a:xfrm>
            <a:custGeom>
              <a:avLst/>
              <a:gdLst/>
              <a:ahLst/>
              <a:cxnLst/>
              <a:rect l="l" t="t" r="r" b="b"/>
              <a:pathLst>
                <a:path w="1870710" h="310514">
                  <a:moveTo>
                    <a:pt x="1691005" y="0"/>
                  </a:moveTo>
                  <a:lnTo>
                    <a:pt x="1747139" y="0"/>
                  </a:lnTo>
                  <a:lnTo>
                    <a:pt x="1754251" y="0"/>
                  </a:lnTo>
                  <a:lnTo>
                    <a:pt x="1760473" y="127"/>
                  </a:lnTo>
                  <a:lnTo>
                    <a:pt x="1765808" y="635"/>
                  </a:lnTo>
                  <a:lnTo>
                    <a:pt x="1771269" y="1016"/>
                  </a:lnTo>
                  <a:lnTo>
                    <a:pt x="1776221" y="1650"/>
                  </a:lnTo>
                  <a:lnTo>
                    <a:pt x="1817570" y="16204"/>
                  </a:lnTo>
                  <a:lnTo>
                    <a:pt x="1844359" y="47422"/>
                  </a:lnTo>
                  <a:lnTo>
                    <a:pt x="1851152" y="81915"/>
                  </a:lnTo>
                  <a:lnTo>
                    <a:pt x="1850868" y="89533"/>
                  </a:lnTo>
                  <a:lnTo>
                    <a:pt x="1837991" y="127055"/>
                  </a:lnTo>
                  <a:lnTo>
                    <a:pt x="1807209" y="152908"/>
                  </a:lnTo>
                  <a:lnTo>
                    <a:pt x="1827910" y="190627"/>
                  </a:lnTo>
                  <a:lnTo>
                    <a:pt x="1831085" y="196977"/>
                  </a:lnTo>
                  <a:lnTo>
                    <a:pt x="1834133" y="204088"/>
                  </a:lnTo>
                  <a:lnTo>
                    <a:pt x="1837308" y="211962"/>
                  </a:lnTo>
                  <a:lnTo>
                    <a:pt x="1865630" y="283463"/>
                  </a:lnTo>
                  <a:lnTo>
                    <a:pt x="1867408" y="287528"/>
                  </a:lnTo>
                  <a:lnTo>
                    <a:pt x="1868551" y="290830"/>
                  </a:lnTo>
                  <a:lnTo>
                    <a:pt x="1869185" y="293370"/>
                  </a:lnTo>
                  <a:lnTo>
                    <a:pt x="1869947" y="295910"/>
                  </a:lnTo>
                  <a:lnTo>
                    <a:pt x="1870329" y="297815"/>
                  </a:lnTo>
                  <a:lnTo>
                    <a:pt x="1870329" y="298958"/>
                  </a:lnTo>
                  <a:lnTo>
                    <a:pt x="1870329" y="300736"/>
                  </a:lnTo>
                  <a:lnTo>
                    <a:pt x="1865121" y="307721"/>
                  </a:lnTo>
                  <a:lnTo>
                    <a:pt x="1863344" y="308610"/>
                  </a:lnTo>
                  <a:lnTo>
                    <a:pt x="1861439" y="309245"/>
                  </a:lnTo>
                  <a:lnTo>
                    <a:pt x="1859153" y="309625"/>
                  </a:lnTo>
                  <a:lnTo>
                    <a:pt x="1856994" y="310007"/>
                  </a:lnTo>
                  <a:lnTo>
                    <a:pt x="1854200" y="310134"/>
                  </a:lnTo>
                  <a:lnTo>
                    <a:pt x="1850770" y="310134"/>
                  </a:lnTo>
                  <a:lnTo>
                    <a:pt x="1847722" y="310134"/>
                  </a:lnTo>
                  <a:lnTo>
                    <a:pt x="1837308" y="307721"/>
                  </a:lnTo>
                  <a:lnTo>
                    <a:pt x="1835404" y="306705"/>
                  </a:lnTo>
                  <a:lnTo>
                    <a:pt x="1830196" y="298196"/>
                  </a:lnTo>
                  <a:lnTo>
                    <a:pt x="1802257" y="225552"/>
                  </a:lnTo>
                  <a:lnTo>
                    <a:pt x="1784477" y="190119"/>
                  </a:lnTo>
                  <a:lnTo>
                    <a:pt x="1779651" y="185293"/>
                  </a:lnTo>
                  <a:lnTo>
                    <a:pt x="1774825" y="180340"/>
                  </a:lnTo>
                  <a:lnTo>
                    <a:pt x="1768983" y="176530"/>
                  </a:lnTo>
                  <a:lnTo>
                    <a:pt x="1761997" y="173609"/>
                  </a:lnTo>
                  <a:lnTo>
                    <a:pt x="1755140" y="170815"/>
                  </a:lnTo>
                  <a:lnTo>
                    <a:pt x="1746884" y="169291"/>
                  </a:lnTo>
                  <a:lnTo>
                    <a:pt x="1737359" y="169291"/>
                  </a:lnTo>
                  <a:lnTo>
                    <a:pt x="1711325" y="169291"/>
                  </a:lnTo>
                  <a:lnTo>
                    <a:pt x="1711325" y="299466"/>
                  </a:lnTo>
                  <a:lnTo>
                    <a:pt x="1711325" y="301117"/>
                  </a:lnTo>
                  <a:lnTo>
                    <a:pt x="1710817" y="302768"/>
                  </a:lnTo>
                  <a:lnTo>
                    <a:pt x="1709801" y="304419"/>
                  </a:lnTo>
                  <a:lnTo>
                    <a:pt x="1708912" y="306070"/>
                  </a:lnTo>
                  <a:lnTo>
                    <a:pt x="1707515" y="307213"/>
                  </a:lnTo>
                  <a:lnTo>
                    <a:pt x="1705737" y="307975"/>
                  </a:lnTo>
                  <a:lnTo>
                    <a:pt x="1703832" y="308737"/>
                  </a:lnTo>
                  <a:lnTo>
                    <a:pt x="1701927" y="309372"/>
                  </a:lnTo>
                  <a:lnTo>
                    <a:pt x="1700021" y="309625"/>
                  </a:lnTo>
                  <a:lnTo>
                    <a:pt x="1698117" y="310007"/>
                  </a:lnTo>
                  <a:lnTo>
                    <a:pt x="1695450" y="310134"/>
                  </a:lnTo>
                  <a:lnTo>
                    <a:pt x="1692147" y="310134"/>
                  </a:lnTo>
                  <a:lnTo>
                    <a:pt x="1688972" y="310134"/>
                  </a:lnTo>
                  <a:lnTo>
                    <a:pt x="1686433" y="310007"/>
                  </a:lnTo>
                  <a:lnTo>
                    <a:pt x="1684401" y="309625"/>
                  </a:lnTo>
                  <a:lnTo>
                    <a:pt x="1682495" y="309372"/>
                  </a:lnTo>
                  <a:lnTo>
                    <a:pt x="1680591" y="308737"/>
                  </a:lnTo>
                  <a:lnTo>
                    <a:pt x="1678813" y="307975"/>
                  </a:lnTo>
                  <a:lnTo>
                    <a:pt x="1677034" y="307213"/>
                  </a:lnTo>
                  <a:lnTo>
                    <a:pt x="1675638" y="306070"/>
                  </a:lnTo>
                  <a:lnTo>
                    <a:pt x="1674748" y="304546"/>
                  </a:lnTo>
                  <a:lnTo>
                    <a:pt x="1673733" y="303022"/>
                  </a:lnTo>
                  <a:lnTo>
                    <a:pt x="1673352" y="301244"/>
                  </a:lnTo>
                  <a:lnTo>
                    <a:pt x="1673352" y="299466"/>
                  </a:lnTo>
                  <a:lnTo>
                    <a:pt x="1673352" y="19304"/>
                  </a:lnTo>
                  <a:lnTo>
                    <a:pt x="1673352" y="12065"/>
                  </a:lnTo>
                  <a:lnTo>
                    <a:pt x="1675257" y="6985"/>
                  </a:lnTo>
                  <a:lnTo>
                    <a:pt x="1679320" y="4191"/>
                  </a:lnTo>
                  <a:lnTo>
                    <a:pt x="1683258" y="1397"/>
                  </a:lnTo>
                  <a:lnTo>
                    <a:pt x="1687195" y="0"/>
                  </a:lnTo>
                  <a:lnTo>
                    <a:pt x="1691005" y="0"/>
                  </a:lnTo>
                  <a:close/>
                </a:path>
                <a:path w="1870710" h="310514">
                  <a:moveTo>
                    <a:pt x="1415415" y="0"/>
                  </a:moveTo>
                  <a:lnTo>
                    <a:pt x="1622297" y="0"/>
                  </a:lnTo>
                  <a:lnTo>
                    <a:pt x="1624330" y="0"/>
                  </a:lnTo>
                  <a:lnTo>
                    <a:pt x="1626108" y="508"/>
                  </a:lnTo>
                  <a:lnTo>
                    <a:pt x="1627885" y="1397"/>
                  </a:lnTo>
                  <a:lnTo>
                    <a:pt x="1629537" y="2412"/>
                  </a:lnTo>
                  <a:lnTo>
                    <a:pt x="1630807" y="3683"/>
                  </a:lnTo>
                  <a:lnTo>
                    <a:pt x="1631822" y="5461"/>
                  </a:lnTo>
                  <a:lnTo>
                    <a:pt x="1632839" y="7112"/>
                  </a:lnTo>
                  <a:lnTo>
                    <a:pt x="1633473" y="9017"/>
                  </a:lnTo>
                  <a:lnTo>
                    <a:pt x="1633855" y="11175"/>
                  </a:lnTo>
                  <a:lnTo>
                    <a:pt x="1634235" y="13335"/>
                  </a:lnTo>
                  <a:lnTo>
                    <a:pt x="1634490" y="15494"/>
                  </a:lnTo>
                  <a:lnTo>
                    <a:pt x="1634490" y="17653"/>
                  </a:lnTo>
                  <a:lnTo>
                    <a:pt x="1634490" y="19812"/>
                  </a:lnTo>
                  <a:lnTo>
                    <a:pt x="1634235" y="21844"/>
                  </a:lnTo>
                  <a:lnTo>
                    <a:pt x="1633855" y="23875"/>
                  </a:lnTo>
                  <a:lnTo>
                    <a:pt x="1633473" y="26035"/>
                  </a:lnTo>
                  <a:lnTo>
                    <a:pt x="1627885" y="33147"/>
                  </a:lnTo>
                  <a:lnTo>
                    <a:pt x="1626234" y="34162"/>
                  </a:lnTo>
                  <a:lnTo>
                    <a:pt x="1624457" y="34671"/>
                  </a:lnTo>
                  <a:lnTo>
                    <a:pt x="1622425" y="34671"/>
                  </a:lnTo>
                  <a:lnTo>
                    <a:pt x="1537970" y="34671"/>
                  </a:lnTo>
                  <a:lnTo>
                    <a:pt x="1537970" y="299466"/>
                  </a:lnTo>
                  <a:lnTo>
                    <a:pt x="1537970" y="301117"/>
                  </a:lnTo>
                  <a:lnTo>
                    <a:pt x="1537589" y="302768"/>
                  </a:lnTo>
                  <a:lnTo>
                    <a:pt x="1536572" y="304419"/>
                  </a:lnTo>
                  <a:lnTo>
                    <a:pt x="1535557" y="306070"/>
                  </a:lnTo>
                  <a:lnTo>
                    <a:pt x="1534159" y="307213"/>
                  </a:lnTo>
                  <a:lnTo>
                    <a:pt x="1532382" y="307975"/>
                  </a:lnTo>
                  <a:lnTo>
                    <a:pt x="1530604" y="308737"/>
                  </a:lnTo>
                  <a:lnTo>
                    <a:pt x="1528698" y="309372"/>
                  </a:lnTo>
                  <a:lnTo>
                    <a:pt x="1526667" y="309625"/>
                  </a:lnTo>
                  <a:lnTo>
                    <a:pt x="1524634" y="310007"/>
                  </a:lnTo>
                  <a:lnTo>
                    <a:pt x="1522095" y="310134"/>
                  </a:lnTo>
                  <a:lnTo>
                    <a:pt x="1518920" y="310134"/>
                  </a:lnTo>
                  <a:lnTo>
                    <a:pt x="1515745" y="310134"/>
                  </a:lnTo>
                  <a:lnTo>
                    <a:pt x="1513205" y="310007"/>
                  </a:lnTo>
                  <a:lnTo>
                    <a:pt x="1511172" y="309625"/>
                  </a:lnTo>
                  <a:lnTo>
                    <a:pt x="1509141" y="309372"/>
                  </a:lnTo>
                  <a:lnTo>
                    <a:pt x="1507235" y="308737"/>
                  </a:lnTo>
                  <a:lnTo>
                    <a:pt x="1505458" y="307975"/>
                  </a:lnTo>
                  <a:lnTo>
                    <a:pt x="1503680" y="307213"/>
                  </a:lnTo>
                  <a:lnTo>
                    <a:pt x="1502409" y="306070"/>
                  </a:lnTo>
                  <a:lnTo>
                    <a:pt x="1501394" y="304546"/>
                  </a:lnTo>
                  <a:lnTo>
                    <a:pt x="1500505" y="303022"/>
                  </a:lnTo>
                  <a:lnTo>
                    <a:pt x="1499996" y="301244"/>
                  </a:lnTo>
                  <a:lnTo>
                    <a:pt x="1499996" y="299466"/>
                  </a:lnTo>
                  <a:lnTo>
                    <a:pt x="1499996" y="34671"/>
                  </a:lnTo>
                  <a:lnTo>
                    <a:pt x="1415415" y="34671"/>
                  </a:lnTo>
                  <a:lnTo>
                    <a:pt x="1413256" y="34671"/>
                  </a:lnTo>
                  <a:lnTo>
                    <a:pt x="1411351" y="34162"/>
                  </a:lnTo>
                  <a:lnTo>
                    <a:pt x="1409827" y="33147"/>
                  </a:lnTo>
                  <a:lnTo>
                    <a:pt x="1408303" y="32131"/>
                  </a:lnTo>
                  <a:lnTo>
                    <a:pt x="1407033" y="30861"/>
                  </a:lnTo>
                  <a:lnTo>
                    <a:pt x="1406144" y="29337"/>
                  </a:lnTo>
                  <a:lnTo>
                    <a:pt x="1405128" y="27812"/>
                  </a:lnTo>
                  <a:lnTo>
                    <a:pt x="1404493" y="26162"/>
                  </a:lnTo>
                  <a:lnTo>
                    <a:pt x="1404112" y="24130"/>
                  </a:lnTo>
                  <a:lnTo>
                    <a:pt x="1403731" y="22225"/>
                  </a:lnTo>
                  <a:lnTo>
                    <a:pt x="1403604" y="20066"/>
                  </a:lnTo>
                  <a:lnTo>
                    <a:pt x="1403604" y="17653"/>
                  </a:lnTo>
                  <a:lnTo>
                    <a:pt x="1403604" y="15240"/>
                  </a:lnTo>
                  <a:lnTo>
                    <a:pt x="1403731" y="12954"/>
                  </a:lnTo>
                  <a:lnTo>
                    <a:pt x="1404112" y="10922"/>
                  </a:lnTo>
                  <a:lnTo>
                    <a:pt x="1404493" y="8890"/>
                  </a:lnTo>
                  <a:lnTo>
                    <a:pt x="1405128" y="7112"/>
                  </a:lnTo>
                  <a:lnTo>
                    <a:pt x="1406144" y="5461"/>
                  </a:lnTo>
                  <a:lnTo>
                    <a:pt x="1407033" y="3810"/>
                  </a:lnTo>
                  <a:lnTo>
                    <a:pt x="1408303" y="2540"/>
                  </a:lnTo>
                  <a:lnTo>
                    <a:pt x="1409827" y="1524"/>
                  </a:lnTo>
                  <a:lnTo>
                    <a:pt x="1411478" y="508"/>
                  </a:lnTo>
                  <a:lnTo>
                    <a:pt x="1413383" y="0"/>
                  </a:lnTo>
                  <a:lnTo>
                    <a:pt x="1415415" y="0"/>
                  </a:lnTo>
                  <a:close/>
                </a:path>
                <a:path w="1870710" h="310514">
                  <a:moveTo>
                    <a:pt x="1125601" y="0"/>
                  </a:moveTo>
                  <a:lnTo>
                    <a:pt x="1263522" y="0"/>
                  </a:lnTo>
                  <a:lnTo>
                    <a:pt x="1265428" y="0"/>
                  </a:lnTo>
                  <a:lnTo>
                    <a:pt x="1267333" y="508"/>
                  </a:lnTo>
                  <a:lnTo>
                    <a:pt x="1268983" y="1397"/>
                  </a:lnTo>
                  <a:lnTo>
                    <a:pt x="1270634" y="2412"/>
                  </a:lnTo>
                  <a:lnTo>
                    <a:pt x="1272032" y="3810"/>
                  </a:lnTo>
                  <a:lnTo>
                    <a:pt x="1272920" y="5461"/>
                  </a:lnTo>
                  <a:lnTo>
                    <a:pt x="1273937" y="7112"/>
                  </a:lnTo>
                  <a:lnTo>
                    <a:pt x="1274571" y="9017"/>
                  </a:lnTo>
                  <a:lnTo>
                    <a:pt x="1274953" y="11175"/>
                  </a:lnTo>
                  <a:lnTo>
                    <a:pt x="1275460" y="13335"/>
                  </a:lnTo>
                  <a:lnTo>
                    <a:pt x="1275588" y="15494"/>
                  </a:lnTo>
                  <a:lnTo>
                    <a:pt x="1275588" y="17653"/>
                  </a:lnTo>
                  <a:lnTo>
                    <a:pt x="1275588" y="19812"/>
                  </a:lnTo>
                  <a:lnTo>
                    <a:pt x="1275460" y="21844"/>
                  </a:lnTo>
                  <a:lnTo>
                    <a:pt x="1274953" y="23875"/>
                  </a:lnTo>
                  <a:lnTo>
                    <a:pt x="1274571" y="26035"/>
                  </a:lnTo>
                  <a:lnTo>
                    <a:pt x="1268983" y="33147"/>
                  </a:lnTo>
                  <a:lnTo>
                    <a:pt x="1267459" y="34162"/>
                  </a:lnTo>
                  <a:lnTo>
                    <a:pt x="1265555" y="34671"/>
                  </a:lnTo>
                  <a:lnTo>
                    <a:pt x="1263522" y="34671"/>
                  </a:lnTo>
                  <a:lnTo>
                    <a:pt x="1145920" y="34671"/>
                  </a:lnTo>
                  <a:lnTo>
                    <a:pt x="1145920" y="130429"/>
                  </a:lnTo>
                  <a:lnTo>
                    <a:pt x="1246758" y="130429"/>
                  </a:lnTo>
                  <a:lnTo>
                    <a:pt x="1248918" y="130429"/>
                  </a:lnTo>
                  <a:lnTo>
                    <a:pt x="1258443" y="141350"/>
                  </a:lnTo>
                  <a:lnTo>
                    <a:pt x="1258951" y="143510"/>
                  </a:lnTo>
                  <a:lnTo>
                    <a:pt x="1259078" y="145669"/>
                  </a:lnTo>
                  <a:lnTo>
                    <a:pt x="1259078" y="147828"/>
                  </a:lnTo>
                  <a:lnTo>
                    <a:pt x="1259078" y="149987"/>
                  </a:lnTo>
                  <a:lnTo>
                    <a:pt x="1258951" y="152146"/>
                  </a:lnTo>
                  <a:lnTo>
                    <a:pt x="1258443" y="154178"/>
                  </a:lnTo>
                  <a:lnTo>
                    <a:pt x="1258062" y="156083"/>
                  </a:lnTo>
                  <a:lnTo>
                    <a:pt x="1257300" y="157861"/>
                  </a:lnTo>
                  <a:lnTo>
                    <a:pt x="1256283" y="159385"/>
                  </a:lnTo>
                  <a:lnTo>
                    <a:pt x="1255395" y="160909"/>
                  </a:lnTo>
                  <a:lnTo>
                    <a:pt x="1253997" y="162052"/>
                  </a:lnTo>
                  <a:lnTo>
                    <a:pt x="1252346" y="162941"/>
                  </a:lnTo>
                  <a:lnTo>
                    <a:pt x="1250695" y="163703"/>
                  </a:lnTo>
                  <a:lnTo>
                    <a:pt x="1248791" y="164084"/>
                  </a:lnTo>
                  <a:lnTo>
                    <a:pt x="1246758" y="164084"/>
                  </a:lnTo>
                  <a:lnTo>
                    <a:pt x="1145920" y="164084"/>
                  </a:lnTo>
                  <a:lnTo>
                    <a:pt x="1145920" y="274066"/>
                  </a:lnTo>
                  <a:lnTo>
                    <a:pt x="1265682" y="274066"/>
                  </a:lnTo>
                  <a:lnTo>
                    <a:pt x="1267587" y="274066"/>
                  </a:lnTo>
                  <a:lnTo>
                    <a:pt x="1275080" y="279273"/>
                  </a:lnTo>
                  <a:lnTo>
                    <a:pt x="1276222" y="280797"/>
                  </a:lnTo>
                  <a:lnTo>
                    <a:pt x="1276984" y="282702"/>
                  </a:lnTo>
                  <a:lnTo>
                    <a:pt x="1277366" y="284988"/>
                  </a:lnTo>
                  <a:lnTo>
                    <a:pt x="1277746" y="287147"/>
                  </a:lnTo>
                  <a:lnTo>
                    <a:pt x="1278001" y="289306"/>
                  </a:lnTo>
                  <a:lnTo>
                    <a:pt x="1278001" y="291465"/>
                  </a:lnTo>
                  <a:lnTo>
                    <a:pt x="1278001" y="293624"/>
                  </a:lnTo>
                  <a:lnTo>
                    <a:pt x="1275080" y="303403"/>
                  </a:lnTo>
                  <a:lnTo>
                    <a:pt x="1274064" y="305054"/>
                  </a:lnTo>
                  <a:lnTo>
                    <a:pt x="1272667" y="306450"/>
                  </a:lnTo>
                  <a:lnTo>
                    <a:pt x="1271143" y="307340"/>
                  </a:lnTo>
                  <a:lnTo>
                    <a:pt x="1269492" y="308229"/>
                  </a:lnTo>
                  <a:lnTo>
                    <a:pt x="1267714" y="308737"/>
                  </a:lnTo>
                  <a:lnTo>
                    <a:pt x="1265682" y="308737"/>
                  </a:lnTo>
                  <a:lnTo>
                    <a:pt x="1125601" y="308737"/>
                  </a:lnTo>
                  <a:lnTo>
                    <a:pt x="1121664" y="308737"/>
                  </a:lnTo>
                  <a:lnTo>
                    <a:pt x="1117727" y="307340"/>
                  </a:lnTo>
                  <a:lnTo>
                    <a:pt x="1113790" y="304546"/>
                  </a:lnTo>
                  <a:lnTo>
                    <a:pt x="1109853" y="301752"/>
                  </a:lnTo>
                  <a:lnTo>
                    <a:pt x="1107947" y="296672"/>
                  </a:lnTo>
                  <a:lnTo>
                    <a:pt x="1107947" y="289433"/>
                  </a:lnTo>
                  <a:lnTo>
                    <a:pt x="1107947" y="19304"/>
                  </a:lnTo>
                  <a:lnTo>
                    <a:pt x="1107947" y="12065"/>
                  </a:lnTo>
                  <a:lnTo>
                    <a:pt x="1109853" y="6985"/>
                  </a:lnTo>
                  <a:lnTo>
                    <a:pt x="1113917" y="4191"/>
                  </a:lnTo>
                  <a:lnTo>
                    <a:pt x="1117854" y="1397"/>
                  </a:lnTo>
                  <a:lnTo>
                    <a:pt x="1121791" y="0"/>
                  </a:lnTo>
                  <a:lnTo>
                    <a:pt x="1125601" y="0"/>
                  </a:lnTo>
                  <a:close/>
                </a:path>
                <a:path w="1870710" h="310514">
                  <a:moveTo>
                    <a:pt x="892429" y="0"/>
                  </a:moveTo>
                  <a:lnTo>
                    <a:pt x="1030351" y="0"/>
                  </a:lnTo>
                  <a:lnTo>
                    <a:pt x="1032256" y="0"/>
                  </a:lnTo>
                  <a:lnTo>
                    <a:pt x="1034160" y="508"/>
                  </a:lnTo>
                  <a:lnTo>
                    <a:pt x="1035812" y="1397"/>
                  </a:lnTo>
                  <a:lnTo>
                    <a:pt x="1037463" y="2412"/>
                  </a:lnTo>
                  <a:lnTo>
                    <a:pt x="1038859" y="3810"/>
                  </a:lnTo>
                  <a:lnTo>
                    <a:pt x="1039748" y="5461"/>
                  </a:lnTo>
                  <a:lnTo>
                    <a:pt x="1040765" y="7112"/>
                  </a:lnTo>
                  <a:lnTo>
                    <a:pt x="1041400" y="9017"/>
                  </a:lnTo>
                  <a:lnTo>
                    <a:pt x="1041781" y="11175"/>
                  </a:lnTo>
                  <a:lnTo>
                    <a:pt x="1042289" y="13335"/>
                  </a:lnTo>
                  <a:lnTo>
                    <a:pt x="1042416" y="15494"/>
                  </a:lnTo>
                  <a:lnTo>
                    <a:pt x="1042416" y="17653"/>
                  </a:lnTo>
                  <a:lnTo>
                    <a:pt x="1042416" y="19812"/>
                  </a:lnTo>
                  <a:lnTo>
                    <a:pt x="1042289" y="21844"/>
                  </a:lnTo>
                  <a:lnTo>
                    <a:pt x="1041781" y="23875"/>
                  </a:lnTo>
                  <a:lnTo>
                    <a:pt x="1041400" y="26035"/>
                  </a:lnTo>
                  <a:lnTo>
                    <a:pt x="1035812" y="33147"/>
                  </a:lnTo>
                  <a:lnTo>
                    <a:pt x="1034288" y="34162"/>
                  </a:lnTo>
                  <a:lnTo>
                    <a:pt x="1032382" y="34671"/>
                  </a:lnTo>
                  <a:lnTo>
                    <a:pt x="1030351" y="34671"/>
                  </a:lnTo>
                  <a:lnTo>
                    <a:pt x="912748" y="34671"/>
                  </a:lnTo>
                  <a:lnTo>
                    <a:pt x="912748" y="130429"/>
                  </a:lnTo>
                  <a:lnTo>
                    <a:pt x="1013587" y="130429"/>
                  </a:lnTo>
                  <a:lnTo>
                    <a:pt x="1015745" y="130429"/>
                  </a:lnTo>
                  <a:lnTo>
                    <a:pt x="1025270" y="141350"/>
                  </a:lnTo>
                  <a:lnTo>
                    <a:pt x="1025779" y="143510"/>
                  </a:lnTo>
                  <a:lnTo>
                    <a:pt x="1025906" y="145669"/>
                  </a:lnTo>
                  <a:lnTo>
                    <a:pt x="1025906" y="147828"/>
                  </a:lnTo>
                  <a:lnTo>
                    <a:pt x="1025906" y="149987"/>
                  </a:lnTo>
                  <a:lnTo>
                    <a:pt x="1025779" y="152146"/>
                  </a:lnTo>
                  <a:lnTo>
                    <a:pt x="1025270" y="154178"/>
                  </a:lnTo>
                  <a:lnTo>
                    <a:pt x="1024890" y="156083"/>
                  </a:lnTo>
                  <a:lnTo>
                    <a:pt x="1024128" y="157861"/>
                  </a:lnTo>
                  <a:lnTo>
                    <a:pt x="1023112" y="159385"/>
                  </a:lnTo>
                  <a:lnTo>
                    <a:pt x="1022222" y="160909"/>
                  </a:lnTo>
                  <a:lnTo>
                    <a:pt x="1020826" y="162052"/>
                  </a:lnTo>
                  <a:lnTo>
                    <a:pt x="1019175" y="162941"/>
                  </a:lnTo>
                  <a:lnTo>
                    <a:pt x="1017523" y="163703"/>
                  </a:lnTo>
                  <a:lnTo>
                    <a:pt x="1015619" y="164084"/>
                  </a:lnTo>
                  <a:lnTo>
                    <a:pt x="1013587" y="164084"/>
                  </a:lnTo>
                  <a:lnTo>
                    <a:pt x="912748" y="164084"/>
                  </a:lnTo>
                  <a:lnTo>
                    <a:pt x="912748" y="274066"/>
                  </a:lnTo>
                  <a:lnTo>
                    <a:pt x="1032509" y="274066"/>
                  </a:lnTo>
                  <a:lnTo>
                    <a:pt x="1034415" y="274066"/>
                  </a:lnTo>
                  <a:lnTo>
                    <a:pt x="1041907" y="279273"/>
                  </a:lnTo>
                  <a:lnTo>
                    <a:pt x="1043051" y="280797"/>
                  </a:lnTo>
                  <a:lnTo>
                    <a:pt x="1043813" y="282702"/>
                  </a:lnTo>
                  <a:lnTo>
                    <a:pt x="1044194" y="284988"/>
                  </a:lnTo>
                  <a:lnTo>
                    <a:pt x="1044575" y="287147"/>
                  </a:lnTo>
                  <a:lnTo>
                    <a:pt x="1044829" y="289306"/>
                  </a:lnTo>
                  <a:lnTo>
                    <a:pt x="1044829" y="291465"/>
                  </a:lnTo>
                  <a:lnTo>
                    <a:pt x="1044829" y="293624"/>
                  </a:lnTo>
                  <a:lnTo>
                    <a:pt x="1044575" y="295783"/>
                  </a:lnTo>
                  <a:lnTo>
                    <a:pt x="1044194" y="297815"/>
                  </a:lnTo>
                  <a:lnTo>
                    <a:pt x="1043813" y="299847"/>
                  </a:lnTo>
                  <a:lnTo>
                    <a:pt x="1043051" y="301752"/>
                  </a:lnTo>
                  <a:lnTo>
                    <a:pt x="1041907" y="303403"/>
                  </a:lnTo>
                  <a:lnTo>
                    <a:pt x="1040892" y="305054"/>
                  </a:lnTo>
                  <a:lnTo>
                    <a:pt x="1039494" y="306450"/>
                  </a:lnTo>
                  <a:lnTo>
                    <a:pt x="1037970" y="307340"/>
                  </a:lnTo>
                  <a:lnTo>
                    <a:pt x="1036319" y="308229"/>
                  </a:lnTo>
                  <a:lnTo>
                    <a:pt x="1034542" y="308737"/>
                  </a:lnTo>
                  <a:lnTo>
                    <a:pt x="1032509" y="308737"/>
                  </a:lnTo>
                  <a:lnTo>
                    <a:pt x="892429" y="308737"/>
                  </a:lnTo>
                  <a:lnTo>
                    <a:pt x="888492" y="308737"/>
                  </a:lnTo>
                  <a:lnTo>
                    <a:pt x="884555" y="307340"/>
                  </a:lnTo>
                  <a:lnTo>
                    <a:pt x="880618" y="304546"/>
                  </a:lnTo>
                  <a:lnTo>
                    <a:pt x="876681" y="301752"/>
                  </a:lnTo>
                  <a:lnTo>
                    <a:pt x="874776" y="296672"/>
                  </a:lnTo>
                  <a:lnTo>
                    <a:pt x="874776" y="289433"/>
                  </a:lnTo>
                  <a:lnTo>
                    <a:pt x="874776" y="19304"/>
                  </a:lnTo>
                  <a:lnTo>
                    <a:pt x="874776" y="12065"/>
                  </a:lnTo>
                  <a:lnTo>
                    <a:pt x="876681" y="6985"/>
                  </a:lnTo>
                  <a:lnTo>
                    <a:pt x="880744" y="4191"/>
                  </a:lnTo>
                  <a:lnTo>
                    <a:pt x="884682" y="1397"/>
                  </a:lnTo>
                  <a:lnTo>
                    <a:pt x="888619" y="0"/>
                  </a:lnTo>
                  <a:lnTo>
                    <a:pt x="892429" y="0"/>
                  </a:lnTo>
                  <a:close/>
                </a:path>
                <a:path w="1870710" h="310514">
                  <a:moveTo>
                    <a:pt x="637920" y="0"/>
                  </a:moveTo>
                  <a:lnTo>
                    <a:pt x="694055" y="0"/>
                  </a:lnTo>
                  <a:lnTo>
                    <a:pt x="701167" y="0"/>
                  </a:lnTo>
                  <a:lnTo>
                    <a:pt x="707390" y="127"/>
                  </a:lnTo>
                  <a:lnTo>
                    <a:pt x="712724" y="635"/>
                  </a:lnTo>
                  <a:lnTo>
                    <a:pt x="718185" y="1016"/>
                  </a:lnTo>
                  <a:lnTo>
                    <a:pt x="723138" y="1650"/>
                  </a:lnTo>
                  <a:lnTo>
                    <a:pt x="764486" y="16204"/>
                  </a:lnTo>
                  <a:lnTo>
                    <a:pt x="791275" y="47422"/>
                  </a:lnTo>
                  <a:lnTo>
                    <a:pt x="798068" y="81915"/>
                  </a:lnTo>
                  <a:lnTo>
                    <a:pt x="797784" y="89533"/>
                  </a:lnTo>
                  <a:lnTo>
                    <a:pt x="784907" y="127055"/>
                  </a:lnTo>
                  <a:lnTo>
                    <a:pt x="754126" y="152908"/>
                  </a:lnTo>
                  <a:lnTo>
                    <a:pt x="774827" y="190627"/>
                  </a:lnTo>
                  <a:lnTo>
                    <a:pt x="778002" y="196977"/>
                  </a:lnTo>
                  <a:lnTo>
                    <a:pt x="781050" y="204088"/>
                  </a:lnTo>
                  <a:lnTo>
                    <a:pt x="784225" y="211962"/>
                  </a:lnTo>
                  <a:lnTo>
                    <a:pt x="812545" y="283463"/>
                  </a:lnTo>
                  <a:lnTo>
                    <a:pt x="814323" y="287528"/>
                  </a:lnTo>
                  <a:lnTo>
                    <a:pt x="815467" y="290830"/>
                  </a:lnTo>
                  <a:lnTo>
                    <a:pt x="816102" y="293370"/>
                  </a:lnTo>
                  <a:lnTo>
                    <a:pt x="816864" y="295910"/>
                  </a:lnTo>
                  <a:lnTo>
                    <a:pt x="817244" y="297815"/>
                  </a:lnTo>
                  <a:lnTo>
                    <a:pt x="817244" y="298958"/>
                  </a:lnTo>
                  <a:lnTo>
                    <a:pt x="817244" y="300736"/>
                  </a:lnTo>
                  <a:lnTo>
                    <a:pt x="812038" y="307721"/>
                  </a:lnTo>
                  <a:lnTo>
                    <a:pt x="810259" y="308610"/>
                  </a:lnTo>
                  <a:lnTo>
                    <a:pt x="808355" y="309245"/>
                  </a:lnTo>
                  <a:lnTo>
                    <a:pt x="806069" y="309625"/>
                  </a:lnTo>
                  <a:lnTo>
                    <a:pt x="803909" y="310007"/>
                  </a:lnTo>
                  <a:lnTo>
                    <a:pt x="801116" y="310134"/>
                  </a:lnTo>
                  <a:lnTo>
                    <a:pt x="797687" y="310134"/>
                  </a:lnTo>
                  <a:lnTo>
                    <a:pt x="794639" y="310134"/>
                  </a:lnTo>
                  <a:lnTo>
                    <a:pt x="784225" y="307721"/>
                  </a:lnTo>
                  <a:lnTo>
                    <a:pt x="782319" y="306705"/>
                  </a:lnTo>
                  <a:lnTo>
                    <a:pt x="777113" y="298196"/>
                  </a:lnTo>
                  <a:lnTo>
                    <a:pt x="749172" y="225552"/>
                  </a:lnTo>
                  <a:lnTo>
                    <a:pt x="731393" y="190119"/>
                  </a:lnTo>
                  <a:lnTo>
                    <a:pt x="726567" y="185293"/>
                  </a:lnTo>
                  <a:lnTo>
                    <a:pt x="721741" y="180340"/>
                  </a:lnTo>
                  <a:lnTo>
                    <a:pt x="715899" y="176530"/>
                  </a:lnTo>
                  <a:lnTo>
                    <a:pt x="708913" y="173609"/>
                  </a:lnTo>
                  <a:lnTo>
                    <a:pt x="702056" y="170815"/>
                  </a:lnTo>
                  <a:lnTo>
                    <a:pt x="693801" y="169291"/>
                  </a:lnTo>
                  <a:lnTo>
                    <a:pt x="684276" y="169291"/>
                  </a:lnTo>
                  <a:lnTo>
                    <a:pt x="658241" y="169291"/>
                  </a:lnTo>
                  <a:lnTo>
                    <a:pt x="658241" y="299466"/>
                  </a:lnTo>
                  <a:lnTo>
                    <a:pt x="658241" y="301117"/>
                  </a:lnTo>
                  <a:lnTo>
                    <a:pt x="657732" y="302768"/>
                  </a:lnTo>
                  <a:lnTo>
                    <a:pt x="656717" y="304419"/>
                  </a:lnTo>
                  <a:lnTo>
                    <a:pt x="655828" y="306070"/>
                  </a:lnTo>
                  <a:lnTo>
                    <a:pt x="654431" y="307213"/>
                  </a:lnTo>
                  <a:lnTo>
                    <a:pt x="652653" y="307975"/>
                  </a:lnTo>
                  <a:lnTo>
                    <a:pt x="650748" y="308737"/>
                  </a:lnTo>
                  <a:lnTo>
                    <a:pt x="648843" y="309372"/>
                  </a:lnTo>
                  <a:lnTo>
                    <a:pt x="646938" y="309625"/>
                  </a:lnTo>
                  <a:lnTo>
                    <a:pt x="645032" y="310007"/>
                  </a:lnTo>
                  <a:lnTo>
                    <a:pt x="642366" y="310134"/>
                  </a:lnTo>
                  <a:lnTo>
                    <a:pt x="639063" y="310134"/>
                  </a:lnTo>
                  <a:lnTo>
                    <a:pt x="635888" y="310134"/>
                  </a:lnTo>
                  <a:lnTo>
                    <a:pt x="633349" y="310007"/>
                  </a:lnTo>
                  <a:lnTo>
                    <a:pt x="631317" y="309625"/>
                  </a:lnTo>
                  <a:lnTo>
                    <a:pt x="629412" y="309372"/>
                  </a:lnTo>
                  <a:lnTo>
                    <a:pt x="627507" y="308737"/>
                  </a:lnTo>
                  <a:lnTo>
                    <a:pt x="625729" y="307975"/>
                  </a:lnTo>
                  <a:lnTo>
                    <a:pt x="623951" y="307213"/>
                  </a:lnTo>
                  <a:lnTo>
                    <a:pt x="622554" y="306070"/>
                  </a:lnTo>
                  <a:lnTo>
                    <a:pt x="621665" y="304546"/>
                  </a:lnTo>
                  <a:lnTo>
                    <a:pt x="620649" y="303022"/>
                  </a:lnTo>
                  <a:lnTo>
                    <a:pt x="620268" y="301244"/>
                  </a:lnTo>
                  <a:lnTo>
                    <a:pt x="620268" y="299466"/>
                  </a:lnTo>
                  <a:lnTo>
                    <a:pt x="620268" y="19304"/>
                  </a:lnTo>
                  <a:lnTo>
                    <a:pt x="620268" y="12065"/>
                  </a:lnTo>
                  <a:lnTo>
                    <a:pt x="622173" y="6985"/>
                  </a:lnTo>
                  <a:lnTo>
                    <a:pt x="626237" y="4191"/>
                  </a:lnTo>
                  <a:lnTo>
                    <a:pt x="630174" y="1397"/>
                  </a:lnTo>
                  <a:lnTo>
                    <a:pt x="634111" y="0"/>
                  </a:lnTo>
                  <a:lnTo>
                    <a:pt x="637920" y="0"/>
                  </a:lnTo>
                  <a:close/>
                </a:path>
                <a:path w="1870710" h="310514">
                  <a:moveTo>
                    <a:pt x="362331" y="0"/>
                  </a:moveTo>
                  <a:lnTo>
                    <a:pt x="569213" y="0"/>
                  </a:lnTo>
                  <a:lnTo>
                    <a:pt x="571245" y="0"/>
                  </a:lnTo>
                  <a:lnTo>
                    <a:pt x="573024" y="508"/>
                  </a:lnTo>
                  <a:lnTo>
                    <a:pt x="574801" y="1397"/>
                  </a:lnTo>
                  <a:lnTo>
                    <a:pt x="576453" y="2412"/>
                  </a:lnTo>
                  <a:lnTo>
                    <a:pt x="577723" y="3683"/>
                  </a:lnTo>
                  <a:lnTo>
                    <a:pt x="578738" y="5461"/>
                  </a:lnTo>
                  <a:lnTo>
                    <a:pt x="579755" y="7112"/>
                  </a:lnTo>
                  <a:lnTo>
                    <a:pt x="580390" y="9017"/>
                  </a:lnTo>
                  <a:lnTo>
                    <a:pt x="580770" y="11175"/>
                  </a:lnTo>
                  <a:lnTo>
                    <a:pt x="581151" y="13335"/>
                  </a:lnTo>
                  <a:lnTo>
                    <a:pt x="581406" y="15494"/>
                  </a:lnTo>
                  <a:lnTo>
                    <a:pt x="581406" y="17653"/>
                  </a:lnTo>
                  <a:lnTo>
                    <a:pt x="581406" y="19812"/>
                  </a:lnTo>
                  <a:lnTo>
                    <a:pt x="581151" y="21844"/>
                  </a:lnTo>
                  <a:lnTo>
                    <a:pt x="580770" y="23875"/>
                  </a:lnTo>
                  <a:lnTo>
                    <a:pt x="580390" y="26035"/>
                  </a:lnTo>
                  <a:lnTo>
                    <a:pt x="574801" y="33147"/>
                  </a:lnTo>
                  <a:lnTo>
                    <a:pt x="573151" y="34162"/>
                  </a:lnTo>
                  <a:lnTo>
                    <a:pt x="571373" y="34671"/>
                  </a:lnTo>
                  <a:lnTo>
                    <a:pt x="569341" y="34671"/>
                  </a:lnTo>
                  <a:lnTo>
                    <a:pt x="484886" y="34671"/>
                  </a:lnTo>
                  <a:lnTo>
                    <a:pt x="484886" y="299466"/>
                  </a:lnTo>
                  <a:lnTo>
                    <a:pt x="484886" y="301117"/>
                  </a:lnTo>
                  <a:lnTo>
                    <a:pt x="484505" y="302768"/>
                  </a:lnTo>
                  <a:lnTo>
                    <a:pt x="483488" y="304419"/>
                  </a:lnTo>
                  <a:lnTo>
                    <a:pt x="482473" y="306070"/>
                  </a:lnTo>
                  <a:lnTo>
                    <a:pt x="481075" y="307213"/>
                  </a:lnTo>
                  <a:lnTo>
                    <a:pt x="479298" y="307975"/>
                  </a:lnTo>
                  <a:lnTo>
                    <a:pt x="477519" y="308737"/>
                  </a:lnTo>
                  <a:lnTo>
                    <a:pt x="475615" y="309372"/>
                  </a:lnTo>
                  <a:lnTo>
                    <a:pt x="473582" y="309625"/>
                  </a:lnTo>
                  <a:lnTo>
                    <a:pt x="471550" y="310007"/>
                  </a:lnTo>
                  <a:lnTo>
                    <a:pt x="469011" y="310134"/>
                  </a:lnTo>
                  <a:lnTo>
                    <a:pt x="465836" y="310134"/>
                  </a:lnTo>
                  <a:lnTo>
                    <a:pt x="462661" y="310134"/>
                  </a:lnTo>
                  <a:lnTo>
                    <a:pt x="460120" y="310007"/>
                  </a:lnTo>
                  <a:lnTo>
                    <a:pt x="458088" y="309625"/>
                  </a:lnTo>
                  <a:lnTo>
                    <a:pt x="456056" y="309372"/>
                  </a:lnTo>
                  <a:lnTo>
                    <a:pt x="454151" y="308737"/>
                  </a:lnTo>
                  <a:lnTo>
                    <a:pt x="452374" y="307975"/>
                  </a:lnTo>
                  <a:lnTo>
                    <a:pt x="450595" y="307213"/>
                  </a:lnTo>
                  <a:lnTo>
                    <a:pt x="449325" y="306070"/>
                  </a:lnTo>
                  <a:lnTo>
                    <a:pt x="448310" y="304546"/>
                  </a:lnTo>
                  <a:lnTo>
                    <a:pt x="447420" y="303022"/>
                  </a:lnTo>
                  <a:lnTo>
                    <a:pt x="446913" y="301244"/>
                  </a:lnTo>
                  <a:lnTo>
                    <a:pt x="446913" y="299466"/>
                  </a:lnTo>
                  <a:lnTo>
                    <a:pt x="446913" y="34671"/>
                  </a:lnTo>
                  <a:lnTo>
                    <a:pt x="362331" y="34671"/>
                  </a:lnTo>
                  <a:lnTo>
                    <a:pt x="360172" y="34671"/>
                  </a:lnTo>
                  <a:lnTo>
                    <a:pt x="358267" y="34162"/>
                  </a:lnTo>
                  <a:lnTo>
                    <a:pt x="356743" y="33147"/>
                  </a:lnTo>
                  <a:lnTo>
                    <a:pt x="355219" y="32131"/>
                  </a:lnTo>
                  <a:lnTo>
                    <a:pt x="353949" y="30861"/>
                  </a:lnTo>
                  <a:lnTo>
                    <a:pt x="353060" y="29337"/>
                  </a:lnTo>
                  <a:lnTo>
                    <a:pt x="352044" y="27812"/>
                  </a:lnTo>
                  <a:lnTo>
                    <a:pt x="351409" y="26162"/>
                  </a:lnTo>
                  <a:lnTo>
                    <a:pt x="351028" y="24130"/>
                  </a:lnTo>
                  <a:lnTo>
                    <a:pt x="350647" y="22225"/>
                  </a:lnTo>
                  <a:lnTo>
                    <a:pt x="350519" y="20066"/>
                  </a:lnTo>
                  <a:lnTo>
                    <a:pt x="350519" y="17653"/>
                  </a:lnTo>
                  <a:lnTo>
                    <a:pt x="350519" y="15240"/>
                  </a:lnTo>
                  <a:lnTo>
                    <a:pt x="350647" y="12954"/>
                  </a:lnTo>
                  <a:lnTo>
                    <a:pt x="351028" y="10922"/>
                  </a:lnTo>
                  <a:lnTo>
                    <a:pt x="351409" y="8890"/>
                  </a:lnTo>
                  <a:lnTo>
                    <a:pt x="352044" y="7112"/>
                  </a:lnTo>
                  <a:lnTo>
                    <a:pt x="353060" y="5461"/>
                  </a:lnTo>
                  <a:lnTo>
                    <a:pt x="353949" y="3810"/>
                  </a:lnTo>
                  <a:lnTo>
                    <a:pt x="355219" y="2540"/>
                  </a:lnTo>
                  <a:lnTo>
                    <a:pt x="356743" y="1524"/>
                  </a:lnTo>
                  <a:lnTo>
                    <a:pt x="358394" y="508"/>
                  </a:lnTo>
                  <a:lnTo>
                    <a:pt x="360299" y="0"/>
                  </a:lnTo>
                  <a:lnTo>
                    <a:pt x="362331" y="0"/>
                  </a:lnTo>
                  <a:close/>
                </a:path>
                <a:path w="1870710" h="310514">
                  <a:moveTo>
                    <a:pt x="17653" y="0"/>
                  </a:moveTo>
                  <a:lnTo>
                    <a:pt x="80518" y="0"/>
                  </a:lnTo>
                  <a:lnTo>
                    <a:pt x="99286" y="668"/>
                  </a:lnTo>
                  <a:lnTo>
                    <a:pt x="146685" y="10795"/>
                  </a:lnTo>
                  <a:lnTo>
                    <a:pt x="182618" y="32119"/>
                  </a:lnTo>
                  <a:lnTo>
                    <a:pt x="208597" y="63309"/>
                  </a:lnTo>
                  <a:lnTo>
                    <a:pt x="224238" y="103070"/>
                  </a:lnTo>
                  <a:lnTo>
                    <a:pt x="229488" y="149987"/>
                  </a:lnTo>
                  <a:lnTo>
                    <a:pt x="228871" y="168606"/>
                  </a:lnTo>
                  <a:lnTo>
                    <a:pt x="219710" y="218059"/>
                  </a:lnTo>
                  <a:lnTo>
                    <a:pt x="199653" y="257278"/>
                  </a:lnTo>
                  <a:lnTo>
                    <a:pt x="169195" y="285686"/>
                  </a:lnTo>
                  <a:lnTo>
                    <a:pt x="128694" y="302950"/>
                  </a:lnTo>
                  <a:lnTo>
                    <a:pt x="76581" y="308737"/>
                  </a:lnTo>
                  <a:lnTo>
                    <a:pt x="17653" y="308737"/>
                  </a:lnTo>
                  <a:lnTo>
                    <a:pt x="13716" y="308737"/>
                  </a:lnTo>
                  <a:lnTo>
                    <a:pt x="9779" y="307340"/>
                  </a:lnTo>
                  <a:lnTo>
                    <a:pt x="5842" y="304546"/>
                  </a:lnTo>
                  <a:lnTo>
                    <a:pt x="1905" y="301752"/>
                  </a:lnTo>
                  <a:lnTo>
                    <a:pt x="0" y="296672"/>
                  </a:lnTo>
                  <a:lnTo>
                    <a:pt x="0" y="289433"/>
                  </a:lnTo>
                  <a:lnTo>
                    <a:pt x="0" y="19304"/>
                  </a:lnTo>
                  <a:lnTo>
                    <a:pt x="0" y="12065"/>
                  </a:lnTo>
                  <a:lnTo>
                    <a:pt x="1905" y="6985"/>
                  </a:lnTo>
                  <a:lnTo>
                    <a:pt x="5968" y="4191"/>
                  </a:lnTo>
                  <a:lnTo>
                    <a:pt x="9906" y="1397"/>
                  </a:lnTo>
                  <a:lnTo>
                    <a:pt x="13843" y="0"/>
                  </a:lnTo>
                  <a:lnTo>
                    <a:pt x="17653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66842" y="1318767"/>
              <a:ext cx="914145" cy="3183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7433" y="1321942"/>
              <a:ext cx="5386070" cy="311785"/>
            </a:xfrm>
            <a:custGeom>
              <a:avLst/>
              <a:gdLst/>
              <a:ahLst/>
              <a:cxnLst/>
              <a:rect l="l" t="t" r="r" b="b"/>
              <a:pathLst>
                <a:path w="5386070" h="311785">
                  <a:moveTo>
                    <a:pt x="1617903" y="1524"/>
                  </a:moveTo>
                  <a:lnTo>
                    <a:pt x="1755825" y="1524"/>
                  </a:lnTo>
                  <a:lnTo>
                    <a:pt x="1757730" y="1524"/>
                  </a:lnTo>
                  <a:lnTo>
                    <a:pt x="1759635" y="2032"/>
                  </a:lnTo>
                  <a:lnTo>
                    <a:pt x="1761286" y="2921"/>
                  </a:lnTo>
                  <a:lnTo>
                    <a:pt x="1762937" y="3937"/>
                  </a:lnTo>
                  <a:lnTo>
                    <a:pt x="1764334" y="5334"/>
                  </a:lnTo>
                  <a:lnTo>
                    <a:pt x="1765223" y="6985"/>
                  </a:lnTo>
                  <a:lnTo>
                    <a:pt x="1766239" y="8636"/>
                  </a:lnTo>
                  <a:lnTo>
                    <a:pt x="1766874" y="10541"/>
                  </a:lnTo>
                  <a:lnTo>
                    <a:pt x="1767255" y="12700"/>
                  </a:lnTo>
                  <a:lnTo>
                    <a:pt x="1767763" y="14859"/>
                  </a:lnTo>
                  <a:lnTo>
                    <a:pt x="1767890" y="17018"/>
                  </a:lnTo>
                  <a:lnTo>
                    <a:pt x="1767890" y="19177"/>
                  </a:lnTo>
                  <a:lnTo>
                    <a:pt x="1767890" y="21336"/>
                  </a:lnTo>
                  <a:lnTo>
                    <a:pt x="1767763" y="23368"/>
                  </a:lnTo>
                  <a:lnTo>
                    <a:pt x="1767255" y="25400"/>
                  </a:lnTo>
                  <a:lnTo>
                    <a:pt x="1766874" y="27559"/>
                  </a:lnTo>
                  <a:lnTo>
                    <a:pt x="1761286" y="34671"/>
                  </a:lnTo>
                  <a:lnTo>
                    <a:pt x="1759762" y="35687"/>
                  </a:lnTo>
                  <a:lnTo>
                    <a:pt x="1757857" y="36195"/>
                  </a:lnTo>
                  <a:lnTo>
                    <a:pt x="1755825" y="36195"/>
                  </a:lnTo>
                  <a:lnTo>
                    <a:pt x="1638223" y="36195"/>
                  </a:lnTo>
                  <a:lnTo>
                    <a:pt x="1638223" y="131953"/>
                  </a:lnTo>
                  <a:lnTo>
                    <a:pt x="1739061" y="131953"/>
                  </a:lnTo>
                  <a:lnTo>
                    <a:pt x="1741220" y="131953"/>
                  </a:lnTo>
                  <a:lnTo>
                    <a:pt x="1750745" y="142875"/>
                  </a:lnTo>
                  <a:lnTo>
                    <a:pt x="1751253" y="145034"/>
                  </a:lnTo>
                  <a:lnTo>
                    <a:pt x="1751380" y="147193"/>
                  </a:lnTo>
                  <a:lnTo>
                    <a:pt x="1751380" y="149352"/>
                  </a:lnTo>
                  <a:lnTo>
                    <a:pt x="1751380" y="151511"/>
                  </a:lnTo>
                  <a:lnTo>
                    <a:pt x="1751253" y="153670"/>
                  </a:lnTo>
                  <a:lnTo>
                    <a:pt x="1750745" y="155702"/>
                  </a:lnTo>
                  <a:lnTo>
                    <a:pt x="1750364" y="157607"/>
                  </a:lnTo>
                  <a:lnTo>
                    <a:pt x="1749602" y="159385"/>
                  </a:lnTo>
                  <a:lnTo>
                    <a:pt x="1748586" y="160909"/>
                  </a:lnTo>
                  <a:lnTo>
                    <a:pt x="1747697" y="162433"/>
                  </a:lnTo>
                  <a:lnTo>
                    <a:pt x="1746300" y="163576"/>
                  </a:lnTo>
                  <a:lnTo>
                    <a:pt x="1744649" y="164465"/>
                  </a:lnTo>
                  <a:lnTo>
                    <a:pt x="1742998" y="165227"/>
                  </a:lnTo>
                  <a:lnTo>
                    <a:pt x="1741093" y="165608"/>
                  </a:lnTo>
                  <a:lnTo>
                    <a:pt x="1739061" y="165608"/>
                  </a:lnTo>
                  <a:lnTo>
                    <a:pt x="1638223" y="165608"/>
                  </a:lnTo>
                  <a:lnTo>
                    <a:pt x="1638223" y="275590"/>
                  </a:lnTo>
                  <a:lnTo>
                    <a:pt x="1757984" y="275590"/>
                  </a:lnTo>
                  <a:lnTo>
                    <a:pt x="1759889" y="275590"/>
                  </a:lnTo>
                  <a:lnTo>
                    <a:pt x="1767382" y="280797"/>
                  </a:lnTo>
                  <a:lnTo>
                    <a:pt x="1768525" y="282321"/>
                  </a:lnTo>
                  <a:lnTo>
                    <a:pt x="1769287" y="284226"/>
                  </a:lnTo>
                  <a:lnTo>
                    <a:pt x="1769668" y="286512"/>
                  </a:lnTo>
                  <a:lnTo>
                    <a:pt x="1770049" y="288671"/>
                  </a:lnTo>
                  <a:lnTo>
                    <a:pt x="1770303" y="290830"/>
                  </a:lnTo>
                  <a:lnTo>
                    <a:pt x="1770303" y="292989"/>
                  </a:lnTo>
                  <a:lnTo>
                    <a:pt x="1770303" y="295148"/>
                  </a:lnTo>
                  <a:lnTo>
                    <a:pt x="1767382" y="304927"/>
                  </a:lnTo>
                  <a:lnTo>
                    <a:pt x="1766366" y="306578"/>
                  </a:lnTo>
                  <a:lnTo>
                    <a:pt x="1764969" y="307975"/>
                  </a:lnTo>
                  <a:lnTo>
                    <a:pt x="1763445" y="308864"/>
                  </a:lnTo>
                  <a:lnTo>
                    <a:pt x="1761794" y="309753"/>
                  </a:lnTo>
                  <a:lnTo>
                    <a:pt x="1760016" y="310261"/>
                  </a:lnTo>
                  <a:lnTo>
                    <a:pt x="1757984" y="310261"/>
                  </a:lnTo>
                  <a:lnTo>
                    <a:pt x="1617903" y="310261"/>
                  </a:lnTo>
                  <a:lnTo>
                    <a:pt x="1613966" y="310261"/>
                  </a:lnTo>
                  <a:lnTo>
                    <a:pt x="1610029" y="308864"/>
                  </a:lnTo>
                  <a:lnTo>
                    <a:pt x="1606092" y="306070"/>
                  </a:lnTo>
                  <a:lnTo>
                    <a:pt x="1602155" y="303276"/>
                  </a:lnTo>
                  <a:lnTo>
                    <a:pt x="1600250" y="298196"/>
                  </a:lnTo>
                  <a:lnTo>
                    <a:pt x="1600250" y="290957"/>
                  </a:lnTo>
                  <a:lnTo>
                    <a:pt x="1600250" y="20828"/>
                  </a:lnTo>
                  <a:lnTo>
                    <a:pt x="1600250" y="13589"/>
                  </a:lnTo>
                  <a:lnTo>
                    <a:pt x="1602155" y="8509"/>
                  </a:lnTo>
                  <a:lnTo>
                    <a:pt x="1606219" y="5715"/>
                  </a:lnTo>
                  <a:lnTo>
                    <a:pt x="1610156" y="2921"/>
                  </a:lnTo>
                  <a:lnTo>
                    <a:pt x="1614093" y="1524"/>
                  </a:lnTo>
                  <a:lnTo>
                    <a:pt x="1617903" y="1524"/>
                  </a:lnTo>
                  <a:close/>
                </a:path>
                <a:path w="5386070" h="311785">
                  <a:moveTo>
                    <a:pt x="1329867" y="1524"/>
                  </a:moveTo>
                  <a:lnTo>
                    <a:pt x="1392732" y="1524"/>
                  </a:lnTo>
                  <a:lnTo>
                    <a:pt x="1411501" y="2192"/>
                  </a:lnTo>
                  <a:lnTo>
                    <a:pt x="1458899" y="12319"/>
                  </a:lnTo>
                  <a:lnTo>
                    <a:pt x="1494832" y="33643"/>
                  </a:lnTo>
                  <a:lnTo>
                    <a:pt x="1520812" y="64833"/>
                  </a:lnTo>
                  <a:lnTo>
                    <a:pt x="1536453" y="104594"/>
                  </a:lnTo>
                  <a:lnTo>
                    <a:pt x="1541703" y="151511"/>
                  </a:lnTo>
                  <a:lnTo>
                    <a:pt x="1541086" y="170130"/>
                  </a:lnTo>
                  <a:lnTo>
                    <a:pt x="1531924" y="219583"/>
                  </a:lnTo>
                  <a:lnTo>
                    <a:pt x="1511868" y="258802"/>
                  </a:lnTo>
                  <a:lnTo>
                    <a:pt x="1481410" y="287210"/>
                  </a:lnTo>
                  <a:lnTo>
                    <a:pt x="1440909" y="304474"/>
                  </a:lnTo>
                  <a:lnTo>
                    <a:pt x="1388795" y="310261"/>
                  </a:lnTo>
                  <a:lnTo>
                    <a:pt x="1329867" y="310261"/>
                  </a:lnTo>
                  <a:lnTo>
                    <a:pt x="1325930" y="310261"/>
                  </a:lnTo>
                  <a:lnTo>
                    <a:pt x="1321993" y="308864"/>
                  </a:lnTo>
                  <a:lnTo>
                    <a:pt x="1318056" y="306070"/>
                  </a:lnTo>
                  <a:lnTo>
                    <a:pt x="1314119" y="303276"/>
                  </a:lnTo>
                  <a:lnTo>
                    <a:pt x="1312214" y="298196"/>
                  </a:lnTo>
                  <a:lnTo>
                    <a:pt x="1312214" y="290957"/>
                  </a:lnTo>
                  <a:lnTo>
                    <a:pt x="1312214" y="20828"/>
                  </a:lnTo>
                  <a:lnTo>
                    <a:pt x="1312214" y="13589"/>
                  </a:lnTo>
                  <a:lnTo>
                    <a:pt x="1314119" y="8509"/>
                  </a:lnTo>
                  <a:lnTo>
                    <a:pt x="1318183" y="5715"/>
                  </a:lnTo>
                  <a:lnTo>
                    <a:pt x="1322120" y="2921"/>
                  </a:lnTo>
                  <a:lnTo>
                    <a:pt x="1326057" y="1524"/>
                  </a:lnTo>
                  <a:lnTo>
                    <a:pt x="1329867" y="1524"/>
                  </a:lnTo>
                  <a:close/>
                </a:path>
                <a:path w="5386070" h="311785">
                  <a:moveTo>
                    <a:pt x="836091" y="1524"/>
                  </a:moveTo>
                  <a:lnTo>
                    <a:pt x="974013" y="1524"/>
                  </a:lnTo>
                  <a:lnTo>
                    <a:pt x="975918" y="1524"/>
                  </a:lnTo>
                  <a:lnTo>
                    <a:pt x="977823" y="2032"/>
                  </a:lnTo>
                  <a:lnTo>
                    <a:pt x="979474" y="2921"/>
                  </a:lnTo>
                  <a:lnTo>
                    <a:pt x="981125" y="3937"/>
                  </a:lnTo>
                  <a:lnTo>
                    <a:pt x="982522" y="5334"/>
                  </a:lnTo>
                  <a:lnTo>
                    <a:pt x="983411" y="6985"/>
                  </a:lnTo>
                  <a:lnTo>
                    <a:pt x="984427" y="8636"/>
                  </a:lnTo>
                  <a:lnTo>
                    <a:pt x="985062" y="10541"/>
                  </a:lnTo>
                  <a:lnTo>
                    <a:pt x="985443" y="12700"/>
                  </a:lnTo>
                  <a:lnTo>
                    <a:pt x="985951" y="14859"/>
                  </a:lnTo>
                  <a:lnTo>
                    <a:pt x="986078" y="17018"/>
                  </a:lnTo>
                  <a:lnTo>
                    <a:pt x="986078" y="19177"/>
                  </a:lnTo>
                  <a:lnTo>
                    <a:pt x="986078" y="21336"/>
                  </a:lnTo>
                  <a:lnTo>
                    <a:pt x="985951" y="23368"/>
                  </a:lnTo>
                  <a:lnTo>
                    <a:pt x="985443" y="25400"/>
                  </a:lnTo>
                  <a:lnTo>
                    <a:pt x="985062" y="27559"/>
                  </a:lnTo>
                  <a:lnTo>
                    <a:pt x="979474" y="34671"/>
                  </a:lnTo>
                  <a:lnTo>
                    <a:pt x="977950" y="35687"/>
                  </a:lnTo>
                  <a:lnTo>
                    <a:pt x="976045" y="36195"/>
                  </a:lnTo>
                  <a:lnTo>
                    <a:pt x="974013" y="36195"/>
                  </a:lnTo>
                  <a:lnTo>
                    <a:pt x="856411" y="36195"/>
                  </a:lnTo>
                  <a:lnTo>
                    <a:pt x="856411" y="131953"/>
                  </a:lnTo>
                  <a:lnTo>
                    <a:pt x="957249" y="131953"/>
                  </a:lnTo>
                  <a:lnTo>
                    <a:pt x="959408" y="131953"/>
                  </a:lnTo>
                  <a:lnTo>
                    <a:pt x="968933" y="142875"/>
                  </a:lnTo>
                  <a:lnTo>
                    <a:pt x="969441" y="145034"/>
                  </a:lnTo>
                  <a:lnTo>
                    <a:pt x="969568" y="147193"/>
                  </a:lnTo>
                  <a:lnTo>
                    <a:pt x="969568" y="149352"/>
                  </a:lnTo>
                  <a:lnTo>
                    <a:pt x="969568" y="151511"/>
                  </a:lnTo>
                  <a:lnTo>
                    <a:pt x="969441" y="153670"/>
                  </a:lnTo>
                  <a:lnTo>
                    <a:pt x="968933" y="155702"/>
                  </a:lnTo>
                  <a:lnTo>
                    <a:pt x="968552" y="157607"/>
                  </a:lnTo>
                  <a:lnTo>
                    <a:pt x="967790" y="159385"/>
                  </a:lnTo>
                  <a:lnTo>
                    <a:pt x="966774" y="160909"/>
                  </a:lnTo>
                  <a:lnTo>
                    <a:pt x="965885" y="162433"/>
                  </a:lnTo>
                  <a:lnTo>
                    <a:pt x="964488" y="163576"/>
                  </a:lnTo>
                  <a:lnTo>
                    <a:pt x="962837" y="164465"/>
                  </a:lnTo>
                  <a:lnTo>
                    <a:pt x="961186" y="165227"/>
                  </a:lnTo>
                  <a:lnTo>
                    <a:pt x="959281" y="165608"/>
                  </a:lnTo>
                  <a:lnTo>
                    <a:pt x="957249" y="165608"/>
                  </a:lnTo>
                  <a:lnTo>
                    <a:pt x="856411" y="165608"/>
                  </a:lnTo>
                  <a:lnTo>
                    <a:pt x="856411" y="275590"/>
                  </a:lnTo>
                  <a:lnTo>
                    <a:pt x="976172" y="275590"/>
                  </a:lnTo>
                  <a:lnTo>
                    <a:pt x="978077" y="275590"/>
                  </a:lnTo>
                  <a:lnTo>
                    <a:pt x="985570" y="280797"/>
                  </a:lnTo>
                  <a:lnTo>
                    <a:pt x="986713" y="282321"/>
                  </a:lnTo>
                  <a:lnTo>
                    <a:pt x="987475" y="284226"/>
                  </a:lnTo>
                  <a:lnTo>
                    <a:pt x="987856" y="286512"/>
                  </a:lnTo>
                  <a:lnTo>
                    <a:pt x="988237" y="288671"/>
                  </a:lnTo>
                  <a:lnTo>
                    <a:pt x="988491" y="290830"/>
                  </a:lnTo>
                  <a:lnTo>
                    <a:pt x="988491" y="292989"/>
                  </a:lnTo>
                  <a:lnTo>
                    <a:pt x="988491" y="295148"/>
                  </a:lnTo>
                  <a:lnTo>
                    <a:pt x="985570" y="304927"/>
                  </a:lnTo>
                  <a:lnTo>
                    <a:pt x="984554" y="306578"/>
                  </a:lnTo>
                  <a:lnTo>
                    <a:pt x="983157" y="307975"/>
                  </a:lnTo>
                  <a:lnTo>
                    <a:pt x="981633" y="308864"/>
                  </a:lnTo>
                  <a:lnTo>
                    <a:pt x="979982" y="309753"/>
                  </a:lnTo>
                  <a:lnTo>
                    <a:pt x="978204" y="310261"/>
                  </a:lnTo>
                  <a:lnTo>
                    <a:pt x="976172" y="310261"/>
                  </a:lnTo>
                  <a:lnTo>
                    <a:pt x="836091" y="310261"/>
                  </a:lnTo>
                  <a:lnTo>
                    <a:pt x="832154" y="310261"/>
                  </a:lnTo>
                  <a:lnTo>
                    <a:pt x="828217" y="308864"/>
                  </a:lnTo>
                  <a:lnTo>
                    <a:pt x="824280" y="306070"/>
                  </a:lnTo>
                  <a:lnTo>
                    <a:pt x="820343" y="303276"/>
                  </a:lnTo>
                  <a:lnTo>
                    <a:pt x="818438" y="298196"/>
                  </a:lnTo>
                  <a:lnTo>
                    <a:pt x="818438" y="290957"/>
                  </a:lnTo>
                  <a:lnTo>
                    <a:pt x="818438" y="20828"/>
                  </a:lnTo>
                  <a:lnTo>
                    <a:pt x="818438" y="13589"/>
                  </a:lnTo>
                  <a:lnTo>
                    <a:pt x="820343" y="8509"/>
                  </a:lnTo>
                  <a:lnTo>
                    <a:pt x="824407" y="5715"/>
                  </a:lnTo>
                  <a:lnTo>
                    <a:pt x="828344" y="2921"/>
                  </a:lnTo>
                  <a:lnTo>
                    <a:pt x="832281" y="1524"/>
                  </a:lnTo>
                  <a:lnTo>
                    <a:pt x="836091" y="1524"/>
                  </a:lnTo>
                  <a:close/>
                </a:path>
                <a:path w="5386070" h="311785">
                  <a:moveTo>
                    <a:pt x="583107" y="1524"/>
                  </a:moveTo>
                  <a:lnTo>
                    <a:pt x="639241" y="1524"/>
                  </a:lnTo>
                  <a:lnTo>
                    <a:pt x="646353" y="1524"/>
                  </a:lnTo>
                  <a:lnTo>
                    <a:pt x="652576" y="1651"/>
                  </a:lnTo>
                  <a:lnTo>
                    <a:pt x="657910" y="2159"/>
                  </a:lnTo>
                  <a:lnTo>
                    <a:pt x="663371" y="2540"/>
                  </a:lnTo>
                  <a:lnTo>
                    <a:pt x="668324" y="3175"/>
                  </a:lnTo>
                  <a:lnTo>
                    <a:pt x="709673" y="17728"/>
                  </a:lnTo>
                  <a:lnTo>
                    <a:pt x="736462" y="48946"/>
                  </a:lnTo>
                  <a:lnTo>
                    <a:pt x="743254" y="83439"/>
                  </a:lnTo>
                  <a:lnTo>
                    <a:pt x="742971" y="91057"/>
                  </a:lnTo>
                  <a:lnTo>
                    <a:pt x="730094" y="128579"/>
                  </a:lnTo>
                  <a:lnTo>
                    <a:pt x="699312" y="154432"/>
                  </a:lnTo>
                  <a:lnTo>
                    <a:pt x="720013" y="192151"/>
                  </a:lnTo>
                  <a:lnTo>
                    <a:pt x="723188" y="198501"/>
                  </a:lnTo>
                  <a:lnTo>
                    <a:pt x="726236" y="205612"/>
                  </a:lnTo>
                  <a:lnTo>
                    <a:pt x="729411" y="213487"/>
                  </a:lnTo>
                  <a:lnTo>
                    <a:pt x="757732" y="284988"/>
                  </a:lnTo>
                  <a:lnTo>
                    <a:pt x="759510" y="289052"/>
                  </a:lnTo>
                  <a:lnTo>
                    <a:pt x="760653" y="292354"/>
                  </a:lnTo>
                  <a:lnTo>
                    <a:pt x="761288" y="294894"/>
                  </a:lnTo>
                  <a:lnTo>
                    <a:pt x="762050" y="297434"/>
                  </a:lnTo>
                  <a:lnTo>
                    <a:pt x="762431" y="299339"/>
                  </a:lnTo>
                  <a:lnTo>
                    <a:pt x="762431" y="300482"/>
                  </a:lnTo>
                  <a:lnTo>
                    <a:pt x="762431" y="302260"/>
                  </a:lnTo>
                  <a:lnTo>
                    <a:pt x="757224" y="309245"/>
                  </a:lnTo>
                  <a:lnTo>
                    <a:pt x="755446" y="310134"/>
                  </a:lnTo>
                  <a:lnTo>
                    <a:pt x="753541" y="310769"/>
                  </a:lnTo>
                  <a:lnTo>
                    <a:pt x="751255" y="311150"/>
                  </a:lnTo>
                  <a:lnTo>
                    <a:pt x="749096" y="311531"/>
                  </a:lnTo>
                  <a:lnTo>
                    <a:pt x="746302" y="311658"/>
                  </a:lnTo>
                  <a:lnTo>
                    <a:pt x="742873" y="311658"/>
                  </a:lnTo>
                  <a:lnTo>
                    <a:pt x="739825" y="311658"/>
                  </a:lnTo>
                  <a:lnTo>
                    <a:pt x="729411" y="309245"/>
                  </a:lnTo>
                  <a:lnTo>
                    <a:pt x="727506" y="308229"/>
                  </a:lnTo>
                  <a:lnTo>
                    <a:pt x="722299" y="299720"/>
                  </a:lnTo>
                  <a:lnTo>
                    <a:pt x="694359" y="227076"/>
                  </a:lnTo>
                  <a:lnTo>
                    <a:pt x="676579" y="191643"/>
                  </a:lnTo>
                  <a:lnTo>
                    <a:pt x="671753" y="186817"/>
                  </a:lnTo>
                  <a:lnTo>
                    <a:pt x="666927" y="181864"/>
                  </a:lnTo>
                  <a:lnTo>
                    <a:pt x="661085" y="178054"/>
                  </a:lnTo>
                  <a:lnTo>
                    <a:pt x="654100" y="175133"/>
                  </a:lnTo>
                  <a:lnTo>
                    <a:pt x="647242" y="172339"/>
                  </a:lnTo>
                  <a:lnTo>
                    <a:pt x="638987" y="170815"/>
                  </a:lnTo>
                  <a:lnTo>
                    <a:pt x="629462" y="170815"/>
                  </a:lnTo>
                  <a:lnTo>
                    <a:pt x="603427" y="170815"/>
                  </a:lnTo>
                  <a:lnTo>
                    <a:pt x="603427" y="300990"/>
                  </a:lnTo>
                  <a:lnTo>
                    <a:pt x="603427" y="302641"/>
                  </a:lnTo>
                  <a:lnTo>
                    <a:pt x="602919" y="304292"/>
                  </a:lnTo>
                  <a:lnTo>
                    <a:pt x="601903" y="305943"/>
                  </a:lnTo>
                  <a:lnTo>
                    <a:pt x="601014" y="307594"/>
                  </a:lnTo>
                  <a:lnTo>
                    <a:pt x="599617" y="308737"/>
                  </a:lnTo>
                  <a:lnTo>
                    <a:pt x="597839" y="309499"/>
                  </a:lnTo>
                  <a:lnTo>
                    <a:pt x="595934" y="310261"/>
                  </a:lnTo>
                  <a:lnTo>
                    <a:pt x="594029" y="310896"/>
                  </a:lnTo>
                  <a:lnTo>
                    <a:pt x="592124" y="311150"/>
                  </a:lnTo>
                  <a:lnTo>
                    <a:pt x="590219" y="311531"/>
                  </a:lnTo>
                  <a:lnTo>
                    <a:pt x="587552" y="311658"/>
                  </a:lnTo>
                  <a:lnTo>
                    <a:pt x="584250" y="311658"/>
                  </a:lnTo>
                  <a:lnTo>
                    <a:pt x="581075" y="311658"/>
                  </a:lnTo>
                  <a:lnTo>
                    <a:pt x="578535" y="311531"/>
                  </a:lnTo>
                  <a:lnTo>
                    <a:pt x="576503" y="311150"/>
                  </a:lnTo>
                  <a:lnTo>
                    <a:pt x="574598" y="310896"/>
                  </a:lnTo>
                  <a:lnTo>
                    <a:pt x="566813" y="306070"/>
                  </a:lnTo>
                  <a:lnTo>
                    <a:pt x="565873" y="304546"/>
                  </a:lnTo>
                  <a:lnTo>
                    <a:pt x="565404" y="302768"/>
                  </a:lnTo>
                  <a:lnTo>
                    <a:pt x="565404" y="300990"/>
                  </a:lnTo>
                  <a:lnTo>
                    <a:pt x="565404" y="20828"/>
                  </a:lnTo>
                  <a:lnTo>
                    <a:pt x="565404" y="13589"/>
                  </a:lnTo>
                  <a:lnTo>
                    <a:pt x="567397" y="8509"/>
                  </a:lnTo>
                  <a:lnTo>
                    <a:pt x="571385" y="5715"/>
                  </a:lnTo>
                  <a:lnTo>
                    <a:pt x="575360" y="2921"/>
                  </a:lnTo>
                  <a:lnTo>
                    <a:pt x="579297" y="1524"/>
                  </a:lnTo>
                  <a:lnTo>
                    <a:pt x="583107" y="1524"/>
                  </a:lnTo>
                  <a:close/>
                </a:path>
                <a:path w="5386070" h="311785">
                  <a:moveTo>
                    <a:pt x="11887" y="1524"/>
                  </a:moveTo>
                  <a:lnTo>
                    <a:pt x="218808" y="1524"/>
                  </a:lnTo>
                  <a:lnTo>
                    <a:pt x="220776" y="1524"/>
                  </a:lnTo>
                  <a:lnTo>
                    <a:pt x="222618" y="2032"/>
                  </a:lnTo>
                  <a:lnTo>
                    <a:pt x="224307" y="2921"/>
                  </a:lnTo>
                  <a:lnTo>
                    <a:pt x="225983" y="3937"/>
                  </a:lnTo>
                  <a:lnTo>
                    <a:pt x="227317" y="5207"/>
                  </a:lnTo>
                  <a:lnTo>
                    <a:pt x="228269" y="6985"/>
                  </a:lnTo>
                  <a:lnTo>
                    <a:pt x="229222" y="8636"/>
                  </a:lnTo>
                  <a:lnTo>
                    <a:pt x="229908" y="10541"/>
                  </a:lnTo>
                  <a:lnTo>
                    <a:pt x="230314" y="12700"/>
                  </a:lnTo>
                  <a:lnTo>
                    <a:pt x="230733" y="14859"/>
                  </a:lnTo>
                  <a:lnTo>
                    <a:pt x="230936" y="17018"/>
                  </a:lnTo>
                  <a:lnTo>
                    <a:pt x="230936" y="19177"/>
                  </a:lnTo>
                  <a:lnTo>
                    <a:pt x="230936" y="21336"/>
                  </a:lnTo>
                  <a:lnTo>
                    <a:pt x="230733" y="23368"/>
                  </a:lnTo>
                  <a:lnTo>
                    <a:pt x="230314" y="25400"/>
                  </a:lnTo>
                  <a:lnTo>
                    <a:pt x="229895" y="27559"/>
                  </a:lnTo>
                  <a:lnTo>
                    <a:pt x="224345" y="34671"/>
                  </a:lnTo>
                  <a:lnTo>
                    <a:pt x="222707" y="35687"/>
                  </a:lnTo>
                  <a:lnTo>
                    <a:pt x="220865" y="36195"/>
                  </a:lnTo>
                  <a:lnTo>
                    <a:pt x="218808" y="36195"/>
                  </a:lnTo>
                  <a:lnTo>
                    <a:pt x="134454" y="36195"/>
                  </a:lnTo>
                  <a:lnTo>
                    <a:pt x="134454" y="300990"/>
                  </a:lnTo>
                  <a:lnTo>
                    <a:pt x="134454" y="302641"/>
                  </a:lnTo>
                  <a:lnTo>
                    <a:pt x="133972" y="304292"/>
                  </a:lnTo>
                  <a:lnTo>
                    <a:pt x="133019" y="305943"/>
                  </a:lnTo>
                  <a:lnTo>
                    <a:pt x="132054" y="307594"/>
                  </a:lnTo>
                  <a:lnTo>
                    <a:pt x="130670" y="308737"/>
                  </a:lnTo>
                  <a:lnTo>
                    <a:pt x="128854" y="309499"/>
                  </a:lnTo>
                  <a:lnTo>
                    <a:pt x="127038" y="310261"/>
                  </a:lnTo>
                  <a:lnTo>
                    <a:pt x="125120" y="310896"/>
                  </a:lnTo>
                  <a:lnTo>
                    <a:pt x="123101" y="311150"/>
                  </a:lnTo>
                  <a:lnTo>
                    <a:pt x="121081" y="311531"/>
                  </a:lnTo>
                  <a:lnTo>
                    <a:pt x="118490" y="311658"/>
                  </a:lnTo>
                  <a:lnTo>
                    <a:pt x="115354" y="311658"/>
                  </a:lnTo>
                  <a:lnTo>
                    <a:pt x="112179" y="311658"/>
                  </a:lnTo>
                  <a:lnTo>
                    <a:pt x="109601" y="311531"/>
                  </a:lnTo>
                  <a:lnTo>
                    <a:pt x="107607" y="311150"/>
                  </a:lnTo>
                  <a:lnTo>
                    <a:pt x="105613" y="310896"/>
                  </a:lnTo>
                  <a:lnTo>
                    <a:pt x="103733" y="310261"/>
                  </a:lnTo>
                  <a:lnTo>
                    <a:pt x="101955" y="309499"/>
                  </a:lnTo>
                  <a:lnTo>
                    <a:pt x="100177" y="308737"/>
                  </a:lnTo>
                  <a:lnTo>
                    <a:pt x="98818" y="307594"/>
                  </a:lnTo>
                  <a:lnTo>
                    <a:pt x="97878" y="306070"/>
                  </a:lnTo>
                  <a:lnTo>
                    <a:pt x="96951" y="304546"/>
                  </a:lnTo>
                  <a:lnTo>
                    <a:pt x="96481" y="302768"/>
                  </a:lnTo>
                  <a:lnTo>
                    <a:pt x="96481" y="300990"/>
                  </a:lnTo>
                  <a:lnTo>
                    <a:pt x="96481" y="36195"/>
                  </a:lnTo>
                  <a:lnTo>
                    <a:pt x="11887" y="36195"/>
                  </a:lnTo>
                  <a:lnTo>
                    <a:pt x="9702" y="36195"/>
                  </a:lnTo>
                  <a:lnTo>
                    <a:pt x="7835" y="35687"/>
                  </a:lnTo>
                  <a:lnTo>
                    <a:pt x="6299" y="34671"/>
                  </a:lnTo>
                  <a:lnTo>
                    <a:pt x="4749" y="33655"/>
                  </a:lnTo>
                  <a:lnTo>
                    <a:pt x="3505" y="32385"/>
                  </a:lnTo>
                  <a:lnTo>
                    <a:pt x="2565" y="30861"/>
                  </a:lnTo>
                  <a:lnTo>
                    <a:pt x="1638" y="29337"/>
                  </a:lnTo>
                  <a:lnTo>
                    <a:pt x="977" y="27686"/>
                  </a:lnTo>
                  <a:lnTo>
                    <a:pt x="584" y="25654"/>
                  </a:lnTo>
                  <a:lnTo>
                    <a:pt x="190" y="23749"/>
                  </a:lnTo>
                  <a:lnTo>
                    <a:pt x="0" y="21590"/>
                  </a:lnTo>
                  <a:lnTo>
                    <a:pt x="0" y="19177"/>
                  </a:lnTo>
                  <a:lnTo>
                    <a:pt x="0" y="16764"/>
                  </a:lnTo>
                  <a:lnTo>
                    <a:pt x="2552" y="6985"/>
                  </a:lnTo>
                  <a:lnTo>
                    <a:pt x="3479" y="5334"/>
                  </a:lnTo>
                  <a:lnTo>
                    <a:pt x="4737" y="4064"/>
                  </a:lnTo>
                  <a:lnTo>
                    <a:pt x="6337" y="3048"/>
                  </a:lnTo>
                  <a:lnTo>
                    <a:pt x="7937" y="2032"/>
                  </a:lnTo>
                  <a:lnTo>
                    <a:pt x="9779" y="1524"/>
                  </a:lnTo>
                  <a:lnTo>
                    <a:pt x="11887" y="1524"/>
                  </a:lnTo>
                  <a:close/>
                </a:path>
                <a:path w="5386070" h="311785">
                  <a:moveTo>
                    <a:pt x="5244642" y="0"/>
                  </a:moveTo>
                  <a:lnTo>
                    <a:pt x="5247690" y="0"/>
                  </a:lnTo>
                  <a:lnTo>
                    <a:pt x="5250230" y="254"/>
                  </a:lnTo>
                  <a:lnTo>
                    <a:pt x="5262295" y="5842"/>
                  </a:lnTo>
                  <a:lnTo>
                    <a:pt x="5263311" y="7493"/>
                  </a:lnTo>
                  <a:lnTo>
                    <a:pt x="5263819" y="9144"/>
                  </a:lnTo>
                  <a:lnTo>
                    <a:pt x="5263819" y="10795"/>
                  </a:lnTo>
                  <a:lnTo>
                    <a:pt x="5263819" y="275082"/>
                  </a:lnTo>
                  <a:lnTo>
                    <a:pt x="5373166" y="275082"/>
                  </a:lnTo>
                  <a:lnTo>
                    <a:pt x="5375325" y="275082"/>
                  </a:lnTo>
                  <a:lnTo>
                    <a:pt x="5377230" y="275590"/>
                  </a:lnTo>
                  <a:lnTo>
                    <a:pt x="5378881" y="276606"/>
                  </a:lnTo>
                  <a:lnTo>
                    <a:pt x="5380532" y="277495"/>
                  </a:lnTo>
                  <a:lnTo>
                    <a:pt x="5381802" y="278892"/>
                  </a:lnTo>
                  <a:lnTo>
                    <a:pt x="5385485" y="290449"/>
                  </a:lnTo>
                  <a:lnTo>
                    <a:pt x="5385485" y="292608"/>
                  </a:lnTo>
                  <a:lnTo>
                    <a:pt x="5385485" y="294894"/>
                  </a:lnTo>
                  <a:lnTo>
                    <a:pt x="5379008" y="308737"/>
                  </a:lnTo>
                  <a:lnTo>
                    <a:pt x="5377357" y="309753"/>
                  </a:lnTo>
                  <a:lnTo>
                    <a:pt x="5375325" y="310261"/>
                  </a:lnTo>
                  <a:lnTo>
                    <a:pt x="5373166" y="310261"/>
                  </a:lnTo>
                  <a:lnTo>
                    <a:pt x="5243499" y="310261"/>
                  </a:lnTo>
                  <a:lnTo>
                    <a:pt x="5239562" y="310261"/>
                  </a:lnTo>
                  <a:lnTo>
                    <a:pt x="5235625" y="308864"/>
                  </a:lnTo>
                  <a:lnTo>
                    <a:pt x="5231688" y="306070"/>
                  </a:lnTo>
                  <a:lnTo>
                    <a:pt x="5227751" y="303276"/>
                  </a:lnTo>
                  <a:lnTo>
                    <a:pt x="5225846" y="298196"/>
                  </a:lnTo>
                  <a:lnTo>
                    <a:pt x="5225846" y="290957"/>
                  </a:lnTo>
                  <a:lnTo>
                    <a:pt x="5225846" y="10795"/>
                  </a:lnTo>
                  <a:lnTo>
                    <a:pt x="5225846" y="9017"/>
                  </a:lnTo>
                  <a:lnTo>
                    <a:pt x="5226227" y="7239"/>
                  </a:lnTo>
                  <a:lnTo>
                    <a:pt x="5227243" y="5715"/>
                  </a:lnTo>
                  <a:lnTo>
                    <a:pt x="5228132" y="4191"/>
                  </a:lnTo>
                  <a:lnTo>
                    <a:pt x="5237149" y="635"/>
                  </a:lnTo>
                  <a:lnTo>
                    <a:pt x="5239308" y="254"/>
                  </a:lnTo>
                  <a:lnTo>
                    <a:pt x="5241848" y="0"/>
                  </a:lnTo>
                  <a:lnTo>
                    <a:pt x="5244642" y="0"/>
                  </a:lnTo>
                  <a:close/>
                </a:path>
                <a:path w="5386070" h="311785">
                  <a:moveTo>
                    <a:pt x="3993692" y="0"/>
                  </a:moveTo>
                  <a:lnTo>
                    <a:pt x="3996740" y="0"/>
                  </a:lnTo>
                  <a:lnTo>
                    <a:pt x="3999280" y="254"/>
                  </a:lnTo>
                  <a:lnTo>
                    <a:pt x="4001566" y="508"/>
                  </a:lnTo>
                  <a:lnTo>
                    <a:pt x="4003852" y="762"/>
                  </a:lnTo>
                  <a:lnTo>
                    <a:pt x="4005757" y="1270"/>
                  </a:lnTo>
                  <a:lnTo>
                    <a:pt x="4007408" y="2032"/>
                  </a:lnTo>
                  <a:lnTo>
                    <a:pt x="4009059" y="2794"/>
                  </a:lnTo>
                  <a:lnTo>
                    <a:pt x="4010202" y="3810"/>
                  </a:lnTo>
                  <a:lnTo>
                    <a:pt x="4011091" y="5080"/>
                  </a:lnTo>
                  <a:lnTo>
                    <a:pt x="4011980" y="6350"/>
                  </a:lnTo>
                  <a:lnTo>
                    <a:pt x="4012869" y="7874"/>
                  </a:lnTo>
                  <a:lnTo>
                    <a:pt x="4013631" y="9652"/>
                  </a:lnTo>
                  <a:lnTo>
                    <a:pt x="4101769" y="259969"/>
                  </a:lnTo>
                  <a:lnTo>
                    <a:pt x="4187367" y="9525"/>
                  </a:lnTo>
                  <a:lnTo>
                    <a:pt x="4187748" y="8001"/>
                  </a:lnTo>
                  <a:lnTo>
                    <a:pt x="4188383" y="6604"/>
                  </a:lnTo>
                  <a:lnTo>
                    <a:pt x="4189272" y="5207"/>
                  </a:lnTo>
                  <a:lnTo>
                    <a:pt x="4190034" y="3810"/>
                  </a:lnTo>
                  <a:lnTo>
                    <a:pt x="4199686" y="508"/>
                  </a:lnTo>
                  <a:lnTo>
                    <a:pt x="4202099" y="254"/>
                  </a:lnTo>
                  <a:lnTo>
                    <a:pt x="4204893" y="0"/>
                  </a:lnTo>
                  <a:lnTo>
                    <a:pt x="4208068" y="0"/>
                  </a:lnTo>
                  <a:lnTo>
                    <a:pt x="4211878" y="0"/>
                  </a:lnTo>
                  <a:lnTo>
                    <a:pt x="4224578" y="3683"/>
                  </a:lnTo>
                  <a:lnTo>
                    <a:pt x="4226356" y="5334"/>
                  </a:lnTo>
                  <a:lnTo>
                    <a:pt x="4227118" y="7239"/>
                  </a:lnTo>
                  <a:lnTo>
                    <a:pt x="4227118" y="9652"/>
                  </a:lnTo>
                  <a:lnTo>
                    <a:pt x="4226991" y="12065"/>
                  </a:lnTo>
                  <a:lnTo>
                    <a:pt x="4226356" y="14478"/>
                  </a:lnTo>
                  <a:lnTo>
                    <a:pt x="4225467" y="16891"/>
                  </a:lnTo>
                  <a:lnTo>
                    <a:pt x="4122851" y="302133"/>
                  </a:lnTo>
                  <a:lnTo>
                    <a:pt x="4122089" y="304165"/>
                  </a:lnTo>
                  <a:lnTo>
                    <a:pt x="4121073" y="305816"/>
                  </a:lnTo>
                  <a:lnTo>
                    <a:pt x="4119549" y="307086"/>
                  </a:lnTo>
                  <a:lnTo>
                    <a:pt x="4118152" y="308483"/>
                  </a:lnTo>
                  <a:lnTo>
                    <a:pt x="4116501" y="309372"/>
                  </a:lnTo>
                  <a:lnTo>
                    <a:pt x="4114596" y="310007"/>
                  </a:lnTo>
                  <a:lnTo>
                    <a:pt x="4112691" y="310642"/>
                  </a:lnTo>
                  <a:lnTo>
                    <a:pt x="4110532" y="311023"/>
                  </a:lnTo>
                  <a:lnTo>
                    <a:pt x="4108246" y="311277"/>
                  </a:lnTo>
                  <a:lnTo>
                    <a:pt x="4105833" y="311531"/>
                  </a:lnTo>
                  <a:lnTo>
                    <a:pt x="4103293" y="311658"/>
                  </a:lnTo>
                  <a:lnTo>
                    <a:pt x="4100245" y="311658"/>
                  </a:lnTo>
                  <a:lnTo>
                    <a:pt x="4098213" y="311658"/>
                  </a:lnTo>
                  <a:lnTo>
                    <a:pt x="4096435" y="311658"/>
                  </a:lnTo>
                  <a:lnTo>
                    <a:pt x="4094784" y="311531"/>
                  </a:lnTo>
                  <a:lnTo>
                    <a:pt x="4093133" y="311531"/>
                  </a:lnTo>
                  <a:lnTo>
                    <a:pt x="4091609" y="311277"/>
                  </a:lnTo>
                  <a:lnTo>
                    <a:pt x="4090085" y="311023"/>
                  </a:lnTo>
                  <a:lnTo>
                    <a:pt x="4088561" y="310769"/>
                  </a:lnTo>
                  <a:lnTo>
                    <a:pt x="4087291" y="310388"/>
                  </a:lnTo>
                  <a:lnTo>
                    <a:pt x="4086148" y="310007"/>
                  </a:lnTo>
                  <a:lnTo>
                    <a:pt x="4085005" y="309626"/>
                  </a:lnTo>
                  <a:lnTo>
                    <a:pt x="4083862" y="309118"/>
                  </a:lnTo>
                  <a:lnTo>
                    <a:pt x="4082592" y="308356"/>
                  </a:lnTo>
                  <a:lnTo>
                    <a:pt x="4081322" y="307594"/>
                  </a:lnTo>
                  <a:lnTo>
                    <a:pt x="4078020" y="303022"/>
                  </a:lnTo>
                  <a:lnTo>
                    <a:pt x="3975150" y="16891"/>
                  </a:lnTo>
                  <a:lnTo>
                    <a:pt x="3974261" y="14351"/>
                  </a:lnTo>
                  <a:lnTo>
                    <a:pt x="3973753" y="11811"/>
                  </a:lnTo>
                  <a:lnTo>
                    <a:pt x="3973880" y="9144"/>
                  </a:lnTo>
                  <a:lnTo>
                    <a:pt x="3974007" y="6477"/>
                  </a:lnTo>
                  <a:lnTo>
                    <a:pt x="3990263" y="0"/>
                  </a:lnTo>
                  <a:lnTo>
                    <a:pt x="3993692" y="0"/>
                  </a:lnTo>
                  <a:close/>
                </a:path>
                <a:path w="5386070" h="311785">
                  <a:moveTo>
                    <a:pt x="3854119" y="0"/>
                  </a:moveTo>
                  <a:lnTo>
                    <a:pt x="3856786" y="0"/>
                  </a:lnTo>
                  <a:lnTo>
                    <a:pt x="3859453" y="254"/>
                  </a:lnTo>
                  <a:lnTo>
                    <a:pt x="3861993" y="508"/>
                  </a:lnTo>
                  <a:lnTo>
                    <a:pt x="3864533" y="762"/>
                  </a:lnTo>
                  <a:lnTo>
                    <a:pt x="3873677" y="4826"/>
                  </a:lnTo>
                  <a:lnTo>
                    <a:pt x="3875074" y="6096"/>
                  </a:lnTo>
                  <a:lnTo>
                    <a:pt x="3876217" y="9906"/>
                  </a:lnTo>
                  <a:lnTo>
                    <a:pt x="3877106" y="16002"/>
                  </a:lnTo>
                  <a:lnTo>
                    <a:pt x="3981881" y="296037"/>
                  </a:lnTo>
                  <a:lnTo>
                    <a:pt x="3982897" y="297815"/>
                  </a:lnTo>
                  <a:lnTo>
                    <a:pt x="3983278" y="299974"/>
                  </a:lnTo>
                  <a:lnTo>
                    <a:pt x="3983151" y="302514"/>
                  </a:lnTo>
                  <a:lnTo>
                    <a:pt x="3983024" y="305054"/>
                  </a:lnTo>
                  <a:lnTo>
                    <a:pt x="3982008" y="307086"/>
                  </a:lnTo>
                  <a:lnTo>
                    <a:pt x="3979976" y="308610"/>
                  </a:lnTo>
                  <a:lnTo>
                    <a:pt x="3978071" y="310134"/>
                  </a:lnTo>
                  <a:lnTo>
                    <a:pt x="3975912" y="311023"/>
                  </a:lnTo>
                  <a:lnTo>
                    <a:pt x="3973245" y="311277"/>
                  </a:lnTo>
                  <a:lnTo>
                    <a:pt x="3970705" y="311531"/>
                  </a:lnTo>
                  <a:lnTo>
                    <a:pt x="3967657" y="311658"/>
                  </a:lnTo>
                  <a:lnTo>
                    <a:pt x="3964101" y="311658"/>
                  </a:lnTo>
                  <a:lnTo>
                    <a:pt x="3960418" y="311658"/>
                  </a:lnTo>
                  <a:lnTo>
                    <a:pt x="3949623" y="309753"/>
                  </a:lnTo>
                  <a:lnTo>
                    <a:pt x="3947972" y="309118"/>
                  </a:lnTo>
                  <a:lnTo>
                    <a:pt x="3946702" y="308102"/>
                  </a:lnTo>
                  <a:lnTo>
                    <a:pt x="3945813" y="306832"/>
                  </a:lnTo>
                  <a:lnTo>
                    <a:pt x="3944924" y="305562"/>
                  </a:lnTo>
                  <a:lnTo>
                    <a:pt x="3944162" y="304038"/>
                  </a:lnTo>
                  <a:lnTo>
                    <a:pt x="3943273" y="302260"/>
                  </a:lnTo>
                  <a:lnTo>
                    <a:pt x="3915841" y="225806"/>
                  </a:lnTo>
                  <a:lnTo>
                    <a:pt x="3791508" y="225806"/>
                  </a:lnTo>
                  <a:lnTo>
                    <a:pt x="3764838" y="302133"/>
                  </a:lnTo>
                  <a:lnTo>
                    <a:pt x="3764457" y="303530"/>
                  </a:lnTo>
                  <a:lnTo>
                    <a:pt x="3763695" y="304927"/>
                  </a:lnTo>
                  <a:lnTo>
                    <a:pt x="3762679" y="306197"/>
                  </a:lnTo>
                  <a:lnTo>
                    <a:pt x="3761663" y="307467"/>
                  </a:lnTo>
                  <a:lnTo>
                    <a:pt x="3760266" y="308610"/>
                  </a:lnTo>
                  <a:lnTo>
                    <a:pt x="3758615" y="309372"/>
                  </a:lnTo>
                  <a:lnTo>
                    <a:pt x="3756964" y="310261"/>
                  </a:lnTo>
                  <a:lnTo>
                    <a:pt x="3755059" y="310769"/>
                  </a:lnTo>
                  <a:lnTo>
                    <a:pt x="3752900" y="311150"/>
                  </a:lnTo>
                  <a:lnTo>
                    <a:pt x="3750741" y="311531"/>
                  </a:lnTo>
                  <a:lnTo>
                    <a:pt x="3747947" y="311658"/>
                  </a:lnTo>
                  <a:lnTo>
                    <a:pt x="3744518" y="311658"/>
                  </a:lnTo>
                  <a:lnTo>
                    <a:pt x="3740835" y="311658"/>
                  </a:lnTo>
                  <a:lnTo>
                    <a:pt x="3737660" y="311531"/>
                  </a:lnTo>
                  <a:lnTo>
                    <a:pt x="3735120" y="311150"/>
                  </a:lnTo>
                  <a:lnTo>
                    <a:pt x="3732580" y="310769"/>
                  </a:lnTo>
                  <a:lnTo>
                    <a:pt x="3730294" y="309880"/>
                  </a:lnTo>
                  <a:lnTo>
                    <a:pt x="3728516" y="308356"/>
                  </a:lnTo>
                  <a:lnTo>
                    <a:pt x="3726611" y="306959"/>
                  </a:lnTo>
                  <a:lnTo>
                    <a:pt x="3725595" y="304927"/>
                  </a:lnTo>
                  <a:lnTo>
                    <a:pt x="3725468" y="302514"/>
                  </a:lnTo>
                  <a:lnTo>
                    <a:pt x="3725341" y="299974"/>
                  </a:lnTo>
                  <a:lnTo>
                    <a:pt x="3725722" y="297815"/>
                  </a:lnTo>
                  <a:lnTo>
                    <a:pt x="3726611" y="295910"/>
                  </a:lnTo>
                  <a:lnTo>
                    <a:pt x="3831640" y="9652"/>
                  </a:lnTo>
                  <a:lnTo>
                    <a:pt x="3832402" y="7620"/>
                  </a:lnTo>
                  <a:lnTo>
                    <a:pt x="3833545" y="5969"/>
                  </a:lnTo>
                  <a:lnTo>
                    <a:pt x="3834942" y="4699"/>
                  </a:lnTo>
                  <a:lnTo>
                    <a:pt x="3836466" y="3302"/>
                  </a:lnTo>
                  <a:lnTo>
                    <a:pt x="3846499" y="508"/>
                  </a:lnTo>
                  <a:lnTo>
                    <a:pt x="3849039" y="254"/>
                  </a:lnTo>
                  <a:lnTo>
                    <a:pt x="3851579" y="0"/>
                  </a:lnTo>
                  <a:lnTo>
                    <a:pt x="3854119" y="0"/>
                  </a:lnTo>
                  <a:close/>
                </a:path>
                <a:path w="5386070" h="311785">
                  <a:moveTo>
                    <a:pt x="1139875" y="0"/>
                  </a:moveTo>
                  <a:lnTo>
                    <a:pt x="1142542" y="0"/>
                  </a:lnTo>
                  <a:lnTo>
                    <a:pt x="1145209" y="254"/>
                  </a:lnTo>
                  <a:lnTo>
                    <a:pt x="1147749" y="508"/>
                  </a:lnTo>
                  <a:lnTo>
                    <a:pt x="1150289" y="762"/>
                  </a:lnTo>
                  <a:lnTo>
                    <a:pt x="1159433" y="4826"/>
                  </a:lnTo>
                  <a:lnTo>
                    <a:pt x="1160830" y="6096"/>
                  </a:lnTo>
                  <a:lnTo>
                    <a:pt x="1161973" y="9906"/>
                  </a:lnTo>
                  <a:lnTo>
                    <a:pt x="1162862" y="16002"/>
                  </a:lnTo>
                  <a:lnTo>
                    <a:pt x="1267637" y="296037"/>
                  </a:lnTo>
                  <a:lnTo>
                    <a:pt x="1268653" y="297815"/>
                  </a:lnTo>
                  <a:lnTo>
                    <a:pt x="1269034" y="299974"/>
                  </a:lnTo>
                  <a:lnTo>
                    <a:pt x="1268907" y="302514"/>
                  </a:lnTo>
                  <a:lnTo>
                    <a:pt x="1268780" y="305054"/>
                  </a:lnTo>
                  <a:lnTo>
                    <a:pt x="1267764" y="307086"/>
                  </a:lnTo>
                  <a:lnTo>
                    <a:pt x="1265732" y="308610"/>
                  </a:lnTo>
                  <a:lnTo>
                    <a:pt x="1263827" y="310134"/>
                  </a:lnTo>
                  <a:lnTo>
                    <a:pt x="1261668" y="311023"/>
                  </a:lnTo>
                  <a:lnTo>
                    <a:pt x="1259001" y="311277"/>
                  </a:lnTo>
                  <a:lnTo>
                    <a:pt x="1256461" y="311531"/>
                  </a:lnTo>
                  <a:lnTo>
                    <a:pt x="1253413" y="311658"/>
                  </a:lnTo>
                  <a:lnTo>
                    <a:pt x="1249857" y="311658"/>
                  </a:lnTo>
                  <a:lnTo>
                    <a:pt x="1246174" y="311658"/>
                  </a:lnTo>
                  <a:lnTo>
                    <a:pt x="1235379" y="309753"/>
                  </a:lnTo>
                  <a:lnTo>
                    <a:pt x="1233728" y="309118"/>
                  </a:lnTo>
                  <a:lnTo>
                    <a:pt x="1232458" y="308102"/>
                  </a:lnTo>
                  <a:lnTo>
                    <a:pt x="1231569" y="306832"/>
                  </a:lnTo>
                  <a:lnTo>
                    <a:pt x="1230680" y="305562"/>
                  </a:lnTo>
                  <a:lnTo>
                    <a:pt x="1229918" y="304038"/>
                  </a:lnTo>
                  <a:lnTo>
                    <a:pt x="1229029" y="302260"/>
                  </a:lnTo>
                  <a:lnTo>
                    <a:pt x="1201597" y="225806"/>
                  </a:lnTo>
                  <a:lnTo>
                    <a:pt x="1077264" y="225806"/>
                  </a:lnTo>
                  <a:lnTo>
                    <a:pt x="1050594" y="302133"/>
                  </a:lnTo>
                  <a:lnTo>
                    <a:pt x="1050213" y="303530"/>
                  </a:lnTo>
                  <a:lnTo>
                    <a:pt x="1049451" y="304927"/>
                  </a:lnTo>
                  <a:lnTo>
                    <a:pt x="1048435" y="306197"/>
                  </a:lnTo>
                  <a:lnTo>
                    <a:pt x="1047419" y="307467"/>
                  </a:lnTo>
                  <a:lnTo>
                    <a:pt x="1046022" y="308610"/>
                  </a:lnTo>
                  <a:lnTo>
                    <a:pt x="1044371" y="309372"/>
                  </a:lnTo>
                  <a:lnTo>
                    <a:pt x="1042720" y="310261"/>
                  </a:lnTo>
                  <a:lnTo>
                    <a:pt x="1040815" y="310769"/>
                  </a:lnTo>
                  <a:lnTo>
                    <a:pt x="1038656" y="311150"/>
                  </a:lnTo>
                  <a:lnTo>
                    <a:pt x="1036497" y="311531"/>
                  </a:lnTo>
                  <a:lnTo>
                    <a:pt x="1033703" y="311658"/>
                  </a:lnTo>
                  <a:lnTo>
                    <a:pt x="1030274" y="311658"/>
                  </a:lnTo>
                  <a:lnTo>
                    <a:pt x="1026591" y="311658"/>
                  </a:lnTo>
                  <a:lnTo>
                    <a:pt x="1023416" y="311531"/>
                  </a:lnTo>
                  <a:lnTo>
                    <a:pt x="1020876" y="311150"/>
                  </a:lnTo>
                  <a:lnTo>
                    <a:pt x="1018336" y="310769"/>
                  </a:lnTo>
                  <a:lnTo>
                    <a:pt x="1016050" y="309880"/>
                  </a:lnTo>
                  <a:lnTo>
                    <a:pt x="1014272" y="308356"/>
                  </a:lnTo>
                  <a:lnTo>
                    <a:pt x="1012367" y="306959"/>
                  </a:lnTo>
                  <a:lnTo>
                    <a:pt x="1011351" y="304927"/>
                  </a:lnTo>
                  <a:lnTo>
                    <a:pt x="1011224" y="302514"/>
                  </a:lnTo>
                  <a:lnTo>
                    <a:pt x="1011097" y="299974"/>
                  </a:lnTo>
                  <a:lnTo>
                    <a:pt x="1011478" y="297815"/>
                  </a:lnTo>
                  <a:lnTo>
                    <a:pt x="1012367" y="295910"/>
                  </a:lnTo>
                  <a:lnTo>
                    <a:pt x="1117396" y="9652"/>
                  </a:lnTo>
                  <a:lnTo>
                    <a:pt x="1118158" y="7620"/>
                  </a:lnTo>
                  <a:lnTo>
                    <a:pt x="1119301" y="5969"/>
                  </a:lnTo>
                  <a:lnTo>
                    <a:pt x="1120698" y="4699"/>
                  </a:lnTo>
                  <a:lnTo>
                    <a:pt x="1122222" y="3302"/>
                  </a:lnTo>
                  <a:lnTo>
                    <a:pt x="1134795" y="254"/>
                  </a:lnTo>
                  <a:lnTo>
                    <a:pt x="1137335" y="0"/>
                  </a:lnTo>
                  <a:lnTo>
                    <a:pt x="1139875" y="0"/>
                  </a:lnTo>
                  <a:close/>
                </a:path>
                <a:path w="5386070" h="311785">
                  <a:moveTo>
                    <a:pt x="288620" y="0"/>
                  </a:moveTo>
                  <a:lnTo>
                    <a:pt x="291642" y="0"/>
                  </a:lnTo>
                  <a:lnTo>
                    <a:pt x="294195" y="254"/>
                  </a:lnTo>
                  <a:lnTo>
                    <a:pt x="296278" y="635"/>
                  </a:lnTo>
                  <a:lnTo>
                    <a:pt x="298373" y="1016"/>
                  </a:lnTo>
                  <a:lnTo>
                    <a:pt x="307733" y="9144"/>
                  </a:lnTo>
                  <a:lnTo>
                    <a:pt x="307733" y="10795"/>
                  </a:lnTo>
                  <a:lnTo>
                    <a:pt x="307733" y="131445"/>
                  </a:lnTo>
                  <a:lnTo>
                    <a:pt x="447382" y="131445"/>
                  </a:lnTo>
                  <a:lnTo>
                    <a:pt x="447382" y="10795"/>
                  </a:lnTo>
                  <a:lnTo>
                    <a:pt x="447382" y="9017"/>
                  </a:lnTo>
                  <a:lnTo>
                    <a:pt x="447840" y="7239"/>
                  </a:lnTo>
                  <a:lnTo>
                    <a:pt x="448779" y="5715"/>
                  </a:lnTo>
                  <a:lnTo>
                    <a:pt x="449719" y="4191"/>
                  </a:lnTo>
                  <a:lnTo>
                    <a:pt x="451078" y="3048"/>
                  </a:lnTo>
                  <a:lnTo>
                    <a:pt x="452856" y="2286"/>
                  </a:lnTo>
                  <a:lnTo>
                    <a:pt x="454634" y="1524"/>
                  </a:lnTo>
                  <a:lnTo>
                    <a:pt x="456552" y="1016"/>
                  </a:lnTo>
                  <a:lnTo>
                    <a:pt x="458609" y="635"/>
                  </a:lnTo>
                  <a:lnTo>
                    <a:pt x="460667" y="254"/>
                  </a:lnTo>
                  <a:lnTo>
                    <a:pt x="463207" y="0"/>
                  </a:lnTo>
                  <a:lnTo>
                    <a:pt x="466255" y="0"/>
                  </a:lnTo>
                  <a:lnTo>
                    <a:pt x="469099" y="0"/>
                  </a:lnTo>
                  <a:lnTo>
                    <a:pt x="485355" y="9144"/>
                  </a:lnTo>
                  <a:lnTo>
                    <a:pt x="485355" y="10795"/>
                  </a:lnTo>
                  <a:lnTo>
                    <a:pt x="485355" y="300990"/>
                  </a:lnTo>
                  <a:lnTo>
                    <a:pt x="485355" y="302641"/>
                  </a:lnTo>
                  <a:lnTo>
                    <a:pt x="484873" y="304292"/>
                  </a:lnTo>
                  <a:lnTo>
                    <a:pt x="483920" y="305943"/>
                  </a:lnTo>
                  <a:lnTo>
                    <a:pt x="482955" y="307594"/>
                  </a:lnTo>
                  <a:lnTo>
                    <a:pt x="481571" y="308737"/>
                  </a:lnTo>
                  <a:lnTo>
                    <a:pt x="479755" y="309499"/>
                  </a:lnTo>
                  <a:lnTo>
                    <a:pt x="477939" y="310261"/>
                  </a:lnTo>
                  <a:lnTo>
                    <a:pt x="476021" y="310896"/>
                  </a:lnTo>
                  <a:lnTo>
                    <a:pt x="474002" y="311150"/>
                  </a:lnTo>
                  <a:lnTo>
                    <a:pt x="471982" y="311531"/>
                  </a:lnTo>
                  <a:lnTo>
                    <a:pt x="469392" y="311658"/>
                  </a:lnTo>
                  <a:lnTo>
                    <a:pt x="466255" y="311658"/>
                  </a:lnTo>
                  <a:lnTo>
                    <a:pt x="462927" y="311658"/>
                  </a:lnTo>
                  <a:lnTo>
                    <a:pt x="460298" y="311531"/>
                  </a:lnTo>
                  <a:lnTo>
                    <a:pt x="458393" y="311150"/>
                  </a:lnTo>
                  <a:lnTo>
                    <a:pt x="456476" y="310896"/>
                  </a:lnTo>
                  <a:lnTo>
                    <a:pt x="454621" y="310261"/>
                  </a:lnTo>
                  <a:lnTo>
                    <a:pt x="452856" y="309499"/>
                  </a:lnTo>
                  <a:lnTo>
                    <a:pt x="451078" y="308737"/>
                  </a:lnTo>
                  <a:lnTo>
                    <a:pt x="449719" y="307594"/>
                  </a:lnTo>
                  <a:lnTo>
                    <a:pt x="448779" y="306070"/>
                  </a:lnTo>
                  <a:lnTo>
                    <a:pt x="447840" y="304546"/>
                  </a:lnTo>
                  <a:lnTo>
                    <a:pt x="447382" y="302768"/>
                  </a:lnTo>
                  <a:lnTo>
                    <a:pt x="447382" y="300990"/>
                  </a:lnTo>
                  <a:lnTo>
                    <a:pt x="447382" y="166116"/>
                  </a:lnTo>
                  <a:lnTo>
                    <a:pt x="307733" y="166116"/>
                  </a:lnTo>
                  <a:lnTo>
                    <a:pt x="307733" y="300990"/>
                  </a:lnTo>
                  <a:lnTo>
                    <a:pt x="307733" y="302641"/>
                  </a:lnTo>
                  <a:lnTo>
                    <a:pt x="307251" y="304292"/>
                  </a:lnTo>
                  <a:lnTo>
                    <a:pt x="306285" y="305943"/>
                  </a:lnTo>
                  <a:lnTo>
                    <a:pt x="305333" y="307594"/>
                  </a:lnTo>
                  <a:lnTo>
                    <a:pt x="291922" y="311658"/>
                  </a:lnTo>
                  <a:lnTo>
                    <a:pt x="288620" y="311658"/>
                  </a:lnTo>
                  <a:lnTo>
                    <a:pt x="285457" y="311658"/>
                  </a:lnTo>
                  <a:lnTo>
                    <a:pt x="282867" y="311531"/>
                  </a:lnTo>
                  <a:lnTo>
                    <a:pt x="280885" y="311150"/>
                  </a:lnTo>
                  <a:lnTo>
                    <a:pt x="278892" y="310896"/>
                  </a:lnTo>
                  <a:lnTo>
                    <a:pt x="277012" y="310261"/>
                  </a:lnTo>
                  <a:lnTo>
                    <a:pt x="275234" y="309499"/>
                  </a:lnTo>
                  <a:lnTo>
                    <a:pt x="273456" y="308737"/>
                  </a:lnTo>
                  <a:lnTo>
                    <a:pt x="272097" y="307594"/>
                  </a:lnTo>
                  <a:lnTo>
                    <a:pt x="271157" y="306070"/>
                  </a:lnTo>
                  <a:lnTo>
                    <a:pt x="270217" y="304546"/>
                  </a:lnTo>
                  <a:lnTo>
                    <a:pt x="269748" y="302768"/>
                  </a:lnTo>
                  <a:lnTo>
                    <a:pt x="269748" y="300990"/>
                  </a:lnTo>
                  <a:lnTo>
                    <a:pt x="269748" y="10795"/>
                  </a:lnTo>
                  <a:lnTo>
                    <a:pt x="269748" y="9017"/>
                  </a:lnTo>
                  <a:lnTo>
                    <a:pt x="270217" y="7239"/>
                  </a:lnTo>
                  <a:lnTo>
                    <a:pt x="271157" y="5715"/>
                  </a:lnTo>
                  <a:lnTo>
                    <a:pt x="272097" y="4191"/>
                  </a:lnTo>
                  <a:lnTo>
                    <a:pt x="273456" y="3048"/>
                  </a:lnTo>
                  <a:lnTo>
                    <a:pt x="275234" y="2286"/>
                  </a:lnTo>
                  <a:lnTo>
                    <a:pt x="277012" y="1524"/>
                  </a:lnTo>
                  <a:lnTo>
                    <a:pt x="278968" y="889"/>
                  </a:lnTo>
                  <a:lnTo>
                    <a:pt x="281101" y="635"/>
                  </a:lnTo>
                  <a:lnTo>
                    <a:pt x="283235" y="254"/>
                  </a:lnTo>
                  <a:lnTo>
                    <a:pt x="285737" y="0"/>
                  </a:lnTo>
                  <a:lnTo>
                    <a:pt x="288620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067300" y="2811779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304800" y="0"/>
                </a:moveTo>
                <a:lnTo>
                  <a:pt x="255374" y="3489"/>
                </a:lnTo>
                <a:lnTo>
                  <a:pt x="208483" y="13594"/>
                </a:lnTo>
                <a:lnTo>
                  <a:pt x="164753" y="29763"/>
                </a:lnTo>
                <a:lnTo>
                  <a:pt x="124815" y="51450"/>
                </a:lnTo>
                <a:lnTo>
                  <a:pt x="89296" y="78105"/>
                </a:lnTo>
                <a:lnTo>
                  <a:pt x="58826" y="109179"/>
                </a:lnTo>
                <a:lnTo>
                  <a:pt x="34032" y="144124"/>
                </a:lnTo>
                <a:lnTo>
                  <a:pt x="15544" y="182392"/>
                </a:lnTo>
                <a:lnTo>
                  <a:pt x="3990" y="223433"/>
                </a:lnTo>
                <a:lnTo>
                  <a:pt x="0" y="266700"/>
                </a:lnTo>
                <a:lnTo>
                  <a:pt x="3990" y="309966"/>
                </a:lnTo>
                <a:lnTo>
                  <a:pt x="15544" y="351007"/>
                </a:lnTo>
                <a:lnTo>
                  <a:pt x="34032" y="389275"/>
                </a:lnTo>
                <a:lnTo>
                  <a:pt x="58826" y="424220"/>
                </a:lnTo>
                <a:lnTo>
                  <a:pt x="89296" y="455295"/>
                </a:lnTo>
                <a:lnTo>
                  <a:pt x="124815" y="481949"/>
                </a:lnTo>
                <a:lnTo>
                  <a:pt x="164753" y="503636"/>
                </a:lnTo>
                <a:lnTo>
                  <a:pt x="208483" y="519805"/>
                </a:lnTo>
                <a:lnTo>
                  <a:pt x="255374" y="529910"/>
                </a:lnTo>
                <a:lnTo>
                  <a:pt x="304800" y="533400"/>
                </a:lnTo>
                <a:lnTo>
                  <a:pt x="354225" y="529910"/>
                </a:lnTo>
                <a:lnTo>
                  <a:pt x="401116" y="519805"/>
                </a:lnTo>
                <a:lnTo>
                  <a:pt x="444846" y="503636"/>
                </a:lnTo>
                <a:lnTo>
                  <a:pt x="484784" y="481949"/>
                </a:lnTo>
                <a:lnTo>
                  <a:pt x="520303" y="455295"/>
                </a:lnTo>
                <a:lnTo>
                  <a:pt x="550773" y="424220"/>
                </a:lnTo>
                <a:lnTo>
                  <a:pt x="575567" y="389275"/>
                </a:lnTo>
                <a:lnTo>
                  <a:pt x="594055" y="351007"/>
                </a:lnTo>
                <a:lnTo>
                  <a:pt x="605609" y="309966"/>
                </a:lnTo>
                <a:lnTo>
                  <a:pt x="609600" y="266700"/>
                </a:lnTo>
                <a:lnTo>
                  <a:pt x="605609" y="223433"/>
                </a:lnTo>
                <a:lnTo>
                  <a:pt x="594055" y="182392"/>
                </a:lnTo>
                <a:lnTo>
                  <a:pt x="575567" y="144124"/>
                </a:lnTo>
                <a:lnTo>
                  <a:pt x="550773" y="109179"/>
                </a:lnTo>
                <a:lnTo>
                  <a:pt x="520303" y="78105"/>
                </a:lnTo>
                <a:lnTo>
                  <a:pt x="484784" y="51450"/>
                </a:lnTo>
                <a:lnTo>
                  <a:pt x="444846" y="29763"/>
                </a:lnTo>
                <a:lnTo>
                  <a:pt x="401116" y="13594"/>
                </a:lnTo>
                <a:lnTo>
                  <a:pt x="354225" y="3489"/>
                </a:lnTo>
                <a:lnTo>
                  <a:pt x="304800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36845" y="2711018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33700" y="2964179"/>
            <a:ext cx="2235835" cy="1371600"/>
            <a:chOff x="2933700" y="2964179"/>
            <a:chExt cx="2235835" cy="1371600"/>
          </a:xfrm>
        </p:grpSpPr>
        <p:sp>
          <p:nvSpPr>
            <p:cNvPr id="16" name="object 16"/>
            <p:cNvSpPr/>
            <p:nvPr/>
          </p:nvSpPr>
          <p:spPr>
            <a:xfrm>
              <a:off x="4533900" y="38023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39461" y="3260851"/>
              <a:ext cx="330200" cy="542290"/>
            </a:xfrm>
            <a:custGeom>
              <a:avLst/>
              <a:gdLst/>
              <a:ahLst/>
              <a:cxnLst/>
              <a:rect l="l" t="t" r="r" b="b"/>
              <a:pathLst>
                <a:path w="330200" h="542289">
                  <a:moveTo>
                    <a:pt x="6985" y="445516"/>
                  </a:moveTo>
                  <a:lnTo>
                    <a:pt x="0" y="542290"/>
                  </a:lnTo>
                  <a:lnTo>
                    <a:pt x="81661" y="489839"/>
                  </a:lnTo>
                  <a:lnTo>
                    <a:pt x="77595" y="487425"/>
                  </a:lnTo>
                  <a:lnTo>
                    <a:pt x="49402" y="487425"/>
                  </a:lnTo>
                  <a:lnTo>
                    <a:pt x="24511" y="472694"/>
                  </a:lnTo>
                  <a:lnTo>
                    <a:pt x="31873" y="460288"/>
                  </a:lnTo>
                  <a:lnTo>
                    <a:pt x="6985" y="445516"/>
                  </a:lnTo>
                  <a:close/>
                </a:path>
                <a:path w="330200" h="542289">
                  <a:moveTo>
                    <a:pt x="31873" y="460288"/>
                  </a:moveTo>
                  <a:lnTo>
                    <a:pt x="24511" y="472694"/>
                  </a:lnTo>
                  <a:lnTo>
                    <a:pt x="49402" y="487425"/>
                  </a:lnTo>
                  <a:lnTo>
                    <a:pt x="56747" y="475051"/>
                  </a:lnTo>
                  <a:lnTo>
                    <a:pt x="31873" y="460288"/>
                  </a:lnTo>
                  <a:close/>
                </a:path>
                <a:path w="330200" h="542289">
                  <a:moveTo>
                    <a:pt x="56747" y="475051"/>
                  </a:moveTo>
                  <a:lnTo>
                    <a:pt x="49402" y="487425"/>
                  </a:lnTo>
                  <a:lnTo>
                    <a:pt x="77595" y="487425"/>
                  </a:lnTo>
                  <a:lnTo>
                    <a:pt x="56747" y="475051"/>
                  </a:lnTo>
                  <a:close/>
                </a:path>
                <a:path w="330200" h="542289">
                  <a:moveTo>
                    <a:pt x="305053" y="0"/>
                  </a:moveTo>
                  <a:lnTo>
                    <a:pt x="31873" y="460288"/>
                  </a:lnTo>
                  <a:lnTo>
                    <a:pt x="56747" y="475051"/>
                  </a:lnTo>
                  <a:lnTo>
                    <a:pt x="329946" y="14732"/>
                  </a:lnTo>
                  <a:lnTo>
                    <a:pt x="3050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43300" y="38023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45637" y="3410203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31365" y="342834"/>
                  </a:moveTo>
                  <a:lnTo>
                    <a:pt x="311150" y="363601"/>
                  </a:lnTo>
                  <a:lnTo>
                    <a:pt x="403733" y="392938"/>
                  </a:lnTo>
                  <a:lnTo>
                    <a:pt x="389750" y="352933"/>
                  </a:lnTo>
                  <a:lnTo>
                    <a:pt x="341757" y="352933"/>
                  </a:lnTo>
                  <a:lnTo>
                    <a:pt x="331365" y="342834"/>
                  </a:lnTo>
                  <a:close/>
                </a:path>
                <a:path w="403860" h="393064">
                  <a:moveTo>
                    <a:pt x="351598" y="322049"/>
                  </a:moveTo>
                  <a:lnTo>
                    <a:pt x="331365" y="342834"/>
                  </a:lnTo>
                  <a:lnTo>
                    <a:pt x="341757" y="352933"/>
                  </a:lnTo>
                  <a:lnTo>
                    <a:pt x="361950" y="332105"/>
                  </a:lnTo>
                  <a:lnTo>
                    <a:pt x="351598" y="322049"/>
                  </a:lnTo>
                  <a:close/>
                </a:path>
                <a:path w="403860" h="393064">
                  <a:moveTo>
                    <a:pt x="371728" y="301371"/>
                  </a:moveTo>
                  <a:lnTo>
                    <a:pt x="351598" y="322049"/>
                  </a:lnTo>
                  <a:lnTo>
                    <a:pt x="361950" y="332105"/>
                  </a:lnTo>
                  <a:lnTo>
                    <a:pt x="341757" y="352933"/>
                  </a:lnTo>
                  <a:lnTo>
                    <a:pt x="389750" y="352933"/>
                  </a:lnTo>
                  <a:lnTo>
                    <a:pt x="371728" y="301371"/>
                  </a:lnTo>
                  <a:close/>
                </a:path>
                <a:path w="403860" h="393064">
                  <a:moveTo>
                    <a:pt x="20065" y="0"/>
                  </a:moveTo>
                  <a:lnTo>
                    <a:pt x="0" y="20828"/>
                  </a:lnTo>
                  <a:lnTo>
                    <a:pt x="331365" y="342834"/>
                  </a:lnTo>
                  <a:lnTo>
                    <a:pt x="351598" y="322049"/>
                  </a:lnTo>
                  <a:lnTo>
                    <a:pt x="20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33700" y="29641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102991" y="2863418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324100" y="2417698"/>
            <a:ext cx="3813175" cy="1918335"/>
            <a:chOff x="2324100" y="2417698"/>
            <a:chExt cx="3813175" cy="1918335"/>
          </a:xfrm>
        </p:grpSpPr>
        <p:sp>
          <p:nvSpPr>
            <p:cNvPr id="23" name="object 23"/>
            <p:cNvSpPr/>
            <p:nvPr/>
          </p:nvSpPr>
          <p:spPr>
            <a:xfrm>
              <a:off x="3239262" y="2417698"/>
              <a:ext cx="2897505" cy="1393825"/>
            </a:xfrm>
            <a:custGeom>
              <a:avLst/>
              <a:gdLst/>
              <a:ahLst/>
              <a:cxnLst/>
              <a:rect l="l" t="t" r="r" b="b"/>
              <a:pathLst>
                <a:path w="2897504" h="1393825">
                  <a:moveTo>
                    <a:pt x="858647" y="24638"/>
                  </a:moveTo>
                  <a:lnTo>
                    <a:pt x="843153" y="0"/>
                  </a:lnTo>
                  <a:lnTo>
                    <a:pt x="65849" y="488861"/>
                  </a:lnTo>
                  <a:lnTo>
                    <a:pt x="50406" y="464312"/>
                  </a:lnTo>
                  <a:lnTo>
                    <a:pt x="0" y="547243"/>
                  </a:lnTo>
                  <a:lnTo>
                    <a:pt x="96647" y="537845"/>
                  </a:lnTo>
                  <a:lnTo>
                    <a:pt x="86106" y="521081"/>
                  </a:lnTo>
                  <a:lnTo>
                    <a:pt x="81241" y="513359"/>
                  </a:lnTo>
                  <a:lnTo>
                    <a:pt x="858647" y="24638"/>
                  </a:lnTo>
                  <a:close/>
                </a:path>
                <a:path w="2897504" h="1393825">
                  <a:moveTo>
                    <a:pt x="2897505" y="1393444"/>
                  </a:moveTo>
                  <a:lnTo>
                    <a:pt x="2883751" y="1352804"/>
                  </a:lnTo>
                  <a:lnTo>
                    <a:pt x="2866390" y="1301496"/>
                  </a:lnTo>
                  <a:lnTo>
                    <a:pt x="2845981" y="1322108"/>
                  </a:lnTo>
                  <a:lnTo>
                    <a:pt x="2358644" y="840232"/>
                  </a:lnTo>
                  <a:lnTo>
                    <a:pt x="2338324" y="860806"/>
                  </a:lnTo>
                  <a:lnTo>
                    <a:pt x="2825648" y="1342669"/>
                  </a:lnTo>
                  <a:lnTo>
                    <a:pt x="2805303" y="1363218"/>
                  </a:lnTo>
                  <a:lnTo>
                    <a:pt x="2897505" y="13934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24100" y="38023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493010" y="3702177"/>
            <a:ext cx="25152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1900" algn="l"/>
                <a:tab pos="2222500" algn="l"/>
              </a:tabLst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1	5	7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629661" y="1973579"/>
            <a:ext cx="1980564" cy="1830070"/>
            <a:chOff x="2629661" y="1973579"/>
            <a:chExt cx="1980564" cy="1830070"/>
          </a:xfrm>
        </p:grpSpPr>
        <p:sp>
          <p:nvSpPr>
            <p:cNvPr id="27" name="object 27"/>
            <p:cNvSpPr/>
            <p:nvPr/>
          </p:nvSpPr>
          <p:spPr>
            <a:xfrm>
              <a:off x="2629661" y="3410203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2004" y="301371"/>
                  </a:moveTo>
                  <a:lnTo>
                    <a:pt x="0" y="392938"/>
                  </a:lnTo>
                  <a:lnTo>
                    <a:pt x="92582" y="363601"/>
                  </a:lnTo>
                  <a:lnTo>
                    <a:pt x="82198" y="352933"/>
                  </a:lnTo>
                  <a:lnTo>
                    <a:pt x="61975" y="352933"/>
                  </a:lnTo>
                  <a:lnTo>
                    <a:pt x="41782" y="332105"/>
                  </a:lnTo>
                  <a:lnTo>
                    <a:pt x="52134" y="322049"/>
                  </a:lnTo>
                  <a:lnTo>
                    <a:pt x="32004" y="301371"/>
                  </a:lnTo>
                  <a:close/>
                </a:path>
                <a:path w="403860" h="393064">
                  <a:moveTo>
                    <a:pt x="52134" y="322049"/>
                  </a:moveTo>
                  <a:lnTo>
                    <a:pt x="41782" y="332105"/>
                  </a:lnTo>
                  <a:lnTo>
                    <a:pt x="61975" y="352933"/>
                  </a:lnTo>
                  <a:lnTo>
                    <a:pt x="72367" y="342834"/>
                  </a:lnTo>
                  <a:lnTo>
                    <a:pt x="52134" y="322049"/>
                  </a:lnTo>
                  <a:close/>
                </a:path>
                <a:path w="403860" h="393064">
                  <a:moveTo>
                    <a:pt x="72367" y="342834"/>
                  </a:moveTo>
                  <a:lnTo>
                    <a:pt x="61975" y="352933"/>
                  </a:lnTo>
                  <a:lnTo>
                    <a:pt x="82198" y="352933"/>
                  </a:lnTo>
                  <a:lnTo>
                    <a:pt x="72367" y="342834"/>
                  </a:lnTo>
                  <a:close/>
                </a:path>
                <a:path w="403860" h="393064">
                  <a:moveTo>
                    <a:pt x="383667" y="0"/>
                  </a:moveTo>
                  <a:lnTo>
                    <a:pt x="52134" y="322049"/>
                  </a:lnTo>
                  <a:lnTo>
                    <a:pt x="72367" y="342834"/>
                  </a:lnTo>
                  <a:lnTo>
                    <a:pt x="403732" y="20828"/>
                  </a:lnTo>
                  <a:lnTo>
                    <a:pt x="383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00500" y="19735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169790" y="1873123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832347" y="3810000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304800" y="0"/>
                </a:moveTo>
                <a:lnTo>
                  <a:pt x="255374" y="3489"/>
                </a:lnTo>
                <a:lnTo>
                  <a:pt x="208483" y="13594"/>
                </a:lnTo>
                <a:lnTo>
                  <a:pt x="164753" y="29763"/>
                </a:lnTo>
                <a:lnTo>
                  <a:pt x="124815" y="51450"/>
                </a:lnTo>
                <a:lnTo>
                  <a:pt x="89296" y="78105"/>
                </a:lnTo>
                <a:lnTo>
                  <a:pt x="58826" y="109179"/>
                </a:lnTo>
                <a:lnTo>
                  <a:pt x="34032" y="144124"/>
                </a:lnTo>
                <a:lnTo>
                  <a:pt x="15544" y="182392"/>
                </a:lnTo>
                <a:lnTo>
                  <a:pt x="3990" y="223433"/>
                </a:lnTo>
                <a:lnTo>
                  <a:pt x="0" y="266700"/>
                </a:lnTo>
                <a:lnTo>
                  <a:pt x="3990" y="309966"/>
                </a:lnTo>
                <a:lnTo>
                  <a:pt x="15544" y="351007"/>
                </a:lnTo>
                <a:lnTo>
                  <a:pt x="34032" y="389275"/>
                </a:lnTo>
                <a:lnTo>
                  <a:pt x="58826" y="424220"/>
                </a:lnTo>
                <a:lnTo>
                  <a:pt x="89296" y="455294"/>
                </a:lnTo>
                <a:lnTo>
                  <a:pt x="124815" y="481949"/>
                </a:lnTo>
                <a:lnTo>
                  <a:pt x="164753" y="503636"/>
                </a:lnTo>
                <a:lnTo>
                  <a:pt x="208483" y="519805"/>
                </a:lnTo>
                <a:lnTo>
                  <a:pt x="255374" y="529910"/>
                </a:lnTo>
                <a:lnTo>
                  <a:pt x="304800" y="533400"/>
                </a:lnTo>
                <a:lnTo>
                  <a:pt x="354225" y="529910"/>
                </a:lnTo>
                <a:lnTo>
                  <a:pt x="401116" y="519805"/>
                </a:lnTo>
                <a:lnTo>
                  <a:pt x="444846" y="503636"/>
                </a:lnTo>
                <a:lnTo>
                  <a:pt x="484784" y="481949"/>
                </a:lnTo>
                <a:lnTo>
                  <a:pt x="520303" y="455294"/>
                </a:lnTo>
                <a:lnTo>
                  <a:pt x="550773" y="424220"/>
                </a:lnTo>
                <a:lnTo>
                  <a:pt x="575567" y="389275"/>
                </a:lnTo>
                <a:lnTo>
                  <a:pt x="594055" y="351007"/>
                </a:lnTo>
                <a:lnTo>
                  <a:pt x="605609" y="309966"/>
                </a:lnTo>
                <a:lnTo>
                  <a:pt x="609600" y="266700"/>
                </a:lnTo>
                <a:lnTo>
                  <a:pt x="605609" y="223433"/>
                </a:lnTo>
                <a:lnTo>
                  <a:pt x="594055" y="182392"/>
                </a:lnTo>
                <a:lnTo>
                  <a:pt x="575567" y="144124"/>
                </a:lnTo>
                <a:lnTo>
                  <a:pt x="550773" y="109179"/>
                </a:lnTo>
                <a:lnTo>
                  <a:pt x="520303" y="78105"/>
                </a:lnTo>
                <a:lnTo>
                  <a:pt x="484784" y="51450"/>
                </a:lnTo>
                <a:lnTo>
                  <a:pt x="444846" y="29763"/>
                </a:lnTo>
                <a:lnTo>
                  <a:pt x="401116" y="13594"/>
                </a:lnTo>
                <a:lnTo>
                  <a:pt x="354225" y="3489"/>
                </a:lnTo>
                <a:lnTo>
                  <a:pt x="304800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001258" y="3709796"/>
            <a:ext cx="3054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615183" y="2416810"/>
            <a:ext cx="2800350" cy="2162810"/>
            <a:chOff x="2615183" y="2416810"/>
            <a:chExt cx="2800350" cy="2162810"/>
          </a:xfrm>
        </p:grpSpPr>
        <p:sp>
          <p:nvSpPr>
            <p:cNvPr id="33" name="object 33"/>
            <p:cNvSpPr/>
            <p:nvPr/>
          </p:nvSpPr>
          <p:spPr>
            <a:xfrm>
              <a:off x="2615184" y="2416809"/>
              <a:ext cx="2758440" cy="2162810"/>
            </a:xfrm>
            <a:custGeom>
              <a:avLst/>
              <a:gdLst/>
              <a:ahLst/>
              <a:cxnLst/>
              <a:rect l="l" t="t" r="r" b="b"/>
              <a:pathLst>
                <a:path w="2758440" h="2162810">
                  <a:moveTo>
                    <a:pt x="67437" y="2016379"/>
                  </a:moveTo>
                  <a:lnTo>
                    <a:pt x="42799" y="1977517"/>
                  </a:lnTo>
                  <a:lnTo>
                    <a:pt x="30607" y="1939544"/>
                  </a:lnTo>
                  <a:lnTo>
                    <a:pt x="28956" y="1919097"/>
                  </a:lnTo>
                  <a:lnTo>
                    <a:pt x="0" y="1920367"/>
                  </a:lnTo>
                  <a:lnTo>
                    <a:pt x="7366" y="1966341"/>
                  </a:lnTo>
                  <a:lnTo>
                    <a:pt x="28194" y="2010918"/>
                  </a:lnTo>
                  <a:lnTo>
                    <a:pt x="44958" y="2034540"/>
                  </a:lnTo>
                  <a:lnTo>
                    <a:pt x="67437" y="2016379"/>
                  </a:lnTo>
                  <a:close/>
                </a:path>
                <a:path w="2758440" h="2162810">
                  <a:moveTo>
                    <a:pt x="228092" y="2119884"/>
                  </a:moveTo>
                  <a:lnTo>
                    <a:pt x="187325" y="2105279"/>
                  </a:lnTo>
                  <a:lnTo>
                    <a:pt x="140208" y="2080260"/>
                  </a:lnTo>
                  <a:lnTo>
                    <a:pt x="128143" y="2072005"/>
                  </a:lnTo>
                  <a:lnTo>
                    <a:pt x="111760" y="2095881"/>
                  </a:lnTo>
                  <a:lnTo>
                    <a:pt x="148463" y="2118614"/>
                  </a:lnTo>
                  <a:lnTo>
                    <a:pt x="202057" y="2142236"/>
                  </a:lnTo>
                  <a:lnTo>
                    <a:pt x="219710" y="2147570"/>
                  </a:lnTo>
                  <a:lnTo>
                    <a:pt x="228092" y="2119884"/>
                  </a:lnTo>
                  <a:close/>
                </a:path>
                <a:path w="2758440" h="2162810">
                  <a:moveTo>
                    <a:pt x="417068" y="2102358"/>
                  </a:moveTo>
                  <a:lnTo>
                    <a:pt x="394335" y="2084324"/>
                  </a:lnTo>
                  <a:lnTo>
                    <a:pt x="392811" y="2086229"/>
                  </a:lnTo>
                  <a:lnTo>
                    <a:pt x="386461" y="2093976"/>
                  </a:lnTo>
                  <a:lnTo>
                    <a:pt x="354838" y="2122170"/>
                  </a:lnTo>
                  <a:lnTo>
                    <a:pt x="319532" y="2133854"/>
                  </a:lnTo>
                  <a:lnTo>
                    <a:pt x="309626" y="2133600"/>
                  </a:lnTo>
                  <a:lnTo>
                    <a:pt x="308991" y="2162556"/>
                  </a:lnTo>
                  <a:lnTo>
                    <a:pt x="352933" y="2155825"/>
                  </a:lnTo>
                  <a:lnTo>
                    <a:pt x="387210" y="2133854"/>
                  </a:lnTo>
                  <a:lnTo>
                    <a:pt x="392684" y="2129028"/>
                  </a:lnTo>
                  <a:lnTo>
                    <a:pt x="400304" y="2121535"/>
                  </a:lnTo>
                  <a:lnTo>
                    <a:pt x="407670" y="2113534"/>
                  </a:lnTo>
                  <a:lnTo>
                    <a:pt x="415036" y="2104898"/>
                  </a:lnTo>
                  <a:lnTo>
                    <a:pt x="417068" y="2102358"/>
                  </a:lnTo>
                  <a:close/>
                </a:path>
                <a:path w="2758440" h="2162810">
                  <a:moveTo>
                    <a:pt x="510794" y="1918208"/>
                  </a:moveTo>
                  <a:lnTo>
                    <a:pt x="483489" y="1908556"/>
                  </a:lnTo>
                  <a:lnTo>
                    <a:pt x="481330" y="1914779"/>
                  </a:lnTo>
                  <a:lnTo>
                    <a:pt x="469392" y="1945767"/>
                  </a:lnTo>
                  <a:lnTo>
                    <a:pt x="457073" y="1974723"/>
                  </a:lnTo>
                  <a:lnTo>
                    <a:pt x="444627" y="2001647"/>
                  </a:lnTo>
                  <a:lnTo>
                    <a:pt x="438658" y="2013204"/>
                  </a:lnTo>
                  <a:lnTo>
                    <a:pt x="464439" y="2026412"/>
                  </a:lnTo>
                  <a:lnTo>
                    <a:pt x="470408" y="2014982"/>
                  </a:lnTo>
                  <a:lnTo>
                    <a:pt x="483362" y="1987042"/>
                  </a:lnTo>
                  <a:lnTo>
                    <a:pt x="496062" y="1957070"/>
                  </a:lnTo>
                  <a:lnTo>
                    <a:pt x="508381" y="1925193"/>
                  </a:lnTo>
                  <a:lnTo>
                    <a:pt x="510794" y="1918208"/>
                  </a:lnTo>
                  <a:close/>
                </a:path>
                <a:path w="2758440" h="2162810">
                  <a:moveTo>
                    <a:pt x="567563" y="1722120"/>
                  </a:moveTo>
                  <a:lnTo>
                    <a:pt x="539369" y="1715516"/>
                  </a:lnTo>
                  <a:lnTo>
                    <a:pt x="535305" y="1733423"/>
                  </a:lnTo>
                  <a:lnTo>
                    <a:pt x="525399" y="1772793"/>
                  </a:lnTo>
                  <a:lnTo>
                    <a:pt x="514985" y="1810766"/>
                  </a:lnTo>
                  <a:lnTo>
                    <a:pt x="510159" y="1826641"/>
                  </a:lnTo>
                  <a:lnTo>
                    <a:pt x="537972" y="1835023"/>
                  </a:lnTo>
                  <a:lnTo>
                    <a:pt x="542671" y="1819148"/>
                  </a:lnTo>
                  <a:lnTo>
                    <a:pt x="553212" y="1780540"/>
                  </a:lnTo>
                  <a:lnTo>
                    <a:pt x="563372" y="1740535"/>
                  </a:lnTo>
                  <a:lnTo>
                    <a:pt x="567563" y="1722120"/>
                  </a:lnTo>
                  <a:close/>
                </a:path>
                <a:path w="2758440" h="2162810">
                  <a:moveTo>
                    <a:pt x="605536" y="1521968"/>
                  </a:moveTo>
                  <a:lnTo>
                    <a:pt x="576961" y="1517523"/>
                  </a:lnTo>
                  <a:lnTo>
                    <a:pt x="569849" y="1562862"/>
                  </a:lnTo>
                  <a:lnTo>
                    <a:pt x="562102" y="1607185"/>
                  </a:lnTo>
                  <a:lnTo>
                    <a:pt x="557403" y="1631061"/>
                  </a:lnTo>
                  <a:lnTo>
                    <a:pt x="585851" y="1636649"/>
                  </a:lnTo>
                  <a:lnTo>
                    <a:pt x="590423" y="1612773"/>
                  </a:lnTo>
                  <a:lnTo>
                    <a:pt x="598297" y="1567815"/>
                  </a:lnTo>
                  <a:lnTo>
                    <a:pt x="605536" y="1521968"/>
                  </a:lnTo>
                  <a:close/>
                </a:path>
                <a:path w="2758440" h="2162810">
                  <a:moveTo>
                    <a:pt x="628777" y="1319530"/>
                  </a:moveTo>
                  <a:lnTo>
                    <a:pt x="599948" y="1317371"/>
                  </a:lnTo>
                  <a:lnTo>
                    <a:pt x="599059" y="1328293"/>
                  </a:lnTo>
                  <a:lnTo>
                    <a:pt x="594614" y="1376426"/>
                  </a:lnTo>
                  <a:lnTo>
                    <a:pt x="589407" y="1424178"/>
                  </a:lnTo>
                  <a:lnTo>
                    <a:pt x="588518" y="1431798"/>
                  </a:lnTo>
                  <a:lnTo>
                    <a:pt x="617220" y="1435481"/>
                  </a:lnTo>
                  <a:lnTo>
                    <a:pt x="618109" y="1427734"/>
                  </a:lnTo>
                  <a:lnTo>
                    <a:pt x="623443" y="1379601"/>
                  </a:lnTo>
                  <a:lnTo>
                    <a:pt x="627888" y="1330833"/>
                  </a:lnTo>
                  <a:lnTo>
                    <a:pt x="628777" y="1319530"/>
                  </a:lnTo>
                  <a:close/>
                </a:path>
                <a:path w="2758440" h="2162810">
                  <a:moveTo>
                    <a:pt x="666115" y="1169047"/>
                  </a:moveTo>
                  <a:lnTo>
                    <a:pt x="658723" y="1153668"/>
                  </a:lnTo>
                  <a:lnTo>
                    <a:pt x="624078" y="1081532"/>
                  </a:lnTo>
                  <a:lnTo>
                    <a:pt x="579247" y="1167638"/>
                  </a:lnTo>
                  <a:lnTo>
                    <a:pt x="608177" y="1168107"/>
                  </a:lnTo>
                  <a:lnTo>
                    <a:pt x="607949" y="1180846"/>
                  </a:lnTo>
                  <a:lnTo>
                    <a:pt x="605663" y="1230249"/>
                  </a:lnTo>
                  <a:lnTo>
                    <a:pt x="605663" y="1230884"/>
                  </a:lnTo>
                  <a:lnTo>
                    <a:pt x="634619" y="1232662"/>
                  </a:lnTo>
                  <a:lnTo>
                    <a:pt x="634682" y="1230249"/>
                  </a:lnTo>
                  <a:lnTo>
                    <a:pt x="636778" y="1182116"/>
                  </a:lnTo>
                  <a:lnTo>
                    <a:pt x="637082" y="1168577"/>
                  </a:lnTo>
                  <a:lnTo>
                    <a:pt x="666115" y="1169047"/>
                  </a:lnTo>
                  <a:close/>
                </a:path>
                <a:path w="2758440" h="2162810">
                  <a:moveTo>
                    <a:pt x="1279525" y="2021205"/>
                  </a:moveTo>
                  <a:lnTo>
                    <a:pt x="1258697" y="1978787"/>
                  </a:lnTo>
                  <a:lnTo>
                    <a:pt x="1249426" y="1939798"/>
                  </a:lnTo>
                  <a:lnTo>
                    <a:pt x="1248156" y="1919351"/>
                  </a:lnTo>
                  <a:lnTo>
                    <a:pt x="1219200" y="1920113"/>
                  </a:lnTo>
                  <a:lnTo>
                    <a:pt x="1224661" y="1965325"/>
                  </a:lnTo>
                  <a:lnTo>
                    <a:pt x="1239901" y="2009140"/>
                  </a:lnTo>
                  <a:lnTo>
                    <a:pt x="1255141" y="2036826"/>
                  </a:lnTo>
                  <a:lnTo>
                    <a:pt x="1279525" y="2021205"/>
                  </a:lnTo>
                  <a:close/>
                </a:path>
                <a:path w="2758440" h="2162810">
                  <a:moveTo>
                    <a:pt x="1430020" y="2130552"/>
                  </a:moveTo>
                  <a:lnTo>
                    <a:pt x="1385062" y="2115947"/>
                  </a:lnTo>
                  <a:lnTo>
                    <a:pt x="1348613" y="2094738"/>
                  </a:lnTo>
                  <a:lnTo>
                    <a:pt x="1333119" y="2082673"/>
                  </a:lnTo>
                  <a:lnTo>
                    <a:pt x="1315339" y="2105533"/>
                  </a:lnTo>
                  <a:lnTo>
                    <a:pt x="1350772" y="2130552"/>
                  </a:lnTo>
                  <a:lnTo>
                    <a:pt x="1393317" y="2150364"/>
                  </a:lnTo>
                  <a:lnTo>
                    <a:pt x="1424178" y="2158873"/>
                  </a:lnTo>
                  <a:lnTo>
                    <a:pt x="1430020" y="2130552"/>
                  </a:lnTo>
                  <a:close/>
                </a:path>
                <a:path w="2758440" h="2162810">
                  <a:moveTo>
                    <a:pt x="1551559" y="2009521"/>
                  </a:moveTo>
                  <a:lnTo>
                    <a:pt x="1523492" y="2002409"/>
                  </a:lnTo>
                  <a:lnTo>
                    <a:pt x="1522222" y="2007362"/>
                  </a:lnTo>
                  <a:lnTo>
                    <a:pt x="1512062" y="2041906"/>
                  </a:lnTo>
                  <a:lnTo>
                    <a:pt x="1502029" y="2071370"/>
                  </a:lnTo>
                  <a:lnTo>
                    <a:pt x="1492123" y="2095373"/>
                  </a:lnTo>
                  <a:lnTo>
                    <a:pt x="1485519" y="2107819"/>
                  </a:lnTo>
                  <a:lnTo>
                    <a:pt x="1511046" y="2121408"/>
                  </a:lnTo>
                  <a:lnTo>
                    <a:pt x="1517777" y="2108962"/>
                  </a:lnTo>
                  <a:lnTo>
                    <a:pt x="1528826" y="2082419"/>
                  </a:lnTo>
                  <a:lnTo>
                    <a:pt x="1539494" y="2051304"/>
                  </a:lnTo>
                  <a:lnTo>
                    <a:pt x="1550035" y="2015490"/>
                  </a:lnTo>
                  <a:lnTo>
                    <a:pt x="1551559" y="2009521"/>
                  </a:lnTo>
                  <a:close/>
                </a:path>
                <a:path w="2758440" h="2162810">
                  <a:moveTo>
                    <a:pt x="1592707" y="1809877"/>
                  </a:moveTo>
                  <a:lnTo>
                    <a:pt x="1564132" y="1805178"/>
                  </a:lnTo>
                  <a:lnTo>
                    <a:pt x="1561338" y="1822831"/>
                  </a:lnTo>
                  <a:lnTo>
                    <a:pt x="1551686" y="1875536"/>
                  </a:lnTo>
                  <a:lnTo>
                    <a:pt x="1543177" y="1918462"/>
                  </a:lnTo>
                  <a:lnTo>
                    <a:pt x="1571498" y="1924177"/>
                  </a:lnTo>
                  <a:lnTo>
                    <a:pt x="1580134" y="1881251"/>
                  </a:lnTo>
                  <a:lnTo>
                    <a:pt x="1589786" y="1828038"/>
                  </a:lnTo>
                  <a:lnTo>
                    <a:pt x="1592707" y="1809877"/>
                  </a:lnTo>
                  <a:close/>
                </a:path>
                <a:path w="2758440" h="2162810">
                  <a:moveTo>
                    <a:pt x="1621790" y="1608709"/>
                  </a:moveTo>
                  <a:lnTo>
                    <a:pt x="1593088" y="1605026"/>
                  </a:lnTo>
                  <a:lnTo>
                    <a:pt x="1588389" y="1641856"/>
                  </a:lnTo>
                  <a:lnTo>
                    <a:pt x="1579626" y="1705864"/>
                  </a:lnTo>
                  <a:lnTo>
                    <a:pt x="1577594" y="1719453"/>
                  </a:lnTo>
                  <a:lnTo>
                    <a:pt x="1606169" y="1723771"/>
                  </a:lnTo>
                  <a:lnTo>
                    <a:pt x="1608201" y="1710182"/>
                  </a:lnTo>
                  <a:lnTo>
                    <a:pt x="1617091" y="1645793"/>
                  </a:lnTo>
                  <a:lnTo>
                    <a:pt x="1621790" y="1608709"/>
                  </a:lnTo>
                  <a:close/>
                </a:path>
                <a:path w="2758440" h="2162810">
                  <a:moveTo>
                    <a:pt x="1644269" y="1406779"/>
                  </a:moveTo>
                  <a:lnTo>
                    <a:pt x="1615440" y="1403985"/>
                  </a:lnTo>
                  <a:lnTo>
                    <a:pt x="1612900" y="1430020"/>
                  </a:lnTo>
                  <a:lnTo>
                    <a:pt x="1605026" y="1503680"/>
                  </a:lnTo>
                  <a:lnTo>
                    <a:pt x="1603248" y="1518920"/>
                  </a:lnTo>
                  <a:lnTo>
                    <a:pt x="1632077" y="1522222"/>
                  </a:lnTo>
                  <a:lnTo>
                    <a:pt x="1633855" y="1507109"/>
                  </a:lnTo>
                  <a:lnTo>
                    <a:pt x="1641729" y="1433068"/>
                  </a:lnTo>
                  <a:lnTo>
                    <a:pt x="1644269" y="1406779"/>
                  </a:lnTo>
                  <a:close/>
                </a:path>
                <a:path w="2758440" h="2162810">
                  <a:moveTo>
                    <a:pt x="1662303" y="1204722"/>
                  </a:moveTo>
                  <a:lnTo>
                    <a:pt x="1633474" y="1202309"/>
                  </a:lnTo>
                  <a:lnTo>
                    <a:pt x="1627505" y="1274318"/>
                  </a:lnTo>
                  <a:lnTo>
                    <a:pt x="1623568" y="1317625"/>
                  </a:lnTo>
                  <a:lnTo>
                    <a:pt x="1652397" y="1320292"/>
                  </a:lnTo>
                  <a:lnTo>
                    <a:pt x="1656334" y="1276985"/>
                  </a:lnTo>
                  <a:lnTo>
                    <a:pt x="1662303" y="1204722"/>
                  </a:lnTo>
                  <a:close/>
                </a:path>
                <a:path w="2758440" h="2162810">
                  <a:moveTo>
                    <a:pt x="1676654" y="1002284"/>
                  </a:moveTo>
                  <a:lnTo>
                    <a:pt x="1647825" y="1000506"/>
                  </a:lnTo>
                  <a:lnTo>
                    <a:pt x="1646428" y="1022858"/>
                  </a:lnTo>
                  <a:lnTo>
                    <a:pt x="1640586" y="1108964"/>
                  </a:lnTo>
                  <a:lnTo>
                    <a:pt x="1639951" y="1115834"/>
                  </a:lnTo>
                  <a:lnTo>
                    <a:pt x="1668907" y="1117981"/>
                  </a:lnTo>
                  <a:lnTo>
                    <a:pt x="1669415" y="1111123"/>
                  </a:lnTo>
                  <a:lnTo>
                    <a:pt x="1675371" y="1022858"/>
                  </a:lnTo>
                  <a:lnTo>
                    <a:pt x="1676654" y="1002284"/>
                  </a:lnTo>
                  <a:close/>
                </a:path>
                <a:path w="2758440" h="2162810">
                  <a:moveTo>
                    <a:pt x="1687830" y="799592"/>
                  </a:moveTo>
                  <a:lnTo>
                    <a:pt x="1658874" y="798322"/>
                  </a:lnTo>
                  <a:lnTo>
                    <a:pt x="1656842" y="845566"/>
                  </a:lnTo>
                  <a:lnTo>
                    <a:pt x="1653032" y="913892"/>
                  </a:lnTo>
                  <a:lnTo>
                    <a:pt x="1681988" y="915416"/>
                  </a:lnTo>
                  <a:lnTo>
                    <a:pt x="1685671" y="847217"/>
                  </a:lnTo>
                  <a:lnTo>
                    <a:pt x="1687830" y="799592"/>
                  </a:lnTo>
                  <a:close/>
                </a:path>
                <a:path w="2758440" h="2162810">
                  <a:moveTo>
                    <a:pt x="1696212" y="596900"/>
                  </a:moveTo>
                  <a:lnTo>
                    <a:pt x="1667256" y="596011"/>
                  </a:lnTo>
                  <a:lnTo>
                    <a:pt x="1665097" y="662178"/>
                  </a:lnTo>
                  <a:lnTo>
                    <a:pt x="1662811" y="711581"/>
                  </a:lnTo>
                  <a:lnTo>
                    <a:pt x="1691767" y="712851"/>
                  </a:lnTo>
                  <a:lnTo>
                    <a:pt x="1694053" y="663448"/>
                  </a:lnTo>
                  <a:lnTo>
                    <a:pt x="1696212" y="596900"/>
                  </a:lnTo>
                  <a:close/>
                </a:path>
                <a:path w="2758440" h="2162810">
                  <a:moveTo>
                    <a:pt x="1701800" y="394208"/>
                  </a:moveTo>
                  <a:lnTo>
                    <a:pt x="1672844" y="393573"/>
                  </a:lnTo>
                  <a:lnTo>
                    <a:pt x="1671320" y="474218"/>
                  </a:lnTo>
                  <a:lnTo>
                    <a:pt x="1670050" y="509143"/>
                  </a:lnTo>
                  <a:lnTo>
                    <a:pt x="1699006" y="510159"/>
                  </a:lnTo>
                  <a:lnTo>
                    <a:pt x="1700161" y="474218"/>
                  </a:lnTo>
                  <a:lnTo>
                    <a:pt x="1701800" y="394208"/>
                  </a:lnTo>
                  <a:close/>
                </a:path>
                <a:path w="2758440" h="2162810">
                  <a:moveTo>
                    <a:pt x="1704721" y="191262"/>
                  </a:moveTo>
                  <a:lnTo>
                    <a:pt x="1675765" y="191135"/>
                  </a:lnTo>
                  <a:lnTo>
                    <a:pt x="1675104" y="283845"/>
                  </a:lnTo>
                  <a:lnTo>
                    <a:pt x="1674622" y="306705"/>
                  </a:lnTo>
                  <a:lnTo>
                    <a:pt x="1703578" y="307340"/>
                  </a:lnTo>
                  <a:lnTo>
                    <a:pt x="1703959" y="283210"/>
                  </a:lnTo>
                  <a:lnTo>
                    <a:pt x="1704721" y="191262"/>
                  </a:lnTo>
                  <a:close/>
                </a:path>
                <a:path w="2758440" h="2162810">
                  <a:moveTo>
                    <a:pt x="1733677" y="178054"/>
                  </a:moveTo>
                  <a:lnTo>
                    <a:pt x="1690878" y="90932"/>
                  </a:lnTo>
                  <a:lnTo>
                    <a:pt x="1646809" y="177546"/>
                  </a:lnTo>
                  <a:lnTo>
                    <a:pt x="1733677" y="178054"/>
                  </a:lnTo>
                  <a:close/>
                </a:path>
                <a:path w="2758440" h="2162810">
                  <a:moveTo>
                    <a:pt x="2758186" y="395732"/>
                  </a:moveTo>
                  <a:lnTo>
                    <a:pt x="2744787" y="379349"/>
                  </a:lnTo>
                  <a:lnTo>
                    <a:pt x="2696718" y="320548"/>
                  </a:lnTo>
                  <a:lnTo>
                    <a:pt x="2684856" y="346976"/>
                  </a:lnTo>
                  <a:lnTo>
                    <a:pt x="1913255" y="0"/>
                  </a:lnTo>
                  <a:lnTo>
                    <a:pt x="1901317" y="26416"/>
                  </a:lnTo>
                  <a:lnTo>
                    <a:pt x="2672981" y="373430"/>
                  </a:lnTo>
                  <a:lnTo>
                    <a:pt x="2661158" y="399796"/>
                  </a:lnTo>
                  <a:lnTo>
                    <a:pt x="2758186" y="395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824983" y="3345561"/>
              <a:ext cx="590550" cy="1228090"/>
            </a:xfrm>
            <a:custGeom>
              <a:avLst/>
              <a:gdLst/>
              <a:ahLst/>
              <a:cxnLst/>
              <a:rect l="l" t="t" r="r" b="b"/>
              <a:pathLst>
                <a:path w="590550" h="1228089">
                  <a:moveTo>
                    <a:pt x="28955" y="990472"/>
                  </a:moveTo>
                  <a:lnTo>
                    <a:pt x="0" y="991488"/>
                  </a:lnTo>
                  <a:lnTo>
                    <a:pt x="380" y="1002283"/>
                  </a:lnTo>
                  <a:lnTo>
                    <a:pt x="1650" y="1013968"/>
                  </a:lnTo>
                  <a:lnTo>
                    <a:pt x="14096" y="1059688"/>
                  </a:lnTo>
                  <a:lnTo>
                    <a:pt x="37211" y="1102487"/>
                  </a:lnTo>
                  <a:lnTo>
                    <a:pt x="40766" y="1107186"/>
                  </a:lnTo>
                  <a:lnTo>
                    <a:pt x="63880" y="1089787"/>
                  </a:lnTo>
                  <a:lnTo>
                    <a:pt x="61594" y="1086865"/>
                  </a:lnTo>
                  <a:lnTo>
                    <a:pt x="55625" y="1077721"/>
                  </a:lnTo>
                  <a:lnTo>
                    <a:pt x="37591" y="1039876"/>
                  </a:lnTo>
                  <a:lnTo>
                    <a:pt x="29337" y="1001268"/>
                  </a:lnTo>
                  <a:lnTo>
                    <a:pt x="28955" y="990472"/>
                  </a:lnTo>
                  <a:close/>
                </a:path>
                <a:path w="590550" h="1228089">
                  <a:moveTo>
                    <a:pt x="121919" y="1148714"/>
                  </a:moveTo>
                  <a:lnTo>
                    <a:pt x="104012" y="1171575"/>
                  </a:lnTo>
                  <a:lnTo>
                    <a:pt x="108457" y="1175003"/>
                  </a:lnTo>
                  <a:lnTo>
                    <a:pt x="130175" y="1189482"/>
                  </a:lnTo>
                  <a:lnTo>
                    <a:pt x="153162" y="1202308"/>
                  </a:lnTo>
                  <a:lnTo>
                    <a:pt x="177291" y="1213231"/>
                  </a:lnTo>
                  <a:lnTo>
                    <a:pt x="202311" y="1221994"/>
                  </a:lnTo>
                  <a:lnTo>
                    <a:pt x="212470" y="1224788"/>
                  </a:lnTo>
                  <a:lnTo>
                    <a:pt x="220090" y="1196975"/>
                  </a:lnTo>
                  <a:lnTo>
                    <a:pt x="211836" y="1194689"/>
                  </a:lnTo>
                  <a:lnTo>
                    <a:pt x="189229" y="1186814"/>
                  </a:lnTo>
                  <a:lnTo>
                    <a:pt x="167258" y="1177036"/>
                  </a:lnTo>
                  <a:lnTo>
                    <a:pt x="146176" y="1165478"/>
                  </a:lnTo>
                  <a:lnTo>
                    <a:pt x="126237" y="1152144"/>
                  </a:lnTo>
                  <a:lnTo>
                    <a:pt x="121919" y="1148714"/>
                  </a:lnTo>
                  <a:close/>
                </a:path>
                <a:path w="590550" h="1228089">
                  <a:moveTo>
                    <a:pt x="360425" y="1120139"/>
                  </a:moveTo>
                  <a:lnTo>
                    <a:pt x="337438" y="1160399"/>
                  </a:lnTo>
                  <a:lnTo>
                    <a:pt x="310006" y="1192530"/>
                  </a:lnTo>
                  <a:lnTo>
                    <a:pt x="295401" y="1201801"/>
                  </a:lnTo>
                  <a:lnTo>
                    <a:pt x="307848" y="1227963"/>
                  </a:lnTo>
                  <a:lnTo>
                    <a:pt x="341375" y="1202308"/>
                  </a:lnTo>
                  <a:lnTo>
                    <a:pt x="367411" y="1167257"/>
                  </a:lnTo>
                  <a:lnTo>
                    <a:pt x="386079" y="1133728"/>
                  </a:lnTo>
                  <a:lnTo>
                    <a:pt x="386461" y="1132839"/>
                  </a:lnTo>
                  <a:lnTo>
                    <a:pt x="360425" y="1120139"/>
                  </a:lnTo>
                  <a:close/>
                </a:path>
                <a:path w="590550" h="1228089">
                  <a:moveTo>
                    <a:pt x="426974" y="931926"/>
                  </a:moveTo>
                  <a:lnTo>
                    <a:pt x="410337" y="990219"/>
                  </a:lnTo>
                  <a:lnTo>
                    <a:pt x="394207" y="1039368"/>
                  </a:lnTo>
                  <a:lnTo>
                    <a:pt x="393445" y="1041400"/>
                  </a:lnTo>
                  <a:lnTo>
                    <a:pt x="420624" y="1051433"/>
                  </a:lnTo>
                  <a:lnTo>
                    <a:pt x="437895" y="998982"/>
                  </a:lnTo>
                  <a:lnTo>
                    <a:pt x="454913" y="939419"/>
                  </a:lnTo>
                  <a:lnTo>
                    <a:pt x="426974" y="931926"/>
                  </a:lnTo>
                  <a:close/>
                </a:path>
                <a:path w="590550" h="1228089">
                  <a:moveTo>
                    <a:pt x="470280" y="735330"/>
                  </a:moveTo>
                  <a:lnTo>
                    <a:pt x="468249" y="746632"/>
                  </a:lnTo>
                  <a:lnTo>
                    <a:pt x="459486" y="791844"/>
                  </a:lnTo>
                  <a:lnTo>
                    <a:pt x="450468" y="835406"/>
                  </a:lnTo>
                  <a:lnTo>
                    <a:pt x="447548" y="848106"/>
                  </a:lnTo>
                  <a:lnTo>
                    <a:pt x="475741" y="854582"/>
                  </a:lnTo>
                  <a:lnTo>
                    <a:pt x="478663" y="841756"/>
                  </a:lnTo>
                  <a:lnTo>
                    <a:pt x="487806" y="797813"/>
                  </a:lnTo>
                  <a:lnTo>
                    <a:pt x="496696" y="752220"/>
                  </a:lnTo>
                  <a:lnTo>
                    <a:pt x="498728" y="740282"/>
                  </a:lnTo>
                  <a:lnTo>
                    <a:pt x="470280" y="735330"/>
                  </a:lnTo>
                  <a:close/>
                </a:path>
                <a:path w="590550" h="1228089">
                  <a:moveTo>
                    <a:pt x="500379" y="535686"/>
                  </a:moveTo>
                  <a:lnTo>
                    <a:pt x="498475" y="551307"/>
                  </a:lnTo>
                  <a:lnTo>
                    <a:pt x="491616" y="602107"/>
                  </a:lnTo>
                  <a:lnTo>
                    <a:pt x="484631" y="649986"/>
                  </a:lnTo>
                  <a:lnTo>
                    <a:pt x="513206" y="654303"/>
                  </a:lnTo>
                  <a:lnTo>
                    <a:pt x="520318" y="606425"/>
                  </a:lnTo>
                  <a:lnTo>
                    <a:pt x="527176" y="555116"/>
                  </a:lnTo>
                  <a:lnTo>
                    <a:pt x="529081" y="539114"/>
                  </a:lnTo>
                  <a:lnTo>
                    <a:pt x="500379" y="535686"/>
                  </a:lnTo>
                  <a:close/>
                </a:path>
                <a:path w="590550" h="1228089">
                  <a:moveTo>
                    <a:pt x="520318" y="334644"/>
                  </a:moveTo>
                  <a:lnTo>
                    <a:pt x="520064" y="337946"/>
                  </a:lnTo>
                  <a:lnTo>
                    <a:pt x="515492" y="392430"/>
                  </a:lnTo>
                  <a:lnTo>
                    <a:pt x="510413" y="446405"/>
                  </a:lnTo>
                  <a:lnTo>
                    <a:pt x="510031" y="449580"/>
                  </a:lnTo>
                  <a:lnTo>
                    <a:pt x="538861" y="452627"/>
                  </a:lnTo>
                  <a:lnTo>
                    <a:pt x="539241" y="449452"/>
                  </a:lnTo>
                  <a:lnTo>
                    <a:pt x="544321" y="395224"/>
                  </a:lnTo>
                  <a:lnTo>
                    <a:pt x="549020" y="340232"/>
                  </a:lnTo>
                  <a:lnTo>
                    <a:pt x="549275" y="336676"/>
                  </a:lnTo>
                  <a:lnTo>
                    <a:pt x="520318" y="334644"/>
                  </a:lnTo>
                  <a:close/>
                </a:path>
                <a:path w="590550" h="1228089">
                  <a:moveTo>
                    <a:pt x="530987" y="132841"/>
                  </a:moveTo>
                  <a:lnTo>
                    <a:pt x="529843" y="170434"/>
                  </a:lnTo>
                  <a:lnTo>
                    <a:pt x="527089" y="228346"/>
                  </a:lnTo>
                  <a:lnTo>
                    <a:pt x="526033" y="248158"/>
                  </a:lnTo>
                  <a:lnTo>
                    <a:pt x="554863" y="249936"/>
                  </a:lnTo>
                  <a:lnTo>
                    <a:pt x="556132" y="228346"/>
                  </a:lnTo>
                  <a:lnTo>
                    <a:pt x="558673" y="171703"/>
                  </a:lnTo>
                  <a:lnTo>
                    <a:pt x="559942" y="133858"/>
                  </a:lnTo>
                  <a:lnTo>
                    <a:pt x="530987" y="132841"/>
                  </a:lnTo>
                  <a:close/>
                </a:path>
                <a:path w="590550" h="1228089">
                  <a:moveTo>
                    <a:pt x="547624" y="0"/>
                  </a:moveTo>
                  <a:lnTo>
                    <a:pt x="503174" y="86360"/>
                  </a:lnTo>
                  <a:lnTo>
                    <a:pt x="590041" y="87375"/>
                  </a:lnTo>
                  <a:lnTo>
                    <a:pt x="54762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02640" y="5798007"/>
            <a:ext cx="41421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Follow </a:t>
            </a:r>
            <a:r>
              <a:rPr sz="2400" spc="-5" dirty="0">
                <a:latin typeface="Calibri"/>
                <a:cs typeface="Calibri"/>
              </a:rPr>
              <a:t>thread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right, </a:t>
            </a:r>
            <a:r>
              <a:rPr sz="2400" spc="-10" dirty="0">
                <a:latin typeface="Calibri"/>
                <a:cs typeface="Calibri"/>
              </a:rPr>
              <a:t>print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04809" y="6324549"/>
            <a:ext cx="7531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57109" y="1681937"/>
            <a:ext cx="91122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tp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7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8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6544" y="1212341"/>
            <a:ext cx="5387340" cy="318770"/>
            <a:chOff x="696544" y="1212341"/>
            <a:chExt cx="5387340" cy="318770"/>
          </a:xfrm>
        </p:grpSpPr>
        <p:sp>
          <p:nvSpPr>
            <p:cNvPr id="3" name="object 3"/>
            <p:cNvSpPr/>
            <p:nvPr/>
          </p:nvSpPr>
          <p:spPr>
            <a:xfrm>
              <a:off x="697433" y="1213230"/>
              <a:ext cx="5385485" cy="3166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4350" y="1265808"/>
              <a:ext cx="2819400" cy="142875"/>
            </a:xfrm>
            <a:custGeom>
              <a:avLst/>
              <a:gdLst/>
              <a:ahLst/>
              <a:cxnLst/>
              <a:rect l="l" t="t" r="r" b="b"/>
              <a:pathLst>
                <a:path w="2819400" h="142875">
                  <a:moveTo>
                    <a:pt x="51688" y="0"/>
                  </a:moveTo>
                  <a:lnTo>
                    <a:pt x="0" y="142493"/>
                  </a:lnTo>
                  <a:lnTo>
                    <a:pt x="104901" y="142493"/>
                  </a:lnTo>
                  <a:lnTo>
                    <a:pt x="51688" y="0"/>
                  </a:lnTo>
                  <a:close/>
                </a:path>
                <a:path w="2819400" h="142875">
                  <a:moveTo>
                    <a:pt x="2765933" y="0"/>
                  </a:moveTo>
                  <a:lnTo>
                    <a:pt x="2714244" y="142493"/>
                  </a:lnTo>
                  <a:lnTo>
                    <a:pt x="2819146" y="142493"/>
                  </a:lnTo>
                  <a:lnTo>
                    <a:pt x="2765933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9767" y="1250822"/>
              <a:ext cx="101472" cy="1022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86684" y="1250822"/>
              <a:ext cx="101472" cy="1022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6415" y="1250822"/>
              <a:ext cx="153415" cy="2411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46732" y="1250822"/>
              <a:ext cx="153415" cy="2411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9972" y="1250822"/>
              <a:ext cx="101472" cy="10223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29331" y="1217040"/>
              <a:ext cx="1870710" cy="310515"/>
            </a:xfrm>
            <a:custGeom>
              <a:avLst/>
              <a:gdLst/>
              <a:ahLst/>
              <a:cxnLst/>
              <a:rect l="l" t="t" r="r" b="b"/>
              <a:pathLst>
                <a:path w="1870710" h="310515">
                  <a:moveTo>
                    <a:pt x="1691005" y="0"/>
                  </a:moveTo>
                  <a:lnTo>
                    <a:pt x="1747139" y="0"/>
                  </a:lnTo>
                  <a:lnTo>
                    <a:pt x="1754251" y="0"/>
                  </a:lnTo>
                  <a:lnTo>
                    <a:pt x="1760473" y="254"/>
                  </a:lnTo>
                  <a:lnTo>
                    <a:pt x="1804046" y="9110"/>
                  </a:lnTo>
                  <a:lnTo>
                    <a:pt x="1837743" y="35579"/>
                  </a:lnTo>
                  <a:lnTo>
                    <a:pt x="1850888" y="74727"/>
                  </a:lnTo>
                  <a:lnTo>
                    <a:pt x="1851152" y="82042"/>
                  </a:lnTo>
                  <a:lnTo>
                    <a:pt x="1850868" y="89642"/>
                  </a:lnTo>
                  <a:lnTo>
                    <a:pt x="1834133" y="132080"/>
                  </a:lnTo>
                  <a:lnTo>
                    <a:pt x="1800225" y="155575"/>
                  </a:lnTo>
                  <a:lnTo>
                    <a:pt x="1827910" y="190754"/>
                  </a:lnTo>
                  <a:lnTo>
                    <a:pt x="1831085" y="196976"/>
                  </a:lnTo>
                  <a:lnTo>
                    <a:pt x="1834133" y="204088"/>
                  </a:lnTo>
                  <a:lnTo>
                    <a:pt x="1837308" y="211962"/>
                  </a:lnTo>
                  <a:lnTo>
                    <a:pt x="1865630" y="283463"/>
                  </a:lnTo>
                  <a:lnTo>
                    <a:pt x="1867408" y="287528"/>
                  </a:lnTo>
                  <a:lnTo>
                    <a:pt x="1868551" y="290830"/>
                  </a:lnTo>
                  <a:lnTo>
                    <a:pt x="1869185" y="293497"/>
                  </a:lnTo>
                  <a:lnTo>
                    <a:pt x="1869947" y="296037"/>
                  </a:lnTo>
                  <a:lnTo>
                    <a:pt x="1870329" y="297942"/>
                  </a:lnTo>
                  <a:lnTo>
                    <a:pt x="1870329" y="298958"/>
                  </a:lnTo>
                  <a:lnTo>
                    <a:pt x="1870329" y="300863"/>
                  </a:lnTo>
                  <a:lnTo>
                    <a:pt x="1869820" y="302513"/>
                  </a:lnTo>
                  <a:lnTo>
                    <a:pt x="1869058" y="304038"/>
                  </a:lnTo>
                  <a:lnTo>
                    <a:pt x="1868296" y="305688"/>
                  </a:lnTo>
                  <a:lnTo>
                    <a:pt x="1854200" y="310261"/>
                  </a:lnTo>
                  <a:lnTo>
                    <a:pt x="1850770" y="310261"/>
                  </a:lnTo>
                  <a:lnTo>
                    <a:pt x="1847722" y="310261"/>
                  </a:lnTo>
                  <a:lnTo>
                    <a:pt x="1845183" y="310134"/>
                  </a:lnTo>
                  <a:lnTo>
                    <a:pt x="1843151" y="309753"/>
                  </a:lnTo>
                  <a:lnTo>
                    <a:pt x="1841119" y="309499"/>
                  </a:lnTo>
                  <a:lnTo>
                    <a:pt x="1839087" y="308863"/>
                  </a:lnTo>
                  <a:lnTo>
                    <a:pt x="1837308" y="307848"/>
                  </a:lnTo>
                  <a:lnTo>
                    <a:pt x="1835404" y="306832"/>
                  </a:lnTo>
                  <a:lnTo>
                    <a:pt x="1830196" y="298196"/>
                  </a:lnTo>
                  <a:lnTo>
                    <a:pt x="1802257" y="225679"/>
                  </a:lnTo>
                  <a:lnTo>
                    <a:pt x="1799082" y="217550"/>
                  </a:lnTo>
                  <a:lnTo>
                    <a:pt x="1795653" y="209931"/>
                  </a:lnTo>
                  <a:lnTo>
                    <a:pt x="1792096" y="203073"/>
                  </a:lnTo>
                  <a:lnTo>
                    <a:pt x="1788541" y="196087"/>
                  </a:lnTo>
                  <a:lnTo>
                    <a:pt x="1761997" y="173736"/>
                  </a:lnTo>
                  <a:lnTo>
                    <a:pt x="1755140" y="170814"/>
                  </a:lnTo>
                  <a:lnTo>
                    <a:pt x="1746884" y="169418"/>
                  </a:lnTo>
                  <a:lnTo>
                    <a:pt x="1737359" y="169418"/>
                  </a:lnTo>
                  <a:lnTo>
                    <a:pt x="1711325" y="169418"/>
                  </a:lnTo>
                  <a:lnTo>
                    <a:pt x="1711325" y="299466"/>
                  </a:lnTo>
                  <a:lnTo>
                    <a:pt x="1711325" y="301244"/>
                  </a:lnTo>
                  <a:lnTo>
                    <a:pt x="1710817" y="302895"/>
                  </a:lnTo>
                  <a:lnTo>
                    <a:pt x="1709801" y="304546"/>
                  </a:lnTo>
                  <a:lnTo>
                    <a:pt x="1708912" y="306070"/>
                  </a:lnTo>
                  <a:lnTo>
                    <a:pt x="1707515" y="307213"/>
                  </a:lnTo>
                  <a:lnTo>
                    <a:pt x="1695450" y="310261"/>
                  </a:lnTo>
                  <a:lnTo>
                    <a:pt x="1692147" y="310261"/>
                  </a:lnTo>
                  <a:lnTo>
                    <a:pt x="1688972" y="310261"/>
                  </a:lnTo>
                  <a:lnTo>
                    <a:pt x="1678813" y="308101"/>
                  </a:lnTo>
                  <a:lnTo>
                    <a:pt x="1677034" y="307339"/>
                  </a:lnTo>
                  <a:lnTo>
                    <a:pt x="1675638" y="306197"/>
                  </a:lnTo>
                  <a:lnTo>
                    <a:pt x="1674748" y="304673"/>
                  </a:lnTo>
                  <a:lnTo>
                    <a:pt x="1673733" y="303022"/>
                  </a:lnTo>
                  <a:lnTo>
                    <a:pt x="1673352" y="301371"/>
                  </a:lnTo>
                  <a:lnTo>
                    <a:pt x="1673352" y="299466"/>
                  </a:lnTo>
                  <a:lnTo>
                    <a:pt x="1673352" y="19304"/>
                  </a:lnTo>
                  <a:lnTo>
                    <a:pt x="1673352" y="12064"/>
                  </a:lnTo>
                  <a:lnTo>
                    <a:pt x="1675257" y="7112"/>
                  </a:lnTo>
                  <a:lnTo>
                    <a:pt x="1679320" y="4318"/>
                  </a:lnTo>
                  <a:lnTo>
                    <a:pt x="1683258" y="1397"/>
                  </a:lnTo>
                  <a:lnTo>
                    <a:pt x="1687195" y="0"/>
                  </a:lnTo>
                  <a:lnTo>
                    <a:pt x="1691005" y="0"/>
                  </a:lnTo>
                  <a:close/>
                </a:path>
                <a:path w="1870710" h="310515">
                  <a:moveTo>
                    <a:pt x="1415415" y="0"/>
                  </a:moveTo>
                  <a:lnTo>
                    <a:pt x="1622297" y="0"/>
                  </a:lnTo>
                  <a:lnTo>
                    <a:pt x="1624330" y="0"/>
                  </a:lnTo>
                  <a:lnTo>
                    <a:pt x="1626108" y="508"/>
                  </a:lnTo>
                  <a:lnTo>
                    <a:pt x="1627885" y="1524"/>
                  </a:lnTo>
                  <a:lnTo>
                    <a:pt x="1629537" y="2539"/>
                  </a:lnTo>
                  <a:lnTo>
                    <a:pt x="1630807" y="3810"/>
                  </a:lnTo>
                  <a:lnTo>
                    <a:pt x="1631822" y="5461"/>
                  </a:lnTo>
                  <a:lnTo>
                    <a:pt x="1632839" y="7112"/>
                  </a:lnTo>
                  <a:lnTo>
                    <a:pt x="1633473" y="9017"/>
                  </a:lnTo>
                  <a:lnTo>
                    <a:pt x="1633855" y="11175"/>
                  </a:lnTo>
                  <a:lnTo>
                    <a:pt x="1634235" y="13335"/>
                  </a:lnTo>
                  <a:lnTo>
                    <a:pt x="1634490" y="15494"/>
                  </a:lnTo>
                  <a:lnTo>
                    <a:pt x="1634490" y="17653"/>
                  </a:lnTo>
                  <a:lnTo>
                    <a:pt x="1634490" y="19812"/>
                  </a:lnTo>
                  <a:lnTo>
                    <a:pt x="1624457" y="34671"/>
                  </a:lnTo>
                  <a:lnTo>
                    <a:pt x="1622425" y="34671"/>
                  </a:lnTo>
                  <a:lnTo>
                    <a:pt x="1537970" y="34671"/>
                  </a:lnTo>
                  <a:lnTo>
                    <a:pt x="1537970" y="299466"/>
                  </a:lnTo>
                  <a:lnTo>
                    <a:pt x="1537970" y="301244"/>
                  </a:lnTo>
                  <a:lnTo>
                    <a:pt x="1537589" y="302895"/>
                  </a:lnTo>
                  <a:lnTo>
                    <a:pt x="1522095" y="310261"/>
                  </a:lnTo>
                  <a:lnTo>
                    <a:pt x="1518920" y="310261"/>
                  </a:lnTo>
                  <a:lnTo>
                    <a:pt x="1515745" y="310261"/>
                  </a:lnTo>
                  <a:lnTo>
                    <a:pt x="1505458" y="308101"/>
                  </a:lnTo>
                  <a:lnTo>
                    <a:pt x="1503680" y="307339"/>
                  </a:lnTo>
                  <a:lnTo>
                    <a:pt x="1502409" y="306197"/>
                  </a:lnTo>
                  <a:lnTo>
                    <a:pt x="1501394" y="304673"/>
                  </a:lnTo>
                  <a:lnTo>
                    <a:pt x="1500505" y="303022"/>
                  </a:lnTo>
                  <a:lnTo>
                    <a:pt x="1499996" y="301371"/>
                  </a:lnTo>
                  <a:lnTo>
                    <a:pt x="1499996" y="299466"/>
                  </a:lnTo>
                  <a:lnTo>
                    <a:pt x="1499996" y="34671"/>
                  </a:lnTo>
                  <a:lnTo>
                    <a:pt x="1415415" y="34671"/>
                  </a:lnTo>
                  <a:lnTo>
                    <a:pt x="1413256" y="34671"/>
                  </a:lnTo>
                  <a:lnTo>
                    <a:pt x="1411351" y="34162"/>
                  </a:lnTo>
                  <a:lnTo>
                    <a:pt x="1409827" y="33274"/>
                  </a:lnTo>
                  <a:lnTo>
                    <a:pt x="1408303" y="32258"/>
                  </a:lnTo>
                  <a:lnTo>
                    <a:pt x="1407033" y="30987"/>
                  </a:lnTo>
                  <a:lnTo>
                    <a:pt x="1406144" y="29463"/>
                  </a:lnTo>
                  <a:lnTo>
                    <a:pt x="1405128" y="27939"/>
                  </a:lnTo>
                  <a:lnTo>
                    <a:pt x="1404493" y="26162"/>
                  </a:lnTo>
                  <a:lnTo>
                    <a:pt x="1404112" y="24257"/>
                  </a:lnTo>
                  <a:lnTo>
                    <a:pt x="1403731" y="22225"/>
                  </a:lnTo>
                  <a:lnTo>
                    <a:pt x="1403604" y="20066"/>
                  </a:lnTo>
                  <a:lnTo>
                    <a:pt x="1403604" y="17653"/>
                  </a:lnTo>
                  <a:lnTo>
                    <a:pt x="1403604" y="15239"/>
                  </a:lnTo>
                  <a:lnTo>
                    <a:pt x="1406144" y="5461"/>
                  </a:lnTo>
                  <a:lnTo>
                    <a:pt x="1407033" y="3937"/>
                  </a:lnTo>
                  <a:lnTo>
                    <a:pt x="1408303" y="2539"/>
                  </a:lnTo>
                  <a:lnTo>
                    <a:pt x="1409827" y="1524"/>
                  </a:lnTo>
                  <a:lnTo>
                    <a:pt x="1411478" y="508"/>
                  </a:lnTo>
                  <a:lnTo>
                    <a:pt x="1413383" y="0"/>
                  </a:lnTo>
                  <a:lnTo>
                    <a:pt x="1415415" y="0"/>
                  </a:lnTo>
                  <a:close/>
                </a:path>
                <a:path w="1870710" h="310515">
                  <a:moveTo>
                    <a:pt x="1125601" y="0"/>
                  </a:moveTo>
                  <a:lnTo>
                    <a:pt x="1263522" y="0"/>
                  </a:lnTo>
                  <a:lnTo>
                    <a:pt x="1265428" y="0"/>
                  </a:lnTo>
                  <a:lnTo>
                    <a:pt x="1267333" y="508"/>
                  </a:lnTo>
                  <a:lnTo>
                    <a:pt x="1268983" y="1524"/>
                  </a:lnTo>
                  <a:lnTo>
                    <a:pt x="1270634" y="2539"/>
                  </a:lnTo>
                  <a:lnTo>
                    <a:pt x="1272032" y="3810"/>
                  </a:lnTo>
                  <a:lnTo>
                    <a:pt x="1272920" y="5461"/>
                  </a:lnTo>
                  <a:lnTo>
                    <a:pt x="1273937" y="7112"/>
                  </a:lnTo>
                  <a:lnTo>
                    <a:pt x="1274571" y="9017"/>
                  </a:lnTo>
                  <a:lnTo>
                    <a:pt x="1274953" y="11175"/>
                  </a:lnTo>
                  <a:lnTo>
                    <a:pt x="1275460" y="13335"/>
                  </a:lnTo>
                  <a:lnTo>
                    <a:pt x="1275588" y="15494"/>
                  </a:lnTo>
                  <a:lnTo>
                    <a:pt x="1275588" y="17653"/>
                  </a:lnTo>
                  <a:lnTo>
                    <a:pt x="1275588" y="19812"/>
                  </a:lnTo>
                  <a:lnTo>
                    <a:pt x="1275460" y="21971"/>
                  </a:lnTo>
                  <a:lnTo>
                    <a:pt x="1274953" y="24003"/>
                  </a:lnTo>
                  <a:lnTo>
                    <a:pt x="1274571" y="26035"/>
                  </a:lnTo>
                  <a:lnTo>
                    <a:pt x="1273937" y="27939"/>
                  </a:lnTo>
                  <a:lnTo>
                    <a:pt x="1272920" y="29463"/>
                  </a:lnTo>
                  <a:lnTo>
                    <a:pt x="1271905" y="30987"/>
                  </a:lnTo>
                  <a:lnTo>
                    <a:pt x="1270634" y="32258"/>
                  </a:lnTo>
                  <a:lnTo>
                    <a:pt x="1268983" y="33274"/>
                  </a:lnTo>
                  <a:lnTo>
                    <a:pt x="1267459" y="34162"/>
                  </a:lnTo>
                  <a:lnTo>
                    <a:pt x="1265555" y="34671"/>
                  </a:lnTo>
                  <a:lnTo>
                    <a:pt x="1263522" y="34671"/>
                  </a:lnTo>
                  <a:lnTo>
                    <a:pt x="1145920" y="34671"/>
                  </a:lnTo>
                  <a:lnTo>
                    <a:pt x="1145920" y="130429"/>
                  </a:lnTo>
                  <a:lnTo>
                    <a:pt x="1246758" y="130429"/>
                  </a:lnTo>
                  <a:lnTo>
                    <a:pt x="1248918" y="130429"/>
                  </a:lnTo>
                  <a:lnTo>
                    <a:pt x="1250822" y="130937"/>
                  </a:lnTo>
                  <a:lnTo>
                    <a:pt x="1252473" y="131953"/>
                  </a:lnTo>
                  <a:lnTo>
                    <a:pt x="1254125" y="132842"/>
                  </a:lnTo>
                  <a:lnTo>
                    <a:pt x="1255395" y="134238"/>
                  </a:lnTo>
                  <a:lnTo>
                    <a:pt x="1256410" y="135762"/>
                  </a:lnTo>
                  <a:lnTo>
                    <a:pt x="1257427" y="137287"/>
                  </a:lnTo>
                  <a:lnTo>
                    <a:pt x="1258062" y="139192"/>
                  </a:lnTo>
                  <a:lnTo>
                    <a:pt x="1258443" y="141350"/>
                  </a:lnTo>
                  <a:lnTo>
                    <a:pt x="1258951" y="143637"/>
                  </a:lnTo>
                  <a:lnTo>
                    <a:pt x="1259078" y="145796"/>
                  </a:lnTo>
                  <a:lnTo>
                    <a:pt x="1259078" y="147955"/>
                  </a:lnTo>
                  <a:lnTo>
                    <a:pt x="1259078" y="150113"/>
                  </a:lnTo>
                  <a:lnTo>
                    <a:pt x="1258951" y="152146"/>
                  </a:lnTo>
                  <a:lnTo>
                    <a:pt x="1258443" y="154178"/>
                  </a:lnTo>
                  <a:lnTo>
                    <a:pt x="1258062" y="156210"/>
                  </a:lnTo>
                  <a:lnTo>
                    <a:pt x="1257300" y="157987"/>
                  </a:lnTo>
                  <a:lnTo>
                    <a:pt x="1256283" y="159512"/>
                  </a:lnTo>
                  <a:lnTo>
                    <a:pt x="1255395" y="160909"/>
                  </a:lnTo>
                  <a:lnTo>
                    <a:pt x="1253997" y="162179"/>
                  </a:lnTo>
                  <a:lnTo>
                    <a:pt x="1252346" y="162941"/>
                  </a:lnTo>
                  <a:lnTo>
                    <a:pt x="1250695" y="163830"/>
                  </a:lnTo>
                  <a:lnTo>
                    <a:pt x="1248791" y="164211"/>
                  </a:lnTo>
                  <a:lnTo>
                    <a:pt x="1246758" y="164211"/>
                  </a:lnTo>
                  <a:lnTo>
                    <a:pt x="1145920" y="164211"/>
                  </a:lnTo>
                  <a:lnTo>
                    <a:pt x="1145920" y="274066"/>
                  </a:lnTo>
                  <a:lnTo>
                    <a:pt x="1265682" y="274066"/>
                  </a:lnTo>
                  <a:lnTo>
                    <a:pt x="1267587" y="274066"/>
                  </a:lnTo>
                  <a:lnTo>
                    <a:pt x="1269365" y="274574"/>
                  </a:lnTo>
                  <a:lnTo>
                    <a:pt x="1271016" y="275589"/>
                  </a:lnTo>
                  <a:lnTo>
                    <a:pt x="1272667" y="276479"/>
                  </a:lnTo>
                  <a:lnTo>
                    <a:pt x="1274064" y="277749"/>
                  </a:lnTo>
                  <a:lnTo>
                    <a:pt x="1275080" y="279273"/>
                  </a:lnTo>
                  <a:lnTo>
                    <a:pt x="1276222" y="280924"/>
                  </a:lnTo>
                  <a:lnTo>
                    <a:pt x="1276984" y="282829"/>
                  </a:lnTo>
                  <a:lnTo>
                    <a:pt x="1277366" y="284988"/>
                  </a:lnTo>
                  <a:lnTo>
                    <a:pt x="1277746" y="287274"/>
                  </a:lnTo>
                  <a:lnTo>
                    <a:pt x="1278001" y="289433"/>
                  </a:lnTo>
                  <a:lnTo>
                    <a:pt x="1278001" y="291592"/>
                  </a:lnTo>
                  <a:lnTo>
                    <a:pt x="1278001" y="293750"/>
                  </a:lnTo>
                  <a:lnTo>
                    <a:pt x="1277746" y="295783"/>
                  </a:lnTo>
                  <a:lnTo>
                    <a:pt x="1277366" y="297814"/>
                  </a:lnTo>
                  <a:lnTo>
                    <a:pt x="1276984" y="299974"/>
                  </a:lnTo>
                  <a:lnTo>
                    <a:pt x="1276222" y="301751"/>
                  </a:lnTo>
                  <a:lnTo>
                    <a:pt x="1275080" y="303530"/>
                  </a:lnTo>
                  <a:lnTo>
                    <a:pt x="1274064" y="305181"/>
                  </a:lnTo>
                  <a:lnTo>
                    <a:pt x="1272667" y="306450"/>
                  </a:lnTo>
                  <a:lnTo>
                    <a:pt x="1271143" y="307339"/>
                  </a:lnTo>
                  <a:lnTo>
                    <a:pt x="1269492" y="308356"/>
                  </a:lnTo>
                  <a:lnTo>
                    <a:pt x="1267714" y="308737"/>
                  </a:lnTo>
                  <a:lnTo>
                    <a:pt x="1265682" y="308737"/>
                  </a:lnTo>
                  <a:lnTo>
                    <a:pt x="1125601" y="308737"/>
                  </a:lnTo>
                  <a:lnTo>
                    <a:pt x="1121664" y="308737"/>
                  </a:lnTo>
                  <a:lnTo>
                    <a:pt x="1117727" y="307339"/>
                  </a:lnTo>
                  <a:lnTo>
                    <a:pt x="1113790" y="304546"/>
                  </a:lnTo>
                  <a:lnTo>
                    <a:pt x="1109853" y="301751"/>
                  </a:lnTo>
                  <a:lnTo>
                    <a:pt x="1107947" y="296799"/>
                  </a:lnTo>
                  <a:lnTo>
                    <a:pt x="1107947" y="289560"/>
                  </a:lnTo>
                  <a:lnTo>
                    <a:pt x="1107947" y="19304"/>
                  </a:lnTo>
                  <a:lnTo>
                    <a:pt x="1107947" y="12064"/>
                  </a:lnTo>
                  <a:lnTo>
                    <a:pt x="1109853" y="7112"/>
                  </a:lnTo>
                  <a:lnTo>
                    <a:pt x="1113917" y="4318"/>
                  </a:lnTo>
                  <a:lnTo>
                    <a:pt x="1117854" y="1397"/>
                  </a:lnTo>
                  <a:lnTo>
                    <a:pt x="1121791" y="0"/>
                  </a:lnTo>
                  <a:lnTo>
                    <a:pt x="1125601" y="0"/>
                  </a:lnTo>
                  <a:close/>
                </a:path>
                <a:path w="1870710" h="310515">
                  <a:moveTo>
                    <a:pt x="892429" y="0"/>
                  </a:moveTo>
                  <a:lnTo>
                    <a:pt x="1030351" y="0"/>
                  </a:lnTo>
                  <a:lnTo>
                    <a:pt x="1032256" y="0"/>
                  </a:lnTo>
                  <a:lnTo>
                    <a:pt x="1034160" y="508"/>
                  </a:lnTo>
                  <a:lnTo>
                    <a:pt x="1035812" y="1524"/>
                  </a:lnTo>
                  <a:lnTo>
                    <a:pt x="1037463" y="2539"/>
                  </a:lnTo>
                  <a:lnTo>
                    <a:pt x="1038859" y="3810"/>
                  </a:lnTo>
                  <a:lnTo>
                    <a:pt x="1039748" y="5461"/>
                  </a:lnTo>
                  <a:lnTo>
                    <a:pt x="1040765" y="7112"/>
                  </a:lnTo>
                  <a:lnTo>
                    <a:pt x="1041400" y="9017"/>
                  </a:lnTo>
                  <a:lnTo>
                    <a:pt x="1041781" y="11175"/>
                  </a:lnTo>
                  <a:lnTo>
                    <a:pt x="1042289" y="13335"/>
                  </a:lnTo>
                  <a:lnTo>
                    <a:pt x="1042416" y="15494"/>
                  </a:lnTo>
                  <a:lnTo>
                    <a:pt x="1042416" y="17653"/>
                  </a:lnTo>
                  <a:lnTo>
                    <a:pt x="1042416" y="19812"/>
                  </a:lnTo>
                  <a:lnTo>
                    <a:pt x="1042289" y="21971"/>
                  </a:lnTo>
                  <a:lnTo>
                    <a:pt x="1041781" y="24003"/>
                  </a:lnTo>
                  <a:lnTo>
                    <a:pt x="1041400" y="26035"/>
                  </a:lnTo>
                  <a:lnTo>
                    <a:pt x="1040765" y="27939"/>
                  </a:lnTo>
                  <a:lnTo>
                    <a:pt x="1039748" y="29463"/>
                  </a:lnTo>
                  <a:lnTo>
                    <a:pt x="1038732" y="30987"/>
                  </a:lnTo>
                  <a:lnTo>
                    <a:pt x="1037463" y="32258"/>
                  </a:lnTo>
                  <a:lnTo>
                    <a:pt x="1035812" y="33274"/>
                  </a:lnTo>
                  <a:lnTo>
                    <a:pt x="1034288" y="34162"/>
                  </a:lnTo>
                  <a:lnTo>
                    <a:pt x="1032382" y="34671"/>
                  </a:lnTo>
                  <a:lnTo>
                    <a:pt x="1030351" y="34671"/>
                  </a:lnTo>
                  <a:lnTo>
                    <a:pt x="912748" y="34671"/>
                  </a:lnTo>
                  <a:lnTo>
                    <a:pt x="912748" y="130429"/>
                  </a:lnTo>
                  <a:lnTo>
                    <a:pt x="1013587" y="130429"/>
                  </a:lnTo>
                  <a:lnTo>
                    <a:pt x="1015745" y="130429"/>
                  </a:lnTo>
                  <a:lnTo>
                    <a:pt x="1017651" y="130937"/>
                  </a:lnTo>
                  <a:lnTo>
                    <a:pt x="1019302" y="131953"/>
                  </a:lnTo>
                  <a:lnTo>
                    <a:pt x="1020953" y="132842"/>
                  </a:lnTo>
                  <a:lnTo>
                    <a:pt x="1025270" y="141350"/>
                  </a:lnTo>
                  <a:lnTo>
                    <a:pt x="1025779" y="143637"/>
                  </a:lnTo>
                  <a:lnTo>
                    <a:pt x="1025906" y="145796"/>
                  </a:lnTo>
                  <a:lnTo>
                    <a:pt x="1025906" y="147955"/>
                  </a:lnTo>
                  <a:lnTo>
                    <a:pt x="1025906" y="150113"/>
                  </a:lnTo>
                  <a:lnTo>
                    <a:pt x="1025779" y="152146"/>
                  </a:lnTo>
                  <a:lnTo>
                    <a:pt x="1025270" y="154178"/>
                  </a:lnTo>
                  <a:lnTo>
                    <a:pt x="1024890" y="156210"/>
                  </a:lnTo>
                  <a:lnTo>
                    <a:pt x="1024128" y="157987"/>
                  </a:lnTo>
                  <a:lnTo>
                    <a:pt x="1023112" y="159512"/>
                  </a:lnTo>
                  <a:lnTo>
                    <a:pt x="1022222" y="160909"/>
                  </a:lnTo>
                  <a:lnTo>
                    <a:pt x="1020826" y="162179"/>
                  </a:lnTo>
                  <a:lnTo>
                    <a:pt x="1019175" y="162941"/>
                  </a:lnTo>
                  <a:lnTo>
                    <a:pt x="1017523" y="163830"/>
                  </a:lnTo>
                  <a:lnTo>
                    <a:pt x="1015619" y="164211"/>
                  </a:lnTo>
                  <a:lnTo>
                    <a:pt x="1013587" y="164211"/>
                  </a:lnTo>
                  <a:lnTo>
                    <a:pt x="912748" y="164211"/>
                  </a:lnTo>
                  <a:lnTo>
                    <a:pt x="912748" y="274066"/>
                  </a:lnTo>
                  <a:lnTo>
                    <a:pt x="1032509" y="274066"/>
                  </a:lnTo>
                  <a:lnTo>
                    <a:pt x="1034415" y="274066"/>
                  </a:lnTo>
                  <a:lnTo>
                    <a:pt x="1036193" y="274574"/>
                  </a:lnTo>
                  <a:lnTo>
                    <a:pt x="1037844" y="275589"/>
                  </a:lnTo>
                  <a:lnTo>
                    <a:pt x="1039494" y="276479"/>
                  </a:lnTo>
                  <a:lnTo>
                    <a:pt x="1040892" y="277749"/>
                  </a:lnTo>
                  <a:lnTo>
                    <a:pt x="1041907" y="279273"/>
                  </a:lnTo>
                  <a:lnTo>
                    <a:pt x="1043051" y="280924"/>
                  </a:lnTo>
                  <a:lnTo>
                    <a:pt x="1043813" y="282829"/>
                  </a:lnTo>
                  <a:lnTo>
                    <a:pt x="1044194" y="284988"/>
                  </a:lnTo>
                  <a:lnTo>
                    <a:pt x="1044575" y="287274"/>
                  </a:lnTo>
                  <a:lnTo>
                    <a:pt x="1044829" y="289433"/>
                  </a:lnTo>
                  <a:lnTo>
                    <a:pt x="1044829" y="291592"/>
                  </a:lnTo>
                  <a:lnTo>
                    <a:pt x="1044829" y="293750"/>
                  </a:lnTo>
                  <a:lnTo>
                    <a:pt x="1044575" y="295783"/>
                  </a:lnTo>
                  <a:lnTo>
                    <a:pt x="1044194" y="297814"/>
                  </a:lnTo>
                  <a:lnTo>
                    <a:pt x="1043813" y="299974"/>
                  </a:lnTo>
                  <a:lnTo>
                    <a:pt x="1043051" y="301751"/>
                  </a:lnTo>
                  <a:lnTo>
                    <a:pt x="1041907" y="303530"/>
                  </a:lnTo>
                  <a:lnTo>
                    <a:pt x="1040892" y="305181"/>
                  </a:lnTo>
                  <a:lnTo>
                    <a:pt x="1039494" y="306450"/>
                  </a:lnTo>
                  <a:lnTo>
                    <a:pt x="1037970" y="307339"/>
                  </a:lnTo>
                  <a:lnTo>
                    <a:pt x="1036319" y="308356"/>
                  </a:lnTo>
                  <a:lnTo>
                    <a:pt x="1034542" y="308737"/>
                  </a:lnTo>
                  <a:lnTo>
                    <a:pt x="1032509" y="308737"/>
                  </a:lnTo>
                  <a:lnTo>
                    <a:pt x="892429" y="308737"/>
                  </a:lnTo>
                  <a:lnTo>
                    <a:pt x="888492" y="308737"/>
                  </a:lnTo>
                  <a:lnTo>
                    <a:pt x="884555" y="307339"/>
                  </a:lnTo>
                  <a:lnTo>
                    <a:pt x="880618" y="304546"/>
                  </a:lnTo>
                  <a:lnTo>
                    <a:pt x="876681" y="301751"/>
                  </a:lnTo>
                  <a:lnTo>
                    <a:pt x="874776" y="296799"/>
                  </a:lnTo>
                  <a:lnTo>
                    <a:pt x="874776" y="289560"/>
                  </a:lnTo>
                  <a:lnTo>
                    <a:pt x="874776" y="19304"/>
                  </a:lnTo>
                  <a:lnTo>
                    <a:pt x="874776" y="12064"/>
                  </a:lnTo>
                  <a:lnTo>
                    <a:pt x="876681" y="7112"/>
                  </a:lnTo>
                  <a:lnTo>
                    <a:pt x="880744" y="4318"/>
                  </a:lnTo>
                  <a:lnTo>
                    <a:pt x="884682" y="1397"/>
                  </a:lnTo>
                  <a:lnTo>
                    <a:pt x="888619" y="0"/>
                  </a:lnTo>
                  <a:lnTo>
                    <a:pt x="892429" y="0"/>
                  </a:lnTo>
                  <a:close/>
                </a:path>
                <a:path w="1870710" h="310515">
                  <a:moveTo>
                    <a:pt x="637920" y="0"/>
                  </a:moveTo>
                  <a:lnTo>
                    <a:pt x="694055" y="0"/>
                  </a:lnTo>
                  <a:lnTo>
                    <a:pt x="701167" y="0"/>
                  </a:lnTo>
                  <a:lnTo>
                    <a:pt x="707390" y="254"/>
                  </a:lnTo>
                  <a:lnTo>
                    <a:pt x="750962" y="9110"/>
                  </a:lnTo>
                  <a:lnTo>
                    <a:pt x="784659" y="35579"/>
                  </a:lnTo>
                  <a:lnTo>
                    <a:pt x="797804" y="74727"/>
                  </a:lnTo>
                  <a:lnTo>
                    <a:pt x="798068" y="82042"/>
                  </a:lnTo>
                  <a:lnTo>
                    <a:pt x="797784" y="89642"/>
                  </a:lnTo>
                  <a:lnTo>
                    <a:pt x="781050" y="132080"/>
                  </a:lnTo>
                  <a:lnTo>
                    <a:pt x="747141" y="155575"/>
                  </a:lnTo>
                  <a:lnTo>
                    <a:pt x="774827" y="190754"/>
                  </a:lnTo>
                  <a:lnTo>
                    <a:pt x="778002" y="196976"/>
                  </a:lnTo>
                  <a:lnTo>
                    <a:pt x="781050" y="204088"/>
                  </a:lnTo>
                  <a:lnTo>
                    <a:pt x="784225" y="211962"/>
                  </a:lnTo>
                  <a:lnTo>
                    <a:pt x="812545" y="283463"/>
                  </a:lnTo>
                  <a:lnTo>
                    <a:pt x="814323" y="287528"/>
                  </a:lnTo>
                  <a:lnTo>
                    <a:pt x="815467" y="290830"/>
                  </a:lnTo>
                  <a:lnTo>
                    <a:pt x="816102" y="293497"/>
                  </a:lnTo>
                  <a:lnTo>
                    <a:pt x="816864" y="296037"/>
                  </a:lnTo>
                  <a:lnTo>
                    <a:pt x="817244" y="297942"/>
                  </a:lnTo>
                  <a:lnTo>
                    <a:pt x="817244" y="298958"/>
                  </a:lnTo>
                  <a:lnTo>
                    <a:pt x="817244" y="300863"/>
                  </a:lnTo>
                  <a:lnTo>
                    <a:pt x="816737" y="302513"/>
                  </a:lnTo>
                  <a:lnTo>
                    <a:pt x="815975" y="304038"/>
                  </a:lnTo>
                  <a:lnTo>
                    <a:pt x="815213" y="305688"/>
                  </a:lnTo>
                  <a:lnTo>
                    <a:pt x="801116" y="310261"/>
                  </a:lnTo>
                  <a:lnTo>
                    <a:pt x="797687" y="310261"/>
                  </a:lnTo>
                  <a:lnTo>
                    <a:pt x="794639" y="310261"/>
                  </a:lnTo>
                  <a:lnTo>
                    <a:pt x="792098" y="310134"/>
                  </a:lnTo>
                  <a:lnTo>
                    <a:pt x="790067" y="309753"/>
                  </a:lnTo>
                  <a:lnTo>
                    <a:pt x="788034" y="309499"/>
                  </a:lnTo>
                  <a:lnTo>
                    <a:pt x="786003" y="308863"/>
                  </a:lnTo>
                  <a:lnTo>
                    <a:pt x="784225" y="307848"/>
                  </a:lnTo>
                  <a:lnTo>
                    <a:pt x="782319" y="306832"/>
                  </a:lnTo>
                  <a:lnTo>
                    <a:pt x="777113" y="298196"/>
                  </a:lnTo>
                  <a:lnTo>
                    <a:pt x="749172" y="225679"/>
                  </a:lnTo>
                  <a:lnTo>
                    <a:pt x="745997" y="217550"/>
                  </a:lnTo>
                  <a:lnTo>
                    <a:pt x="742569" y="209931"/>
                  </a:lnTo>
                  <a:lnTo>
                    <a:pt x="739013" y="203073"/>
                  </a:lnTo>
                  <a:lnTo>
                    <a:pt x="735457" y="196087"/>
                  </a:lnTo>
                  <a:lnTo>
                    <a:pt x="708913" y="173736"/>
                  </a:lnTo>
                  <a:lnTo>
                    <a:pt x="702056" y="170814"/>
                  </a:lnTo>
                  <a:lnTo>
                    <a:pt x="693801" y="169418"/>
                  </a:lnTo>
                  <a:lnTo>
                    <a:pt x="684276" y="169418"/>
                  </a:lnTo>
                  <a:lnTo>
                    <a:pt x="658241" y="169418"/>
                  </a:lnTo>
                  <a:lnTo>
                    <a:pt x="658241" y="299466"/>
                  </a:lnTo>
                  <a:lnTo>
                    <a:pt x="658241" y="301244"/>
                  </a:lnTo>
                  <a:lnTo>
                    <a:pt x="657732" y="302895"/>
                  </a:lnTo>
                  <a:lnTo>
                    <a:pt x="656717" y="304546"/>
                  </a:lnTo>
                  <a:lnTo>
                    <a:pt x="655828" y="306070"/>
                  </a:lnTo>
                  <a:lnTo>
                    <a:pt x="654431" y="307213"/>
                  </a:lnTo>
                  <a:lnTo>
                    <a:pt x="642366" y="310261"/>
                  </a:lnTo>
                  <a:lnTo>
                    <a:pt x="639063" y="310261"/>
                  </a:lnTo>
                  <a:lnTo>
                    <a:pt x="635888" y="310261"/>
                  </a:lnTo>
                  <a:lnTo>
                    <a:pt x="625729" y="308101"/>
                  </a:lnTo>
                  <a:lnTo>
                    <a:pt x="623951" y="307339"/>
                  </a:lnTo>
                  <a:lnTo>
                    <a:pt x="622554" y="306197"/>
                  </a:lnTo>
                  <a:lnTo>
                    <a:pt x="621665" y="304673"/>
                  </a:lnTo>
                  <a:lnTo>
                    <a:pt x="620649" y="303022"/>
                  </a:lnTo>
                  <a:lnTo>
                    <a:pt x="620268" y="301371"/>
                  </a:lnTo>
                  <a:lnTo>
                    <a:pt x="620268" y="299466"/>
                  </a:lnTo>
                  <a:lnTo>
                    <a:pt x="620268" y="19304"/>
                  </a:lnTo>
                  <a:lnTo>
                    <a:pt x="620268" y="12064"/>
                  </a:lnTo>
                  <a:lnTo>
                    <a:pt x="622173" y="7112"/>
                  </a:lnTo>
                  <a:lnTo>
                    <a:pt x="626237" y="4318"/>
                  </a:lnTo>
                  <a:lnTo>
                    <a:pt x="630174" y="1397"/>
                  </a:lnTo>
                  <a:lnTo>
                    <a:pt x="634111" y="0"/>
                  </a:lnTo>
                  <a:lnTo>
                    <a:pt x="637920" y="0"/>
                  </a:lnTo>
                  <a:close/>
                </a:path>
                <a:path w="1870710" h="310515">
                  <a:moveTo>
                    <a:pt x="362331" y="0"/>
                  </a:moveTo>
                  <a:lnTo>
                    <a:pt x="569213" y="0"/>
                  </a:lnTo>
                  <a:lnTo>
                    <a:pt x="571245" y="0"/>
                  </a:lnTo>
                  <a:lnTo>
                    <a:pt x="573024" y="508"/>
                  </a:lnTo>
                  <a:lnTo>
                    <a:pt x="574801" y="1524"/>
                  </a:lnTo>
                  <a:lnTo>
                    <a:pt x="576453" y="2539"/>
                  </a:lnTo>
                  <a:lnTo>
                    <a:pt x="577723" y="3810"/>
                  </a:lnTo>
                  <a:lnTo>
                    <a:pt x="578738" y="5461"/>
                  </a:lnTo>
                  <a:lnTo>
                    <a:pt x="579755" y="7112"/>
                  </a:lnTo>
                  <a:lnTo>
                    <a:pt x="580390" y="9017"/>
                  </a:lnTo>
                  <a:lnTo>
                    <a:pt x="580770" y="11175"/>
                  </a:lnTo>
                  <a:lnTo>
                    <a:pt x="581151" y="13335"/>
                  </a:lnTo>
                  <a:lnTo>
                    <a:pt x="581406" y="15494"/>
                  </a:lnTo>
                  <a:lnTo>
                    <a:pt x="581406" y="17653"/>
                  </a:lnTo>
                  <a:lnTo>
                    <a:pt x="581406" y="19812"/>
                  </a:lnTo>
                  <a:lnTo>
                    <a:pt x="581151" y="21971"/>
                  </a:lnTo>
                  <a:lnTo>
                    <a:pt x="580770" y="24003"/>
                  </a:lnTo>
                  <a:lnTo>
                    <a:pt x="580390" y="26035"/>
                  </a:lnTo>
                  <a:lnTo>
                    <a:pt x="571373" y="34671"/>
                  </a:lnTo>
                  <a:lnTo>
                    <a:pt x="569341" y="34671"/>
                  </a:lnTo>
                  <a:lnTo>
                    <a:pt x="484886" y="34671"/>
                  </a:lnTo>
                  <a:lnTo>
                    <a:pt x="484886" y="299466"/>
                  </a:lnTo>
                  <a:lnTo>
                    <a:pt x="484886" y="301244"/>
                  </a:lnTo>
                  <a:lnTo>
                    <a:pt x="484505" y="302895"/>
                  </a:lnTo>
                  <a:lnTo>
                    <a:pt x="469011" y="310261"/>
                  </a:lnTo>
                  <a:lnTo>
                    <a:pt x="465836" y="310261"/>
                  </a:lnTo>
                  <a:lnTo>
                    <a:pt x="462661" y="310261"/>
                  </a:lnTo>
                  <a:lnTo>
                    <a:pt x="452374" y="308101"/>
                  </a:lnTo>
                  <a:lnTo>
                    <a:pt x="450595" y="307339"/>
                  </a:lnTo>
                  <a:lnTo>
                    <a:pt x="449325" y="306197"/>
                  </a:lnTo>
                  <a:lnTo>
                    <a:pt x="448310" y="304673"/>
                  </a:lnTo>
                  <a:lnTo>
                    <a:pt x="447420" y="303022"/>
                  </a:lnTo>
                  <a:lnTo>
                    <a:pt x="446913" y="301371"/>
                  </a:lnTo>
                  <a:lnTo>
                    <a:pt x="446913" y="299466"/>
                  </a:lnTo>
                  <a:lnTo>
                    <a:pt x="446913" y="34671"/>
                  </a:lnTo>
                  <a:lnTo>
                    <a:pt x="362331" y="34671"/>
                  </a:lnTo>
                  <a:lnTo>
                    <a:pt x="360172" y="34671"/>
                  </a:lnTo>
                  <a:lnTo>
                    <a:pt x="358267" y="34162"/>
                  </a:lnTo>
                  <a:lnTo>
                    <a:pt x="356743" y="33274"/>
                  </a:lnTo>
                  <a:lnTo>
                    <a:pt x="355219" y="32258"/>
                  </a:lnTo>
                  <a:lnTo>
                    <a:pt x="353949" y="30987"/>
                  </a:lnTo>
                  <a:lnTo>
                    <a:pt x="353060" y="29463"/>
                  </a:lnTo>
                  <a:lnTo>
                    <a:pt x="352044" y="27939"/>
                  </a:lnTo>
                  <a:lnTo>
                    <a:pt x="351409" y="26162"/>
                  </a:lnTo>
                  <a:lnTo>
                    <a:pt x="351028" y="24257"/>
                  </a:lnTo>
                  <a:lnTo>
                    <a:pt x="350647" y="22225"/>
                  </a:lnTo>
                  <a:lnTo>
                    <a:pt x="350519" y="20066"/>
                  </a:lnTo>
                  <a:lnTo>
                    <a:pt x="350519" y="17653"/>
                  </a:lnTo>
                  <a:lnTo>
                    <a:pt x="350519" y="15239"/>
                  </a:lnTo>
                  <a:lnTo>
                    <a:pt x="353060" y="5461"/>
                  </a:lnTo>
                  <a:lnTo>
                    <a:pt x="353949" y="3937"/>
                  </a:lnTo>
                  <a:lnTo>
                    <a:pt x="355219" y="2539"/>
                  </a:lnTo>
                  <a:lnTo>
                    <a:pt x="356743" y="1524"/>
                  </a:lnTo>
                  <a:lnTo>
                    <a:pt x="358394" y="508"/>
                  </a:lnTo>
                  <a:lnTo>
                    <a:pt x="360299" y="0"/>
                  </a:lnTo>
                  <a:lnTo>
                    <a:pt x="362331" y="0"/>
                  </a:lnTo>
                  <a:close/>
                </a:path>
                <a:path w="1870710" h="310515">
                  <a:moveTo>
                    <a:pt x="17653" y="0"/>
                  </a:moveTo>
                  <a:lnTo>
                    <a:pt x="80518" y="0"/>
                  </a:lnTo>
                  <a:lnTo>
                    <a:pt x="99286" y="686"/>
                  </a:lnTo>
                  <a:lnTo>
                    <a:pt x="146685" y="10795"/>
                  </a:lnTo>
                  <a:lnTo>
                    <a:pt x="182618" y="32172"/>
                  </a:lnTo>
                  <a:lnTo>
                    <a:pt x="208597" y="63325"/>
                  </a:lnTo>
                  <a:lnTo>
                    <a:pt x="224238" y="103195"/>
                  </a:lnTo>
                  <a:lnTo>
                    <a:pt x="229488" y="149987"/>
                  </a:lnTo>
                  <a:lnTo>
                    <a:pt x="228871" y="168606"/>
                  </a:lnTo>
                  <a:lnTo>
                    <a:pt x="219710" y="218059"/>
                  </a:lnTo>
                  <a:lnTo>
                    <a:pt x="199653" y="257385"/>
                  </a:lnTo>
                  <a:lnTo>
                    <a:pt x="169195" y="285813"/>
                  </a:lnTo>
                  <a:lnTo>
                    <a:pt x="128694" y="303057"/>
                  </a:lnTo>
                  <a:lnTo>
                    <a:pt x="76581" y="308737"/>
                  </a:lnTo>
                  <a:lnTo>
                    <a:pt x="17653" y="308737"/>
                  </a:lnTo>
                  <a:lnTo>
                    <a:pt x="13716" y="308737"/>
                  </a:lnTo>
                  <a:lnTo>
                    <a:pt x="9779" y="307339"/>
                  </a:lnTo>
                  <a:lnTo>
                    <a:pt x="5842" y="304546"/>
                  </a:lnTo>
                  <a:lnTo>
                    <a:pt x="1905" y="301751"/>
                  </a:lnTo>
                  <a:lnTo>
                    <a:pt x="0" y="296799"/>
                  </a:lnTo>
                  <a:lnTo>
                    <a:pt x="0" y="289560"/>
                  </a:lnTo>
                  <a:lnTo>
                    <a:pt x="0" y="19304"/>
                  </a:lnTo>
                  <a:lnTo>
                    <a:pt x="0" y="12064"/>
                  </a:lnTo>
                  <a:lnTo>
                    <a:pt x="1905" y="7112"/>
                  </a:lnTo>
                  <a:lnTo>
                    <a:pt x="5968" y="4318"/>
                  </a:lnTo>
                  <a:lnTo>
                    <a:pt x="9906" y="1397"/>
                  </a:lnTo>
                  <a:lnTo>
                    <a:pt x="13843" y="0"/>
                  </a:lnTo>
                  <a:lnTo>
                    <a:pt x="17653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66842" y="1212341"/>
              <a:ext cx="914145" cy="3183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7433" y="1215643"/>
              <a:ext cx="5386070" cy="311785"/>
            </a:xfrm>
            <a:custGeom>
              <a:avLst/>
              <a:gdLst/>
              <a:ahLst/>
              <a:cxnLst/>
              <a:rect l="l" t="t" r="r" b="b"/>
              <a:pathLst>
                <a:path w="5386070" h="311784">
                  <a:moveTo>
                    <a:pt x="1617903" y="1396"/>
                  </a:moveTo>
                  <a:lnTo>
                    <a:pt x="1755825" y="1396"/>
                  </a:lnTo>
                  <a:lnTo>
                    <a:pt x="1757730" y="1396"/>
                  </a:lnTo>
                  <a:lnTo>
                    <a:pt x="1759635" y="1904"/>
                  </a:lnTo>
                  <a:lnTo>
                    <a:pt x="1761286" y="2920"/>
                  </a:lnTo>
                  <a:lnTo>
                    <a:pt x="1762937" y="3936"/>
                  </a:lnTo>
                  <a:lnTo>
                    <a:pt x="1764334" y="5206"/>
                  </a:lnTo>
                  <a:lnTo>
                    <a:pt x="1765223" y="6857"/>
                  </a:lnTo>
                  <a:lnTo>
                    <a:pt x="1766239" y="8508"/>
                  </a:lnTo>
                  <a:lnTo>
                    <a:pt x="1766874" y="10413"/>
                  </a:lnTo>
                  <a:lnTo>
                    <a:pt x="1767255" y="12572"/>
                  </a:lnTo>
                  <a:lnTo>
                    <a:pt x="1767763" y="14731"/>
                  </a:lnTo>
                  <a:lnTo>
                    <a:pt x="1767890" y="16890"/>
                  </a:lnTo>
                  <a:lnTo>
                    <a:pt x="1767890" y="19050"/>
                  </a:lnTo>
                  <a:lnTo>
                    <a:pt x="1767890" y="21208"/>
                  </a:lnTo>
                  <a:lnTo>
                    <a:pt x="1767763" y="23367"/>
                  </a:lnTo>
                  <a:lnTo>
                    <a:pt x="1767255" y="25400"/>
                  </a:lnTo>
                  <a:lnTo>
                    <a:pt x="1766874" y="27431"/>
                  </a:lnTo>
                  <a:lnTo>
                    <a:pt x="1766239" y="29336"/>
                  </a:lnTo>
                  <a:lnTo>
                    <a:pt x="1765223" y="30860"/>
                  </a:lnTo>
                  <a:lnTo>
                    <a:pt x="1764207" y="32384"/>
                  </a:lnTo>
                  <a:lnTo>
                    <a:pt x="1762937" y="33654"/>
                  </a:lnTo>
                  <a:lnTo>
                    <a:pt x="1761286" y="34670"/>
                  </a:lnTo>
                  <a:lnTo>
                    <a:pt x="1759762" y="35559"/>
                  </a:lnTo>
                  <a:lnTo>
                    <a:pt x="1757857" y="36067"/>
                  </a:lnTo>
                  <a:lnTo>
                    <a:pt x="1755825" y="36067"/>
                  </a:lnTo>
                  <a:lnTo>
                    <a:pt x="1638223" y="36067"/>
                  </a:lnTo>
                  <a:lnTo>
                    <a:pt x="1638223" y="131825"/>
                  </a:lnTo>
                  <a:lnTo>
                    <a:pt x="1739061" y="131825"/>
                  </a:lnTo>
                  <a:lnTo>
                    <a:pt x="1741220" y="131825"/>
                  </a:lnTo>
                  <a:lnTo>
                    <a:pt x="1743125" y="132333"/>
                  </a:lnTo>
                  <a:lnTo>
                    <a:pt x="1744776" y="133350"/>
                  </a:lnTo>
                  <a:lnTo>
                    <a:pt x="1746427" y="134238"/>
                  </a:lnTo>
                  <a:lnTo>
                    <a:pt x="1750745" y="142747"/>
                  </a:lnTo>
                  <a:lnTo>
                    <a:pt x="1751253" y="145033"/>
                  </a:lnTo>
                  <a:lnTo>
                    <a:pt x="1751380" y="147192"/>
                  </a:lnTo>
                  <a:lnTo>
                    <a:pt x="1751380" y="149351"/>
                  </a:lnTo>
                  <a:lnTo>
                    <a:pt x="1751380" y="151510"/>
                  </a:lnTo>
                  <a:lnTo>
                    <a:pt x="1751253" y="153542"/>
                  </a:lnTo>
                  <a:lnTo>
                    <a:pt x="1750745" y="155575"/>
                  </a:lnTo>
                  <a:lnTo>
                    <a:pt x="1750364" y="157606"/>
                  </a:lnTo>
                  <a:lnTo>
                    <a:pt x="1749602" y="159384"/>
                  </a:lnTo>
                  <a:lnTo>
                    <a:pt x="1748586" y="160908"/>
                  </a:lnTo>
                  <a:lnTo>
                    <a:pt x="1747697" y="162305"/>
                  </a:lnTo>
                  <a:lnTo>
                    <a:pt x="1746300" y="163575"/>
                  </a:lnTo>
                  <a:lnTo>
                    <a:pt x="1744649" y="164337"/>
                  </a:lnTo>
                  <a:lnTo>
                    <a:pt x="1742998" y="165226"/>
                  </a:lnTo>
                  <a:lnTo>
                    <a:pt x="1741093" y="165607"/>
                  </a:lnTo>
                  <a:lnTo>
                    <a:pt x="1739061" y="165607"/>
                  </a:lnTo>
                  <a:lnTo>
                    <a:pt x="1638223" y="165607"/>
                  </a:lnTo>
                  <a:lnTo>
                    <a:pt x="1638223" y="275463"/>
                  </a:lnTo>
                  <a:lnTo>
                    <a:pt x="1757984" y="275463"/>
                  </a:lnTo>
                  <a:lnTo>
                    <a:pt x="1759889" y="275463"/>
                  </a:lnTo>
                  <a:lnTo>
                    <a:pt x="1761667" y="275970"/>
                  </a:lnTo>
                  <a:lnTo>
                    <a:pt x="1763318" y="276986"/>
                  </a:lnTo>
                  <a:lnTo>
                    <a:pt x="1764969" y="277875"/>
                  </a:lnTo>
                  <a:lnTo>
                    <a:pt x="1766366" y="279145"/>
                  </a:lnTo>
                  <a:lnTo>
                    <a:pt x="1767382" y="280669"/>
                  </a:lnTo>
                  <a:lnTo>
                    <a:pt x="1768525" y="282320"/>
                  </a:lnTo>
                  <a:lnTo>
                    <a:pt x="1769287" y="284225"/>
                  </a:lnTo>
                  <a:lnTo>
                    <a:pt x="1769668" y="286384"/>
                  </a:lnTo>
                  <a:lnTo>
                    <a:pt x="1770049" y="288670"/>
                  </a:lnTo>
                  <a:lnTo>
                    <a:pt x="1770303" y="290829"/>
                  </a:lnTo>
                  <a:lnTo>
                    <a:pt x="1770303" y="292988"/>
                  </a:lnTo>
                  <a:lnTo>
                    <a:pt x="1770303" y="295147"/>
                  </a:lnTo>
                  <a:lnTo>
                    <a:pt x="1770049" y="297179"/>
                  </a:lnTo>
                  <a:lnTo>
                    <a:pt x="1769668" y="299211"/>
                  </a:lnTo>
                  <a:lnTo>
                    <a:pt x="1769287" y="301370"/>
                  </a:lnTo>
                  <a:lnTo>
                    <a:pt x="1768525" y="303148"/>
                  </a:lnTo>
                  <a:lnTo>
                    <a:pt x="1767382" y="304926"/>
                  </a:lnTo>
                  <a:lnTo>
                    <a:pt x="1766366" y="306577"/>
                  </a:lnTo>
                  <a:lnTo>
                    <a:pt x="1764969" y="307847"/>
                  </a:lnTo>
                  <a:lnTo>
                    <a:pt x="1763445" y="308736"/>
                  </a:lnTo>
                  <a:lnTo>
                    <a:pt x="1761794" y="309752"/>
                  </a:lnTo>
                  <a:lnTo>
                    <a:pt x="1760016" y="310133"/>
                  </a:lnTo>
                  <a:lnTo>
                    <a:pt x="1757984" y="310133"/>
                  </a:lnTo>
                  <a:lnTo>
                    <a:pt x="1617903" y="310133"/>
                  </a:lnTo>
                  <a:lnTo>
                    <a:pt x="1613966" y="310133"/>
                  </a:lnTo>
                  <a:lnTo>
                    <a:pt x="1610029" y="308736"/>
                  </a:lnTo>
                  <a:lnTo>
                    <a:pt x="1606092" y="305942"/>
                  </a:lnTo>
                  <a:lnTo>
                    <a:pt x="1602155" y="303148"/>
                  </a:lnTo>
                  <a:lnTo>
                    <a:pt x="1600250" y="298195"/>
                  </a:lnTo>
                  <a:lnTo>
                    <a:pt x="1600250" y="290956"/>
                  </a:lnTo>
                  <a:lnTo>
                    <a:pt x="1600250" y="20700"/>
                  </a:lnTo>
                  <a:lnTo>
                    <a:pt x="1600250" y="13461"/>
                  </a:lnTo>
                  <a:lnTo>
                    <a:pt x="1602155" y="8508"/>
                  </a:lnTo>
                  <a:lnTo>
                    <a:pt x="1606219" y="5714"/>
                  </a:lnTo>
                  <a:lnTo>
                    <a:pt x="1610156" y="2793"/>
                  </a:lnTo>
                  <a:lnTo>
                    <a:pt x="1614093" y="1396"/>
                  </a:lnTo>
                  <a:lnTo>
                    <a:pt x="1617903" y="1396"/>
                  </a:lnTo>
                  <a:close/>
                </a:path>
                <a:path w="5386070" h="311784">
                  <a:moveTo>
                    <a:pt x="1329867" y="1396"/>
                  </a:moveTo>
                  <a:lnTo>
                    <a:pt x="1392732" y="1396"/>
                  </a:lnTo>
                  <a:lnTo>
                    <a:pt x="1411501" y="2083"/>
                  </a:lnTo>
                  <a:lnTo>
                    <a:pt x="1458899" y="12191"/>
                  </a:lnTo>
                  <a:lnTo>
                    <a:pt x="1494832" y="33569"/>
                  </a:lnTo>
                  <a:lnTo>
                    <a:pt x="1520812" y="64722"/>
                  </a:lnTo>
                  <a:lnTo>
                    <a:pt x="1536453" y="104592"/>
                  </a:lnTo>
                  <a:lnTo>
                    <a:pt x="1541703" y="151383"/>
                  </a:lnTo>
                  <a:lnTo>
                    <a:pt x="1541086" y="170003"/>
                  </a:lnTo>
                  <a:lnTo>
                    <a:pt x="1531924" y="219455"/>
                  </a:lnTo>
                  <a:lnTo>
                    <a:pt x="1511868" y="258782"/>
                  </a:lnTo>
                  <a:lnTo>
                    <a:pt x="1481410" y="287210"/>
                  </a:lnTo>
                  <a:lnTo>
                    <a:pt x="1440909" y="304454"/>
                  </a:lnTo>
                  <a:lnTo>
                    <a:pt x="1388795" y="310133"/>
                  </a:lnTo>
                  <a:lnTo>
                    <a:pt x="1329867" y="310133"/>
                  </a:lnTo>
                  <a:lnTo>
                    <a:pt x="1325930" y="310133"/>
                  </a:lnTo>
                  <a:lnTo>
                    <a:pt x="1321993" y="308736"/>
                  </a:lnTo>
                  <a:lnTo>
                    <a:pt x="1318056" y="305942"/>
                  </a:lnTo>
                  <a:lnTo>
                    <a:pt x="1314119" y="303148"/>
                  </a:lnTo>
                  <a:lnTo>
                    <a:pt x="1312214" y="298195"/>
                  </a:lnTo>
                  <a:lnTo>
                    <a:pt x="1312214" y="290956"/>
                  </a:lnTo>
                  <a:lnTo>
                    <a:pt x="1312214" y="20700"/>
                  </a:lnTo>
                  <a:lnTo>
                    <a:pt x="1312214" y="13461"/>
                  </a:lnTo>
                  <a:lnTo>
                    <a:pt x="1314119" y="8508"/>
                  </a:lnTo>
                  <a:lnTo>
                    <a:pt x="1318183" y="5714"/>
                  </a:lnTo>
                  <a:lnTo>
                    <a:pt x="1322120" y="2793"/>
                  </a:lnTo>
                  <a:lnTo>
                    <a:pt x="1326057" y="1396"/>
                  </a:lnTo>
                  <a:lnTo>
                    <a:pt x="1329867" y="1396"/>
                  </a:lnTo>
                  <a:close/>
                </a:path>
                <a:path w="5386070" h="311784">
                  <a:moveTo>
                    <a:pt x="836091" y="1396"/>
                  </a:moveTo>
                  <a:lnTo>
                    <a:pt x="974013" y="1396"/>
                  </a:lnTo>
                  <a:lnTo>
                    <a:pt x="975918" y="1396"/>
                  </a:lnTo>
                  <a:lnTo>
                    <a:pt x="977823" y="1904"/>
                  </a:lnTo>
                  <a:lnTo>
                    <a:pt x="979474" y="2920"/>
                  </a:lnTo>
                  <a:lnTo>
                    <a:pt x="981125" y="3936"/>
                  </a:lnTo>
                  <a:lnTo>
                    <a:pt x="982522" y="5206"/>
                  </a:lnTo>
                  <a:lnTo>
                    <a:pt x="983411" y="6857"/>
                  </a:lnTo>
                  <a:lnTo>
                    <a:pt x="984427" y="8508"/>
                  </a:lnTo>
                  <a:lnTo>
                    <a:pt x="985062" y="10413"/>
                  </a:lnTo>
                  <a:lnTo>
                    <a:pt x="985443" y="12572"/>
                  </a:lnTo>
                  <a:lnTo>
                    <a:pt x="985951" y="14731"/>
                  </a:lnTo>
                  <a:lnTo>
                    <a:pt x="986078" y="16890"/>
                  </a:lnTo>
                  <a:lnTo>
                    <a:pt x="986078" y="19050"/>
                  </a:lnTo>
                  <a:lnTo>
                    <a:pt x="986078" y="21208"/>
                  </a:lnTo>
                  <a:lnTo>
                    <a:pt x="985951" y="23367"/>
                  </a:lnTo>
                  <a:lnTo>
                    <a:pt x="985443" y="25400"/>
                  </a:lnTo>
                  <a:lnTo>
                    <a:pt x="985062" y="27431"/>
                  </a:lnTo>
                  <a:lnTo>
                    <a:pt x="984427" y="29336"/>
                  </a:lnTo>
                  <a:lnTo>
                    <a:pt x="983411" y="30860"/>
                  </a:lnTo>
                  <a:lnTo>
                    <a:pt x="982395" y="32384"/>
                  </a:lnTo>
                  <a:lnTo>
                    <a:pt x="981125" y="33654"/>
                  </a:lnTo>
                  <a:lnTo>
                    <a:pt x="979474" y="34670"/>
                  </a:lnTo>
                  <a:lnTo>
                    <a:pt x="977950" y="35559"/>
                  </a:lnTo>
                  <a:lnTo>
                    <a:pt x="976045" y="36067"/>
                  </a:lnTo>
                  <a:lnTo>
                    <a:pt x="974013" y="36067"/>
                  </a:lnTo>
                  <a:lnTo>
                    <a:pt x="856411" y="36067"/>
                  </a:lnTo>
                  <a:lnTo>
                    <a:pt x="856411" y="131825"/>
                  </a:lnTo>
                  <a:lnTo>
                    <a:pt x="957249" y="131825"/>
                  </a:lnTo>
                  <a:lnTo>
                    <a:pt x="959408" y="131825"/>
                  </a:lnTo>
                  <a:lnTo>
                    <a:pt x="961313" y="132333"/>
                  </a:lnTo>
                  <a:lnTo>
                    <a:pt x="962964" y="133350"/>
                  </a:lnTo>
                  <a:lnTo>
                    <a:pt x="964615" y="134238"/>
                  </a:lnTo>
                  <a:lnTo>
                    <a:pt x="968933" y="142747"/>
                  </a:lnTo>
                  <a:lnTo>
                    <a:pt x="969441" y="145033"/>
                  </a:lnTo>
                  <a:lnTo>
                    <a:pt x="969568" y="147192"/>
                  </a:lnTo>
                  <a:lnTo>
                    <a:pt x="969568" y="149351"/>
                  </a:lnTo>
                  <a:lnTo>
                    <a:pt x="969568" y="151510"/>
                  </a:lnTo>
                  <a:lnTo>
                    <a:pt x="969441" y="153542"/>
                  </a:lnTo>
                  <a:lnTo>
                    <a:pt x="968933" y="155575"/>
                  </a:lnTo>
                  <a:lnTo>
                    <a:pt x="968552" y="157606"/>
                  </a:lnTo>
                  <a:lnTo>
                    <a:pt x="967790" y="159384"/>
                  </a:lnTo>
                  <a:lnTo>
                    <a:pt x="966774" y="160908"/>
                  </a:lnTo>
                  <a:lnTo>
                    <a:pt x="965885" y="162305"/>
                  </a:lnTo>
                  <a:lnTo>
                    <a:pt x="964488" y="163575"/>
                  </a:lnTo>
                  <a:lnTo>
                    <a:pt x="962837" y="164337"/>
                  </a:lnTo>
                  <a:lnTo>
                    <a:pt x="961186" y="165226"/>
                  </a:lnTo>
                  <a:lnTo>
                    <a:pt x="959281" y="165607"/>
                  </a:lnTo>
                  <a:lnTo>
                    <a:pt x="957249" y="165607"/>
                  </a:lnTo>
                  <a:lnTo>
                    <a:pt x="856411" y="165607"/>
                  </a:lnTo>
                  <a:lnTo>
                    <a:pt x="856411" y="275463"/>
                  </a:lnTo>
                  <a:lnTo>
                    <a:pt x="976172" y="275463"/>
                  </a:lnTo>
                  <a:lnTo>
                    <a:pt x="978077" y="275463"/>
                  </a:lnTo>
                  <a:lnTo>
                    <a:pt x="979855" y="275970"/>
                  </a:lnTo>
                  <a:lnTo>
                    <a:pt x="981506" y="276986"/>
                  </a:lnTo>
                  <a:lnTo>
                    <a:pt x="983157" y="277875"/>
                  </a:lnTo>
                  <a:lnTo>
                    <a:pt x="984554" y="279145"/>
                  </a:lnTo>
                  <a:lnTo>
                    <a:pt x="985570" y="280669"/>
                  </a:lnTo>
                  <a:lnTo>
                    <a:pt x="986713" y="282320"/>
                  </a:lnTo>
                  <a:lnTo>
                    <a:pt x="987475" y="284225"/>
                  </a:lnTo>
                  <a:lnTo>
                    <a:pt x="987856" y="286384"/>
                  </a:lnTo>
                  <a:lnTo>
                    <a:pt x="988237" y="288670"/>
                  </a:lnTo>
                  <a:lnTo>
                    <a:pt x="988491" y="290829"/>
                  </a:lnTo>
                  <a:lnTo>
                    <a:pt x="988491" y="292988"/>
                  </a:lnTo>
                  <a:lnTo>
                    <a:pt x="988491" y="295147"/>
                  </a:lnTo>
                  <a:lnTo>
                    <a:pt x="988237" y="297179"/>
                  </a:lnTo>
                  <a:lnTo>
                    <a:pt x="987856" y="299211"/>
                  </a:lnTo>
                  <a:lnTo>
                    <a:pt x="987475" y="301370"/>
                  </a:lnTo>
                  <a:lnTo>
                    <a:pt x="986713" y="303148"/>
                  </a:lnTo>
                  <a:lnTo>
                    <a:pt x="985570" y="304926"/>
                  </a:lnTo>
                  <a:lnTo>
                    <a:pt x="984554" y="306577"/>
                  </a:lnTo>
                  <a:lnTo>
                    <a:pt x="983157" y="307847"/>
                  </a:lnTo>
                  <a:lnTo>
                    <a:pt x="981633" y="308736"/>
                  </a:lnTo>
                  <a:lnTo>
                    <a:pt x="979982" y="309752"/>
                  </a:lnTo>
                  <a:lnTo>
                    <a:pt x="978204" y="310133"/>
                  </a:lnTo>
                  <a:lnTo>
                    <a:pt x="976172" y="310133"/>
                  </a:lnTo>
                  <a:lnTo>
                    <a:pt x="836091" y="310133"/>
                  </a:lnTo>
                  <a:lnTo>
                    <a:pt x="832154" y="310133"/>
                  </a:lnTo>
                  <a:lnTo>
                    <a:pt x="828217" y="308736"/>
                  </a:lnTo>
                  <a:lnTo>
                    <a:pt x="824280" y="305942"/>
                  </a:lnTo>
                  <a:lnTo>
                    <a:pt x="820343" y="303148"/>
                  </a:lnTo>
                  <a:lnTo>
                    <a:pt x="818438" y="298195"/>
                  </a:lnTo>
                  <a:lnTo>
                    <a:pt x="818438" y="290956"/>
                  </a:lnTo>
                  <a:lnTo>
                    <a:pt x="818438" y="20700"/>
                  </a:lnTo>
                  <a:lnTo>
                    <a:pt x="818438" y="13461"/>
                  </a:lnTo>
                  <a:lnTo>
                    <a:pt x="820343" y="8508"/>
                  </a:lnTo>
                  <a:lnTo>
                    <a:pt x="824407" y="5714"/>
                  </a:lnTo>
                  <a:lnTo>
                    <a:pt x="828344" y="2793"/>
                  </a:lnTo>
                  <a:lnTo>
                    <a:pt x="832281" y="1396"/>
                  </a:lnTo>
                  <a:lnTo>
                    <a:pt x="836091" y="1396"/>
                  </a:lnTo>
                  <a:close/>
                </a:path>
                <a:path w="5386070" h="311784">
                  <a:moveTo>
                    <a:pt x="583107" y="1396"/>
                  </a:moveTo>
                  <a:lnTo>
                    <a:pt x="639241" y="1396"/>
                  </a:lnTo>
                  <a:lnTo>
                    <a:pt x="646353" y="1396"/>
                  </a:lnTo>
                  <a:lnTo>
                    <a:pt x="652576" y="1650"/>
                  </a:lnTo>
                  <a:lnTo>
                    <a:pt x="696149" y="10507"/>
                  </a:lnTo>
                  <a:lnTo>
                    <a:pt x="729846" y="36976"/>
                  </a:lnTo>
                  <a:lnTo>
                    <a:pt x="742990" y="76124"/>
                  </a:lnTo>
                  <a:lnTo>
                    <a:pt x="743254" y="83438"/>
                  </a:lnTo>
                  <a:lnTo>
                    <a:pt x="742971" y="91039"/>
                  </a:lnTo>
                  <a:lnTo>
                    <a:pt x="726236" y="133476"/>
                  </a:lnTo>
                  <a:lnTo>
                    <a:pt x="692327" y="156971"/>
                  </a:lnTo>
                  <a:lnTo>
                    <a:pt x="720013" y="192150"/>
                  </a:lnTo>
                  <a:lnTo>
                    <a:pt x="723188" y="198373"/>
                  </a:lnTo>
                  <a:lnTo>
                    <a:pt x="726236" y="205485"/>
                  </a:lnTo>
                  <a:lnTo>
                    <a:pt x="729411" y="213359"/>
                  </a:lnTo>
                  <a:lnTo>
                    <a:pt x="757732" y="284860"/>
                  </a:lnTo>
                  <a:lnTo>
                    <a:pt x="759510" y="288925"/>
                  </a:lnTo>
                  <a:lnTo>
                    <a:pt x="760653" y="292226"/>
                  </a:lnTo>
                  <a:lnTo>
                    <a:pt x="761288" y="294893"/>
                  </a:lnTo>
                  <a:lnTo>
                    <a:pt x="762050" y="297433"/>
                  </a:lnTo>
                  <a:lnTo>
                    <a:pt x="762431" y="299338"/>
                  </a:lnTo>
                  <a:lnTo>
                    <a:pt x="762431" y="300354"/>
                  </a:lnTo>
                  <a:lnTo>
                    <a:pt x="762431" y="302259"/>
                  </a:lnTo>
                  <a:lnTo>
                    <a:pt x="761923" y="303910"/>
                  </a:lnTo>
                  <a:lnTo>
                    <a:pt x="761161" y="305434"/>
                  </a:lnTo>
                  <a:lnTo>
                    <a:pt x="760399" y="307085"/>
                  </a:lnTo>
                  <a:lnTo>
                    <a:pt x="746302" y="311657"/>
                  </a:lnTo>
                  <a:lnTo>
                    <a:pt x="742873" y="311657"/>
                  </a:lnTo>
                  <a:lnTo>
                    <a:pt x="739825" y="311657"/>
                  </a:lnTo>
                  <a:lnTo>
                    <a:pt x="737285" y="311530"/>
                  </a:lnTo>
                  <a:lnTo>
                    <a:pt x="735253" y="311150"/>
                  </a:lnTo>
                  <a:lnTo>
                    <a:pt x="733221" y="310895"/>
                  </a:lnTo>
                  <a:lnTo>
                    <a:pt x="731189" y="310260"/>
                  </a:lnTo>
                  <a:lnTo>
                    <a:pt x="729411" y="309244"/>
                  </a:lnTo>
                  <a:lnTo>
                    <a:pt x="727506" y="308228"/>
                  </a:lnTo>
                  <a:lnTo>
                    <a:pt x="722299" y="299592"/>
                  </a:lnTo>
                  <a:lnTo>
                    <a:pt x="694359" y="227075"/>
                  </a:lnTo>
                  <a:lnTo>
                    <a:pt x="691184" y="218947"/>
                  </a:lnTo>
                  <a:lnTo>
                    <a:pt x="687755" y="211327"/>
                  </a:lnTo>
                  <a:lnTo>
                    <a:pt x="684199" y="204469"/>
                  </a:lnTo>
                  <a:lnTo>
                    <a:pt x="680643" y="197484"/>
                  </a:lnTo>
                  <a:lnTo>
                    <a:pt x="654100" y="175132"/>
                  </a:lnTo>
                  <a:lnTo>
                    <a:pt x="647242" y="172211"/>
                  </a:lnTo>
                  <a:lnTo>
                    <a:pt x="638987" y="170814"/>
                  </a:lnTo>
                  <a:lnTo>
                    <a:pt x="629462" y="170814"/>
                  </a:lnTo>
                  <a:lnTo>
                    <a:pt x="603427" y="170814"/>
                  </a:lnTo>
                  <a:lnTo>
                    <a:pt x="603427" y="300863"/>
                  </a:lnTo>
                  <a:lnTo>
                    <a:pt x="603427" y="302640"/>
                  </a:lnTo>
                  <a:lnTo>
                    <a:pt x="602919" y="304291"/>
                  </a:lnTo>
                  <a:lnTo>
                    <a:pt x="601903" y="305942"/>
                  </a:lnTo>
                  <a:lnTo>
                    <a:pt x="601014" y="307466"/>
                  </a:lnTo>
                  <a:lnTo>
                    <a:pt x="599617" y="308609"/>
                  </a:lnTo>
                  <a:lnTo>
                    <a:pt x="587552" y="311657"/>
                  </a:lnTo>
                  <a:lnTo>
                    <a:pt x="584250" y="311657"/>
                  </a:lnTo>
                  <a:lnTo>
                    <a:pt x="581075" y="311657"/>
                  </a:lnTo>
                  <a:lnTo>
                    <a:pt x="565404" y="302767"/>
                  </a:lnTo>
                  <a:lnTo>
                    <a:pt x="565404" y="300863"/>
                  </a:lnTo>
                  <a:lnTo>
                    <a:pt x="565404" y="20700"/>
                  </a:lnTo>
                  <a:lnTo>
                    <a:pt x="565404" y="13461"/>
                  </a:lnTo>
                  <a:lnTo>
                    <a:pt x="567397" y="8508"/>
                  </a:lnTo>
                  <a:lnTo>
                    <a:pt x="571385" y="5714"/>
                  </a:lnTo>
                  <a:lnTo>
                    <a:pt x="575360" y="2793"/>
                  </a:lnTo>
                  <a:lnTo>
                    <a:pt x="579297" y="1396"/>
                  </a:lnTo>
                  <a:lnTo>
                    <a:pt x="583107" y="1396"/>
                  </a:lnTo>
                  <a:close/>
                </a:path>
                <a:path w="5386070" h="311784">
                  <a:moveTo>
                    <a:pt x="11887" y="1396"/>
                  </a:moveTo>
                  <a:lnTo>
                    <a:pt x="218808" y="1396"/>
                  </a:lnTo>
                  <a:lnTo>
                    <a:pt x="220776" y="1396"/>
                  </a:lnTo>
                  <a:lnTo>
                    <a:pt x="222618" y="1904"/>
                  </a:lnTo>
                  <a:lnTo>
                    <a:pt x="224307" y="2920"/>
                  </a:lnTo>
                  <a:lnTo>
                    <a:pt x="225983" y="3936"/>
                  </a:lnTo>
                  <a:lnTo>
                    <a:pt x="227317" y="5206"/>
                  </a:lnTo>
                  <a:lnTo>
                    <a:pt x="228269" y="6857"/>
                  </a:lnTo>
                  <a:lnTo>
                    <a:pt x="229222" y="8508"/>
                  </a:lnTo>
                  <a:lnTo>
                    <a:pt x="229908" y="10413"/>
                  </a:lnTo>
                  <a:lnTo>
                    <a:pt x="230314" y="12572"/>
                  </a:lnTo>
                  <a:lnTo>
                    <a:pt x="230733" y="14731"/>
                  </a:lnTo>
                  <a:lnTo>
                    <a:pt x="230936" y="16890"/>
                  </a:lnTo>
                  <a:lnTo>
                    <a:pt x="230936" y="19050"/>
                  </a:lnTo>
                  <a:lnTo>
                    <a:pt x="230936" y="21208"/>
                  </a:lnTo>
                  <a:lnTo>
                    <a:pt x="220865" y="36067"/>
                  </a:lnTo>
                  <a:lnTo>
                    <a:pt x="218808" y="36067"/>
                  </a:lnTo>
                  <a:lnTo>
                    <a:pt x="134454" y="36067"/>
                  </a:lnTo>
                  <a:lnTo>
                    <a:pt x="134454" y="300863"/>
                  </a:lnTo>
                  <a:lnTo>
                    <a:pt x="134454" y="302640"/>
                  </a:lnTo>
                  <a:lnTo>
                    <a:pt x="133972" y="304291"/>
                  </a:lnTo>
                  <a:lnTo>
                    <a:pt x="118490" y="311657"/>
                  </a:lnTo>
                  <a:lnTo>
                    <a:pt x="115354" y="311657"/>
                  </a:lnTo>
                  <a:lnTo>
                    <a:pt x="112179" y="311657"/>
                  </a:lnTo>
                  <a:lnTo>
                    <a:pt x="101955" y="309498"/>
                  </a:lnTo>
                  <a:lnTo>
                    <a:pt x="100177" y="308736"/>
                  </a:lnTo>
                  <a:lnTo>
                    <a:pt x="98818" y="307593"/>
                  </a:lnTo>
                  <a:lnTo>
                    <a:pt x="97878" y="306069"/>
                  </a:lnTo>
                  <a:lnTo>
                    <a:pt x="96951" y="304418"/>
                  </a:lnTo>
                  <a:lnTo>
                    <a:pt x="96481" y="302767"/>
                  </a:lnTo>
                  <a:lnTo>
                    <a:pt x="96481" y="300863"/>
                  </a:lnTo>
                  <a:lnTo>
                    <a:pt x="96481" y="36067"/>
                  </a:lnTo>
                  <a:lnTo>
                    <a:pt x="11887" y="36067"/>
                  </a:lnTo>
                  <a:lnTo>
                    <a:pt x="9702" y="36067"/>
                  </a:lnTo>
                  <a:lnTo>
                    <a:pt x="7835" y="35559"/>
                  </a:lnTo>
                  <a:lnTo>
                    <a:pt x="0" y="21462"/>
                  </a:lnTo>
                  <a:lnTo>
                    <a:pt x="0" y="19050"/>
                  </a:lnTo>
                  <a:lnTo>
                    <a:pt x="0" y="16636"/>
                  </a:lnTo>
                  <a:lnTo>
                    <a:pt x="6337" y="2920"/>
                  </a:lnTo>
                  <a:lnTo>
                    <a:pt x="7937" y="1904"/>
                  </a:lnTo>
                  <a:lnTo>
                    <a:pt x="9779" y="1396"/>
                  </a:lnTo>
                  <a:lnTo>
                    <a:pt x="11887" y="1396"/>
                  </a:lnTo>
                  <a:close/>
                </a:path>
                <a:path w="5386070" h="311784">
                  <a:moveTo>
                    <a:pt x="5244642" y="0"/>
                  </a:moveTo>
                  <a:lnTo>
                    <a:pt x="5247690" y="0"/>
                  </a:lnTo>
                  <a:lnTo>
                    <a:pt x="5250230" y="126"/>
                  </a:lnTo>
                  <a:lnTo>
                    <a:pt x="5262295" y="5841"/>
                  </a:lnTo>
                  <a:lnTo>
                    <a:pt x="5263311" y="7365"/>
                  </a:lnTo>
                  <a:lnTo>
                    <a:pt x="5263819" y="9016"/>
                  </a:lnTo>
                  <a:lnTo>
                    <a:pt x="5263819" y="10667"/>
                  </a:lnTo>
                  <a:lnTo>
                    <a:pt x="5263819" y="275081"/>
                  </a:lnTo>
                  <a:lnTo>
                    <a:pt x="5373166" y="275081"/>
                  </a:lnTo>
                  <a:lnTo>
                    <a:pt x="5375325" y="275081"/>
                  </a:lnTo>
                  <a:lnTo>
                    <a:pt x="5377230" y="275589"/>
                  </a:lnTo>
                  <a:lnTo>
                    <a:pt x="5385485" y="290321"/>
                  </a:lnTo>
                  <a:lnTo>
                    <a:pt x="5385485" y="292480"/>
                  </a:lnTo>
                  <a:lnTo>
                    <a:pt x="5385485" y="294766"/>
                  </a:lnTo>
                  <a:lnTo>
                    <a:pt x="5379008" y="308736"/>
                  </a:lnTo>
                  <a:lnTo>
                    <a:pt x="5377357" y="309752"/>
                  </a:lnTo>
                  <a:lnTo>
                    <a:pt x="5375325" y="310133"/>
                  </a:lnTo>
                  <a:lnTo>
                    <a:pt x="5373166" y="310133"/>
                  </a:lnTo>
                  <a:lnTo>
                    <a:pt x="5243499" y="310133"/>
                  </a:lnTo>
                  <a:lnTo>
                    <a:pt x="5239562" y="310133"/>
                  </a:lnTo>
                  <a:lnTo>
                    <a:pt x="5235625" y="308736"/>
                  </a:lnTo>
                  <a:lnTo>
                    <a:pt x="5231688" y="305942"/>
                  </a:lnTo>
                  <a:lnTo>
                    <a:pt x="5227751" y="303148"/>
                  </a:lnTo>
                  <a:lnTo>
                    <a:pt x="5225846" y="298195"/>
                  </a:lnTo>
                  <a:lnTo>
                    <a:pt x="5225846" y="290956"/>
                  </a:lnTo>
                  <a:lnTo>
                    <a:pt x="5225846" y="10667"/>
                  </a:lnTo>
                  <a:lnTo>
                    <a:pt x="5225846" y="8889"/>
                  </a:lnTo>
                  <a:lnTo>
                    <a:pt x="5226227" y="7238"/>
                  </a:lnTo>
                  <a:lnTo>
                    <a:pt x="5227243" y="5714"/>
                  </a:lnTo>
                  <a:lnTo>
                    <a:pt x="5228132" y="4063"/>
                  </a:lnTo>
                  <a:lnTo>
                    <a:pt x="5241848" y="0"/>
                  </a:lnTo>
                  <a:lnTo>
                    <a:pt x="5244642" y="0"/>
                  </a:lnTo>
                  <a:close/>
                </a:path>
                <a:path w="5386070" h="311784">
                  <a:moveTo>
                    <a:pt x="3993692" y="0"/>
                  </a:moveTo>
                  <a:lnTo>
                    <a:pt x="3996740" y="0"/>
                  </a:lnTo>
                  <a:lnTo>
                    <a:pt x="3999280" y="126"/>
                  </a:lnTo>
                  <a:lnTo>
                    <a:pt x="4001566" y="380"/>
                  </a:lnTo>
                  <a:lnTo>
                    <a:pt x="4003852" y="761"/>
                  </a:lnTo>
                  <a:lnTo>
                    <a:pt x="4005757" y="1269"/>
                  </a:lnTo>
                  <a:lnTo>
                    <a:pt x="4007408" y="2031"/>
                  </a:lnTo>
                  <a:lnTo>
                    <a:pt x="4009059" y="2793"/>
                  </a:lnTo>
                  <a:lnTo>
                    <a:pt x="4101769" y="259968"/>
                  </a:lnTo>
                  <a:lnTo>
                    <a:pt x="4187367" y="9525"/>
                  </a:lnTo>
                  <a:lnTo>
                    <a:pt x="4187748" y="8000"/>
                  </a:lnTo>
                  <a:lnTo>
                    <a:pt x="4188383" y="6603"/>
                  </a:lnTo>
                  <a:lnTo>
                    <a:pt x="4189272" y="5079"/>
                  </a:lnTo>
                  <a:lnTo>
                    <a:pt x="4190034" y="3682"/>
                  </a:lnTo>
                  <a:lnTo>
                    <a:pt x="4199686" y="380"/>
                  </a:lnTo>
                  <a:lnTo>
                    <a:pt x="4202099" y="126"/>
                  </a:lnTo>
                  <a:lnTo>
                    <a:pt x="4204893" y="0"/>
                  </a:lnTo>
                  <a:lnTo>
                    <a:pt x="4208068" y="0"/>
                  </a:lnTo>
                  <a:lnTo>
                    <a:pt x="4211878" y="0"/>
                  </a:lnTo>
                  <a:lnTo>
                    <a:pt x="4227118" y="7238"/>
                  </a:lnTo>
                  <a:lnTo>
                    <a:pt x="4227118" y="9651"/>
                  </a:lnTo>
                  <a:lnTo>
                    <a:pt x="4226991" y="12064"/>
                  </a:lnTo>
                  <a:lnTo>
                    <a:pt x="4226356" y="14350"/>
                  </a:lnTo>
                  <a:lnTo>
                    <a:pt x="4225467" y="16763"/>
                  </a:lnTo>
                  <a:lnTo>
                    <a:pt x="4122851" y="302132"/>
                  </a:lnTo>
                  <a:lnTo>
                    <a:pt x="4114596" y="309879"/>
                  </a:lnTo>
                  <a:lnTo>
                    <a:pt x="4112691" y="310514"/>
                  </a:lnTo>
                  <a:lnTo>
                    <a:pt x="4110532" y="311022"/>
                  </a:lnTo>
                  <a:lnTo>
                    <a:pt x="4108246" y="311276"/>
                  </a:lnTo>
                  <a:lnTo>
                    <a:pt x="4105833" y="311530"/>
                  </a:lnTo>
                  <a:lnTo>
                    <a:pt x="4103293" y="311657"/>
                  </a:lnTo>
                  <a:lnTo>
                    <a:pt x="4100245" y="311657"/>
                  </a:lnTo>
                  <a:lnTo>
                    <a:pt x="4098213" y="311657"/>
                  </a:lnTo>
                  <a:lnTo>
                    <a:pt x="4096435" y="311530"/>
                  </a:lnTo>
                  <a:lnTo>
                    <a:pt x="4094784" y="311530"/>
                  </a:lnTo>
                  <a:lnTo>
                    <a:pt x="4093133" y="311403"/>
                  </a:lnTo>
                  <a:lnTo>
                    <a:pt x="4091609" y="311276"/>
                  </a:lnTo>
                  <a:lnTo>
                    <a:pt x="4090085" y="310895"/>
                  </a:lnTo>
                  <a:lnTo>
                    <a:pt x="4088561" y="310641"/>
                  </a:lnTo>
                  <a:lnTo>
                    <a:pt x="4087291" y="310388"/>
                  </a:lnTo>
                  <a:lnTo>
                    <a:pt x="4086148" y="310006"/>
                  </a:lnTo>
                  <a:lnTo>
                    <a:pt x="4085005" y="309625"/>
                  </a:lnTo>
                  <a:lnTo>
                    <a:pt x="4083862" y="308990"/>
                  </a:lnTo>
                  <a:lnTo>
                    <a:pt x="4082592" y="308228"/>
                  </a:lnTo>
                  <a:lnTo>
                    <a:pt x="4081322" y="307466"/>
                  </a:lnTo>
                  <a:lnTo>
                    <a:pt x="4078020" y="302894"/>
                  </a:lnTo>
                  <a:lnTo>
                    <a:pt x="3975150" y="16763"/>
                  </a:lnTo>
                  <a:lnTo>
                    <a:pt x="3974261" y="14223"/>
                  </a:lnTo>
                  <a:lnTo>
                    <a:pt x="3973753" y="11683"/>
                  </a:lnTo>
                  <a:lnTo>
                    <a:pt x="3973880" y="9143"/>
                  </a:lnTo>
                  <a:lnTo>
                    <a:pt x="3974007" y="6476"/>
                  </a:lnTo>
                  <a:lnTo>
                    <a:pt x="3984294" y="507"/>
                  </a:lnTo>
                  <a:lnTo>
                    <a:pt x="3987215" y="126"/>
                  </a:lnTo>
                  <a:lnTo>
                    <a:pt x="3990263" y="0"/>
                  </a:lnTo>
                  <a:lnTo>
                    <a:pt x="3993692" y="0"/>
                  </a:lnTo>
                  <a:close/>
                </a:path>
                <a:path w="5386070" h="311784">
                  <a:moveTo>
                    <a:pt x="3854119" y="0"/>
                  </a:moveTo>
                  <a:lnTo>
                    <a:pt x="3856786" y="0"/>
                  </a:lnTo>
                  <a:lnTo>
                    <a:pt x="3859453" y="126"/>
                  </a:lnTo>
                  <a:lnTo>
                    <a:pt x="3877106" y="15875"/>
                  </a:lnTo>
                  <a:lnTo>
                    <a:pt x="3981881" y="295909"/>
                  </a:lnTo>
                  <a:lnTo>
                    <a:pt x="3982897" y="297814"/>
                  </a:lnTo>
                  <a:lnTo>
                    <a:pt x="3983278" y="299973"/>
                  </a:lnTo>
                  <a:lnTo>
                    <a:pt x="3983151" y="302513"/>
                  </a:lnTo>
                  <a:lnTo>
                    <a:pt x="3983024" y="305053"/>
                  </a:lnTo>
                  <a:lnTo>
                    <a:pt x="3982008" y="307085"/>
                  </a:lnTo>
                  <a:lnTo>
                    <a:pt x="3979976" y="308482"/>
                  </a:lnTo>
                  <a:lnTo>
                    <a:pt x="3978071" y="310006"/>
                  </a:lnTo>
                  <a:lnTo>
                    <a:pt x="3975912" y="310895"/>
                  </a:lnTo>
                  <a:lnTo>
                    <a:pt x="3973245" y="311150"/>
                  </a:lnTo>
                  <a:lnTo>
                    <a:pt x="3970705" y="311530"/>
                  </a:lnTo>
                  <a:lnTo>
                    <a:pt x="3967657" y="311657"/>
                  </a:lnTo>
                  <a:lnTo>
                    <a:pt x="3964101" y="311657"/>
                  </a:lnTo>
                  <a:lnTo>
                    <a:pt x="3960418" y="311657"/>
                  </a:lnTo>
                  <a:lnTo>
                    <a:pt x="3945813" y="306704"/>
                  </a:lnTo>
                  <a:lnTo>
                    <a:pt x="3944924" y="305434"/>
                  </a:lnTo>
                  <a:lnTo>
                    <a:pt x="3944162" y="303910"/>
                  </a:lnTo>
                  <a:lnTo>
                    <a:pt x="3943273" y="302132"/>
                  </a:lnTo>
                  <a:lnTo>
                    <a:pt x="3915841" y="225805"/>
                  </a:lnTo>
                  <a:lnTo>
                    <a:pt x="3791508" y="225805"/>
                  </a:lnTo>
                  <a:lnTo>
                    <a:pt x="3764838" y="302132"/>
                  </a:lnTo>
                  <a:lnTo>
                    <a:pt x="3764457" y="303529"/>
                  </a:lnTo>
                  <a:lnTo>
                    <a:pt x="3763695" y="304800"/>
                  </a:lnTo>
                  <a:lnTo>
                    <a:pt x="3747947" y="311657"/>
                  </a:lnTo>
                  <a:lnTo>
                    <a:pt x="3744518" y="311657"/>
                  </a:lnTo>
                  <a:lnTo>
                    <a:pt x="3740835" y="311657"/>
                  </a:lnTo>
                  <a:lnTo>
                    <a:pt x="3737660" y="311403"/>
                  </a:lnTo>
                  <a:lnTo>
                    <a:pt x="3735120" y="311022"/>
                  </a:lnTo>
                  <a:lnTo>
                    <a:pt x="3732580" y="310641"/>
                  </a:lnTo>
                  <a:lnTo>
                    <a:pt x="3725468" y="302386"/>
                  </a:lnTo>
                  <a:lnTo>
                    <a:pt x="3725341" y="299973"/>
                  </a:lnTo>
                  <a:lnTo>
                    <a:pt x="3725722" y="297688"/>
                  </a:lnTo>
                  <a:lnTo>
                    <a:pt x="3726611" y="295782"/>
                  </a:lnTo>
                  <a:lnTo>
                    <a:pt x="3831640" y="9525"/>
                  </a:lnTo>
                  <a:lnTo>
                    <a:pt x="3839895" y="1777"/>
                  </a:lnTo>
                  <a:lnTo>
                    <a:pt x="3841800" y="1142"/>
                  </a:lnTo>
                  <a:lnTo>
                    <a:pt x="3843959" y="634"/>
                  </a:lnTo>
                  <a:lnTo>
                    <a:pt x="3846499" y="380"/>
                  </a:lnTo>
                  <a:lnTo>
                    <a:pt x="3849039" y="126"/>
                  </a:lnTo>
                  <a:lnTo>
                    <a:pt x="3851579" y="0"/>
                  </a:lnTo>
                  <a:lnTo>
                    <a:pt x="3854119" y="0"/>
                  </a:lnTo>
                  <a:close/>
                </a:path>
                <a:path w="5386070" h="311784">
                  <a:moveTo>
                    <a:pt x="1139875" y="0"/>
                  </a:moveTo>
                  <a:lnTo>
                    <a:pt x="1142542" y="0"/>
                  </a:lnTo>
                  <a:lnTo>
                    <a:pt x="1145209" y="126"/>
                  </a:lnTo>
                  <a:lnTo>
                    <a:pt x="1147749" y="380"/>
                  </a:lnTo>
                  <a:lnTo>
                    <a:pt x="1150289" y="761"/>
                  </a:lnTo>
                  <a:lnTo>
                    <a:pt x="1152575" y="1142"/>
                  </a:lnTo>
                  <a:lnTo>
                    <a:pt x="1154480" y="1777"/>
                  </a:lnTo>
                  <a:lnTo>
                    <a:pt x="1156385" y="2412"/>
                  </a:lnTo>
                  <a:lnTo>
                    <a:pt x="1162862" y="15875"/>
                  </a:lnTo>
                  <a:lnTo>
                    <a:pt x="1267637" y="295909"/>
                  </a:lnTo>
                  <a:lnTo>
                    <a:pt x="1268653" y="297814"/>
                  </a:lnTo>
                  <a:lnTo>
                    <a:pt x="1269034" y="299973"/>
                  </a:lnTo>
                  <a:lnTo>
                    <a:pt x="1268907" y="302513"/>
                  </a:lnTo>
                  <a:lnTo>
                    <a:pt x="1268780" y="305053"/>
                  </a:lnTo>
                  <a:lnTo>
                    <a:pt x="1267764" y="307085"/>
                  </a:lnTo>
                  <a:lnTo>
                    <a:pt x="1265732" y="308482"/>
                  </a:lnTo>
                  <a:lnTo>
                    <a:pt x="1263827" y="310006"/>
                  </a:lnTo>
                  <a:lnTo>
                    <a:pt x="1261668" y="310895"/>
                  </a:lnTo>
                  <a:lnTo>
                    <a:pt x="1259001" y="311150"/>
                  </a:lnTo>
                  <a:lnTo>
                    <a:pt x="1256461" y="311530"/>
                  </a:lnTo>
                  <a:lnTo>
                    <a:pt x="1253413" y="311657"/>
                  </a:lnTo>
                  <a:lnTo>
                    <a:pt x="1249857" y="311657"/>
                  </a:lnTo>
                  <a:lnTo>
                    <a:pt x="1246174" y="311657"/>
                  </a:lnTo>
                  <a:lnTo>
                    <a:pt x="1229918" y="303910"/>
                  </a:lnTo>
                  <a:lnTo>
                    <a:pt x="1229029" y="302132"/>
                  </a:lnTo>
                  <a:lnTo>
                    <a:pt x="1201597" y="225805"/>
                  </a:lnTo>
                  <a:lnTo>
                    <a:pt x="1077264" y="225805"/>
                  </a:lnTo>
                  <a:lnTo>
                    <a:pt x="1050594" y="302132"/>
                  </a:lnTo>
                  <a:lnTo>
                    <a:pt x="1050213" y="303529"/>
                  </a:lnTo>
                  <a:lnTo>
                    <a:pt x="1049451" y="304800"/>
                  </a:lnTo>
                  <a:lnTo>
                    <a:pt x="1033703" y="311657"/>
                  </a:lnTo>
                  <a:lnTo>
                    <a:pt x="1030274" y="311657"/>
                  </a:lnTo>
                  <a:lnTo>
                    <a:pt x="1026591" y="311657"/>
                  </a:lnTo>
                  <a:lnTo>
                    <a:pt x="1023416" y="311403"/>
                  </a:lnTo>
                  <a:lnTo>
                    <a:pt x="1020876" y="311022"/>
                  </a:lnTo>
                  <a:lnTo>
                    <a:pt x="1018336" y="310641"/>
                  </a:lnTo>
                  <a:lnTo>
                    <a:pt x="1011224" y="302386"/>
                  </a:lnTo>
                  <a:lnTo>
                    <a:pt x="1011097" y="299973"/>
                  </a:lnTo>
                  <a:lnTo>
                    <a:pt x="1011478" y="297688"/>
                  </a:lnTo>
                  <a:lnTo>
                    <a:pt x="1012367" y="295782"/>
                  </a:lnTo>
                  <a:lnTo>
                    <a:pt x="1117396" y="9525"/>
                  </a:lnTo>
                  <a:lnTo>
                    <a:pt x="1125651" y="1777"/>
                  </a:lnTo>
                  <a:lnTo>
                    <a:pt x="1127556" y="1142"/>
                  </a:lnTo>
                  <a:lnTo>
                    <a:pt x="1129715" y="634"/>
                  </a:lnTo>
                  <a:lnTo>
                    <a:pt x="1132255" y="380"/>
                  </a:lnTo>
                  <a:lnTo>
                    <a:pt x="1134795" y="126"/>
                  </a:lnTo>
                  <a:lnTo>
                    <a:pt x="1137335" y="0"/>
                  </a:lnTo>
                  <a:lnTo>
                    <a:pt x="1139875" y="0"/>
                  </a:lnTo>
                  <a:close/>
                </a:path>
                <a:path w="5386070" h="311784">
                  <a:moveTo>
                    <a:pt x="288620" y="0"/>
                  </a:moveTo>
                  <a:lnTo>
                    <a:pt x="291642" y="0"/>
                  </a:lnTo>
                  <a:lnTo>
                    <a:pt x="294195" y="126"/>
                  </a:lnTo>
                  <a:lnTo>
                    <a:pt x="296278" y="507"/>
                  </a:lnTo>
                  <a:lnTo>
                    <a:pt x="298373" y="888"/>
                  </a:lnTo>
                  <a:lnTo>
                    <a:pt x="306285" y="5841"/>
                  </a:lnTo>
                  <a:lnTo>
                    <a:pt x="307251" y="7365"/>
                  </a:lnTo>
                  <a:lnTo>
                    <a:pt x="307733" y="9016"/>
                  </a:lnTo>
                  <a:lnTo>
                    <a:pt x="307733" y="10667"/>
                  </a:lnTo>
                  <a:lnTo>
                    <a:pt x="307733" y="131444"/>
                  </a:lnTo>
                  <a:lnTo>
                    <a:pt x="447382" y="131444"/>
                  </a:lnTo>
                  <a:lnTo>
                    <a:pt x="447382" y="10667"/>
                  </a:lnTo>
                  <a:lnTo>
                    <a:pt x="447382" y="8889"/>
                  </a:lnTo>
                  <a:lnTo>
                    <a:pt x="447840" y="7238"/>
                  </a:lnTo>
                  <a:lnTo>
                    <a:pt x="448779" y="5714"/>
                  </a:lnTo>
                  <a:lnTo>
                    <a:pt x="449719" y="4063"/>
                  </a:lnTo>
                  <a:lnTo>
                    <a:pt x="451078" y="2920"/>
                  </a:lnTo>
                  <a:lnTo>
                    <a:pt x="452856" y="2158"/>
                  </a:lnTo>
                  <a:lnTo>
                    <a:pt x="454634" y="1396"/>
                  </a:lnTo>
                  <a:lnTo>
                    <a:pt x="456552" y="888"/>
                  </a:lnTo>
                  <a:lnTo>
                    <a:pt x="458609" y="507"/>
                  </a:lnTo>
                  <a:lnTo>
                    <a:pt x="460667" y="126"/>
                  </a:lnTo>
                  <a:lnTo>
                    <a:pt x="463207" y="0"/>
                  </a:lnTo>
                  <a:lnTo>
                    <a:pt x="466255" y="0"/>
                  </a:lnTo>
                  <a:lnTo>
                    <a:pt x="469099" y="0"/>
                  </a:lnTo>
                  <a:lnTo>
                    <a:pt x="483920" y="5841"/>
                  </a:lnTo>
                  <a:lnTo>
                    <a:pt x="484873" y="7365"/>
                  </a:lnTo>
                  <a:lnTo>
                    <a:pt x="485355" y="9016"/>
                  </a:lnTo>
                  <a:lnTo>
                    <a:pt x="485355" y="10667"/>
                  </a:lnTo>
                  <a:lnTo>
                    <a:pt x="485355" y="300863"/>
                  </a:lnTo>
                  <a:lnTo>
                    <a:pt x="485355" y="302640"/>
                  </a:lnTo>
                  <a:lnTo>
                    <a:pt x="484873" y="304291"/>
                  </a:lnTo>
                  <a:lnTo>
                    <a:pt x="469392" y="311657"/>
                  </a:lnTo>
                  <a:lnTo>
                    <a:pt x="466255" y="311657"/>
                  </a:lnTo>
                  <a:lnTo>
                    <a:pt x="462927" y="311657"/>
                  </a:lnTo>
                  <a:lnTo>
                    <a:pt x="452856" y="309498"/>
                  </a:lnTo>
                  <a:lnTo>
                    <a:pt x="451078" y="308736"/>
                  </a:lnTo>
                  <a:lnTo>
                    <a:pt x="449719" y="307593"/>
                  </a:lnTo>
                  <a:lnTo>
                    <a:pt x="448779" y="305942"/>
                  </a:lnTo>
                  <a:lnTo>
                    <a:pt x="447840" y="304418"/>
                  </a:lnTo>
                  <a:lnTo>
                    <a:pt x="447382" y="302767"/>
                  </a:lnTo>
                  <a:lnTo>
                    <a:pt x="447382" y="300863"/>
                  </a:lnTo>
                  <a:lnTo>
                    <a:pt x="447382" y="166115"/>
                  </a:lnTo>
                  <a:lnTo>
                    <a:pt x="307733" y="166115"/>
                  </a:lnTo>
                  <a:lnTo>
                    <a:pt x="307733" y="300863"/>
                  </a:lnTo>
                  <a:lnTo>
                    <a:pt x="307733" y="302640"/>
                  </a:lnTo>
                  <a:lnTo>
                    <a:pt x="307251" y="304291"/>
                  </a:lnTo>
                  <a:lnTo>
                    <a:pt x="306285" y="305815"/>
                  </a:lnTo>
                  <a:lnTo>
                    <a:pt x="305333" y="307466"/>
                  </a:lnTo>
                  <a:lnTo>
                    <a:pt x="291922" y="311657"/>
                  </a:lnTo>
                  <a:lnTo>
                    <a:pt x="288620" y="311657"/>
                  </a:lnTo>
                  <a:lnTo>
                    <a:pt x="285457" y="311657"/>
                  </a:lnTo>
                  <a:lnTo>
                    <a:pt x="275234" y="309498"/>
                  </a:lnTo>
                  <a:lnTo>
                    <a:pt x="273456" y="308736"/>
                  </a:lnTo>
                  <a:lnTo>
                    <a:pt x="272097" y="307593"/>
                  </a:lnTo>
                  <a:lnTo>
                    <a:pt x="271157" y="306069"/>
                  </a:lnTo>
                  <a:lnTo>
                    <a:pt x="270217" y="304418"/>
                  </a:lnTo>
                  <a:lnTo>
                    <a:pt x="269748" y="302767"/>
                  </a:lnTo>
                  <a:lnTo>
                    <a:pt x="269748" y="300863"/>
                  </a:lnTo>
                  <a:lnTo>
                    <a:pt x="269748" y="10667"/>
                  </a:lnTo>
                  <a:lnTo>
                    <a:pt x="269748" y="8889"/>
                  </a:lnTo>
                  <a:lnTo>
                    <a:pt x="270217" y="7238"/>
                  </a:lnTo>
                  <a:lnTo>
                    <a:pt x="271157" y="5714"/>
                  </a:lnTo>
                  <a:lnTo>
                    <a:pt x="272097" y="4063"/>
                  </a:lnTo>
                  <a:lnTo>
                    <a:pt x="273456" y="2920"/>
                  </a:lnTo>
                  <a:lnTo>
                    <a:pt x="275234" y="2158"/>
                  </a:lnTo>
                  <a:lnTo>
                    <a:pt x="277012" y="1396"/>
                  </a:lnTo>
                  <a:lnTo>
                    <a:pt x="278968" y="888"/>
                  </a:lnTo>
                  <a:lnTo>
                    <a:pt x="281101" y="507"/>
                  </a:lnTo>
                  <a:lnTo>
                    <a:pt x="283235" y="126"/>
                  </a:lnTo>
                  <a:lnTo>
                    <a:pt x="285737" y="0"/>
                  </a:lnTo>
                  <a:lnTo>
                    <a:pt x="288620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067300" y="2705100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304800" y="0"/>
                </a:moveTo>
                <a:lnTo>
                  <a:pt x="255374" y="3489"/>
                </a:lnTo>
                <a:lnTo>
                  <a:pt x="208483" y="13594"/>
                </a:lnTo>
                <a:lnTo>
                  <a:pt x="164753" y="29763"/>
                </a:lnTo>
                <a:lnTo>
                  <a:pt x="124815" y="51450"/>
                </a:lnTo>
                <a:lnTo>
                  <a:pt x="89296" y="78104"/>
                </a:lnTo>
                <a:lnTo>
                  <a:pt x="58826" y="109179"/>
                </a:lnTo>
                <a:lnTo>
                  <a:pt x="34032" y="144124"/>
                </a:lnTo>
                <a:lnTo>
                  <a:pt x="15544" y="182392"/>
                </a:lnTo>
                <a:lnTo>
                  <a:pt x="3990" y="223433"/>
                </a:lnTo>
                <a:lnTo>
                  <a:pt x="0" y="266700"/>
                </a:lnTo>
                <a:lnTo>
                  <a:pt x="3990" y="309966"/>
                </a:lnTo>
                <a:lnTo>
                  <a:pt x="15544" y="351007"/>
                </a:lnTo>
                <a:lnTo>
                  <a:pt x="34032" y="389275"/>
                </a:lnTo>
                <a:lnTo>
                  <a:pt x="58826" y="424220"/>
                </a:lnTo>
                <a:lnTo>
                  <a:pt x="89296" y="455295"/>
                </a:lnTo>
                <a:lnTo>
                  <a:pt x="124815" y="481949"/>
                </a:lnTo>
                <a:lnTo>
                  <a:pt x="164753" y="503636"/>
                </a:lnTo>
                <a:lnTo>
                  <a:pt x="208483" y="519805"/>
                </a:lnTo>
                <a:lnTo>
                  <a:pt x="255374" y="529910"/>
                </a:lnTo>
                <a:lnTo>
                  <a:pt x="304800" y="533400"/>
                </a:lnTo>
                <a:lnTo>
                  <a:pt x="354225" y="529910"/>
                </a:lnTo>
                <a:lnTo>
                  <a:pt x="401116" y="519805"/>
                </a:lnTo>
                <a:lnTo>
                  <a:pt x="444846" y="503636"/>
                </a:lnTo>
                <a:lnTo>
                  <a:pt x="484784" y="481949"/>
                </a:lnTo>
                <a:lnTo>
                  <a:pt x="520303" y="455295"/>
                </a:lnTo>
                <a:lnTo>
                  <a:pt x="550773" y="424220"/>
                </a:lnTo>
                <a:lnTo>
                  <a:pt x="575567" y="389275"/>
                </a:lnTo>
                <a:lnTo>
                  <a:pt x="594055" y="351007"/>
                </a:lnTo>
                <a:lnTo>
                  <a:pt x="605609" y="309966"/>
                </a:lnTo>
                <a:lnTo>
                  <a:pt x="609600" y="266700"/>
                </a:lnTo>
                <a:lnTo>
                  <a:pt x="605609" y="223433"/>
                </a:lnTo>
                <a:lnTo>
                  <a:pt x="594055" y="182392"/>
                </a:lnTo>
                <a:lnTo>
                  <a:pt x="575567" y="144124"/>
                </a:lnTo>
                <a:lnTo>
                  <a:pt x="550773" y="109179"/>
                </a:lnTo>
                <a:lnTo>
                  <a:pt x="520303" y="78104"/>
                </a:lnTo>
                <a:lnTo>
                  <a:pt x="484784" y="51450"/>
                </a:lnTo>
                <a:lnTo>
                  <a:pt x="444846" y="29763"/>
                </a:lnTo>
                <a:lnTo>
                  <a:pt x="401116" y="13594"/>
                </a:lnTo>
                <a:lnTo>
                  <a:pt x="354225" y="3489"/>
                </a:lnTo>
                <a:lnTo>
                  <a:pt x="304800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36845" y="2604897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33700" y="2857500"/>
            <a:ext cx="2235835" cy="1371600"/>
            <a:chOff x="2933700" y="2857500"/>
            <a:chExt cx="2235835" cy="1371600"/>
          </a:xfrm>
        </p:grpSpPr>
        <p:sp>
          <p:nvSpPr>
            <p:cNvPr id="16" name="object 16"/>
            <p:cNvSpPr/>
            <p:nvPr/>
          </p:nvSpPr>
          <p:spPr>
            <a:xfrm>
              <a:off x="4533900" y="36957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4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39461" y="3154172"/>
              <a:ext cx="330200" cy="542290"/>
            </a:xfrm>
            <a:custGeom>
              <a:avLst/>
              <a:gdLst/>
              <a:ahLst/>
              <a:cxnLst/>
              <a:rect l="l" t="t" r="r" b="b"/>
              <a:pathLst>
                <a:path w="330200" h="542289">
                  <a:moveTo>
                    <a:pt x="6985" y="445515"/>
                  </a:moveTo>
                  <a:lnTo>
                    <a:pt x="0" y="542289"/>
                  </a:lnTo>
                  <a:lnTo>
                    <a:pt x="81661" y="489838"/>
                  </a:lnTo>
                  <a:lnTo>
                    <a:pt x="77595" y="487425"/>
                  </a:lnTo>
                  <a:lnTo>
                    <a:pt x="49402" y="487425"/>
                  </a:lnTo>
                  <a:lnTo>
                    <a:pt x="24511" y="472694"/>
                  </a:lnTo>
                  <a:lnTo>
                    <a:pt x="31873" y="460288"/>
                  </a:lnTo>
                  <a:lnTo>
                    <a:pt x="6985" y="445515"/>
                  </a:lnTo>
                  <a:close/>
                </a:path>
                <a:path w="330200" h="542289">
                  <a:moveTo>
                    <a:pt x="31873" y="460288"/>
                  </a:moveTo>
                  <a:lnTo>
                    <a:pt x="24511" y="472694"/>
                  </a:lnTo>
                  <a:lnTo>
                    <a:pt x="49402" y="487425"/>
                  </a:lnTo>
                  <a:lnTo>
                    <a:pt x="56747" y="475051"/>
                  </a:lnTo>
                  <a:lnTo>
                    <a:pt x="31873" y="460288"/>
                  </a:lnTo>
                  <a:close/>
                </a:path>
                <a:path w="330200" h="542289">
                  <a:moveTo>
                    <a:pt x="56747" y="475051"/>
                  </a:moveTo>
                  <a:lnTo>
                    <a:pt x="49402" y="487425"/>
                  </a:lnTo>
                  <a:lnTo>
                    <a:pt x="77595" y="487425"/>
                  </a:lnTo>
                  <a:lnTo>
                    <a:pt x="56747" y="475051"/>
                  </a:lnTo>
                  <a:close/>
                </a:path>
                <a:path w="330200" h="542289">
                  <a:moveTo>
                    <a:pt x="305053" y="0"/>
                  </a:moveTo>
                  <a:lnTo>
                    <a:pt x="31873" y="460288"/>
                  </a:lnTo>
                  <a:lnTo>
                    <a:pt x="56747" y="475051"/>
                  </a:lnTo>
                  <a:lnTo>
                    <a:pt x="329946" y="14731"/>
                  </a:lnTo>
                  <a:lnTo>
                    <a:pt x="3050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43300" y="36957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4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45637" y="3303523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31365" y="342834"/>
                  </a:moveTo>
                  <a:lnTo>
                    <a:pt x="311150" y="363600"/>
                  </a:lnTo>
                  <a:lnTo>
                    <a:pt x="403733" y="392938"/>
                  </a:lnTo>
                  <a:lnTo>
                    <a:pt x="389750" y="352932"/>
                  </a:lnTo>
                  <a:lnTo>
                    <a:pt x="341757" y="352932"/>
                  </a:lnTo>
                  <a:lnTo>
                    <a:pt x="331365" y="342834"/>
                  </a:lnTo>
                  <a:close/>
                </a:path>
                <a:path w="403860" h="393064">
                  <a:moveTo>
                    <a:pt x="351598" y="322049"/>
                  </a:moveTo>
                  <a:lnTo>
                    <a:pt x="331365" y="342834"/>
                  </a:lnTo>
                  <a:lnTo>
                    <a:pt x="341757" y="352932"/>
                  </a:lnTo>
                  <a:lnTo>
                    <a:pt x="361950" y="332105"/>
                  </a:lnTo>
                  <a:lnTo>
                    <a:pt x="351598" y="322049"/>
                  </a:lnTo>
                  <a:close/>
                </a:path>
                <a:path w="403860" h="393064">
                  <a:moveTo>
                    <a:pt x="371728" y="301371"/>
                  </a:moveTo>
                  <a:lnTo>
                    <a:pt x="351598" y="322049"/>
                  </a:lnTo>
                  <a:lnTo>
                    <a:pt x="361950" y="332105"/>
                  </a:lnTo>
                  <a:lnTo>
                    <a:pt x="341757" y="352932"/>
                  </a:lnTo>
                  <a:lnTo>
                    <a:pt x="389750" y="352932"/>
                  </a:lnTo>
                  <a:lnTo>
                    <a:pt x="371728" y="301371"/>
                  </a:lnTo>
                  <a:close/>
                </a:path>
                <a:path w="403860" h="393064">
                  <a:moveTo>
                    <a:pt x="20065" y="0"/>
                  </a:moveTo>
                  <a:lnTo>
                    <a:pt x="0" y="20827"/>
                  </a:lnTo>
                  <a:lnTo>
                    <a:pt x="331365" y="342834"/>
                  </a:lnTo>
                  <a:lnTo>
                    <a:pt x="351598" y="322049"/>
                  </a:lnTo>
                  <a:lnTo>
                    <a:pt x="20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33700" y="28575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4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4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102991" y="2756992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239261" y="2311019"/>
            <a:ext cx="3047365" cy="1956435"/>
            <a:chOff x="3239261" y="2311019"/>
            <a:chExt cx="3047365" cy="1956435"/>
          </a:xfrm>
        </p:grpSpPr>
        <p:sp>
          <p:nvSpPr>
            <p:cNvPr id="23" name="object 23"/>
            <p:cNvSpPr/>
            <p:nvPr/>
          </p:nvSpPr>
          <p:spPr>
            <a:xfrm>
              <a:off x="5676900" y="37338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4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39261" y="2311019"/>
              <a:ext cx="859155" cy="547370"/>
            </a:xfrm>
            <a:custGeom>
              <a:avLst/>
              <a:gdLst/>
              <a:ahLst/>
              <a:cxnLst/>
              <a:rect l="l" t="t" r="r" b="b"/>
              <a:pathLst>
                <a:path w="859154" h="547369">
                  <a:moveTo>
                    <a:pt x="50418" y="464311"/>
                  </a:moveTo>
                  <a:lnTo>
                    <a:pt x="0" y="547242"/>
                  </a:lnTo>
                  <a:lnTo>
                    <a:pt x="96647" y="537844"/>
                  </a:lnTo>
                  <a:lnTo>
                    <a:pt x="86107" y="521080"/>
                  </a:lnTo>
                  <a:lnTo>
                    <a:pt x="68961" y="521080"/>
                  </a:lnTo>
                  <a:lnTo>
                    <a:pt x="53593" y="496569"/>
                  </a:lnTo>
                  <a:lnTo>
                    <a:pt x="65852" y="488860"/>
                  </a:lnTo>
                  <a:lnTo>
                    <a:pt x="50418" y="464311"/>
                  </a:lnTo>
                  <a:close/>
                </a:path>
                <a:path w="859154" h="547369">
                  <a:moveTo>
                    <a:pt x="65852" y="488860"/>
                  </a:moveTo>
                  <a:lnTo>
                    <a:pt x="53593" y="496569"/>
                  </a:lnTo>
                  <a:lnTo>
                    <a:pt x="68961" y="521080"/>
                  </a:lnTo>
                  <a:lnTo>
                    <a:pt x="81250" y="513354"/>
                  </a:lnTo>
                  <a:lnTo>
                    <a:pt x="65852" y="488860"/>
                  </a:lnTo>
                  <a:close/>
                </a:path>
                <a:path w="859154" h="547369">
                  <a:moveTo>
                    <a:pt x="81250" y="513354"/>
                  </a:moveTo>
                  <a:lnTo>
                    <a:pt x="68961" y="521080"/>
                  </a:lnTo>
                  <a:lnTo>
                    <a:pt x="86107" y="521080"/>
                  </a:lnTo>
                  <a:lnTo>
                    <a:pt x="81250" y="513354"/>
                  </a:lnTo>
                  <a:close/>
                </a:path>
                <a:path w="859154" h="547369">
                  <a:moveTo>
                    <a:pt x="843152" y="0"/>
                  </a:moveTo>
                  <a:lnTo>
                    <a:pt x="65852" y="488860"/>
                  </a:lnTo>
                  <a:lnTo>
                    <a:pt x="81250" y="513354"/>
                  </a:lnTo>
                  <a:lnTo>
                    <a:pt x="858647" y="24637"/>
                  </a:lnTo>
                  <a:lnTo>
                    <a:pt x="8431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846445" y="3633977"/>
            <a:ext cx="3054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324100" y="3153917"/>
            <a:ext cx="3658870" cy="1075690"/>
            <a:chOff x="2324100" y="3153917"/>
            <a:chExt cx="3658870" cy="1075690"/>
          </a:xfrm>
        </p:grpSpPr>
        <p:sp>
          <p:nvSpPr>
            <p:cNvPr id="27" name="object 27"/>
            <p:cNvSpPr/>
            <p:nvPr/>
          </p:nvSpPr>
          <p:spPr>
            <a:xfrm>
              <a:off x="5507863" y="3153917"/>
              <a:ext cx="474980" cy="581660"/>
            </a:xfrm>
            <a:custGeom>
              <a:avLst/>
              <a:gdLst/>
              <a:ahLst/>
              <a:cxnLst/>
              <a:rect l="l" t="t" r="r" b="b"/>
              <a:pathLst>
                <a:path w="474979" h="581660">
                  <a:moveTo>
                    <a:pt x="408952" y="523018"/>
                  </a:moveTo>
                  <a:lnTo>
                    <a:pt x="386461" y="541274"/>
                  </a:lnTo>
                  <a:lnTo>
                    <a:pt x="474852" y="581406"/>
                  </a:lnTo>
                  <a:lnTo>
                    <a:pt x="464445" y="534289"/>
                  </a:lnTo>
                  <a:lnTo>
                    <a:pt x="418084" y="534289"/>
                  </a:lnTo>
                  <a:lnTo>
                    <a:pt x="408952" y="523018"/>
                  </a:lnTo>
                  <a:close/>
                </a:path>
                <a:path w="474979" h="581660">
                  <a:moveTo>
                    <a:pt x="431392" y="504803"/>
                  </a:moveTo>
                  <a:lnTo>
                    <a:pt x="408952" y="523018"/>
                  </a:lnTo>
                  <a:lnTo>
                    <a:pt x="418084" y="534289"/>
                  </a:lnTo>
                  <a:lnTo>
                    <a:pt x="440563" y="516128"/>
                  </a:lnTo>
                  <a:lnTo>
                    <a:pt x="431392" y="504803"/>
                  </a:lnTo>
                  <a:close/>
                </a:path>
                <a:path w="474979" h="581660">
                  <a:moveTo>
                    <a:pt x="453898" y="486537"/>
                  </a:moveTo>
                  <a:lnTo>
                    <a:pt x="431392" y="504803"/>
                  </a:lnTo>
                  <a:lnTo>
                    <a:pt x="440563" y="516128"/>
                  </a:lnTo>
                  <a:lnTo>
                    <a:pt x="418084" y="534289"/>
                  </a:lnTo>
                  <a:lnTo>
                    <a:pt x="464445" y="534289"/>
                  </a:lnTo>
                  <a:lnTo>
                    <a:pt x="453898" y="486537"/>
                  </a:lnTo>
                  <a:close/>
                </a:path>
                <a:path w="474979" h="581660">
                  <a:moveTo>
                    <a:pt x="22606" y="0"/>
                  </a:moveTo>
                  <a:lnTo>
                    <a:pt x="0" y="18287"/>
                  </a:lnTo>
                  <a:lnTo>
                    <a:pt x="408952" y="523018"/>
                  </a:lnTo>
                  <a:lnTo>
                    <a:pt x="431392" y="504803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24100" y="369569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4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493010" y="3595877"/>
            <a:ext cx="25152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1900" algn="l"/>
                <a:tab pos="2222500" algn="l"/>
              </a:tabLst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1	5	7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629661" y="1866900"/>
            <a:ext cx="1980564" cy="1830070"/>
            <a:chOff x="2629661" y="1866900"/>
            <a:chExt cx="1980564" cy="1830070"/>
          </a:xfrm>
        </p:grpSpPr>
        <p:sp>
          <p:nvSpPr>
            <p:cNvPr id="31" name="object 31"/>
            <p:cNvSpPr/>
            <p:nvPr/>
          </p:nvSpPr>
          <p:spPr>
            <a:xfrm>
              <a:off x="2629661" y="3303524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2004" y="301371"/>
                  </a:moveTo>
                  <a:lnTo>
                    <a:pt x="0" y="392938"/>
                  </a:lnTo>
                  <a:lnTo>
                    <a:pt x="92582" y="363600"/>
                  </a:lnTo>
                  <a:lnTo>
                    <a:pt x="82198" y="352932"/>
                  </a:lnTo>
                  <a:lnTo>
                    <a:pt x="61975" y="352932"/>
                  </a:lnTo>
                  <a:lnTo>
                    <a:pt x="41782" y="332105"/>
                  </a:lnTo>
                  <a:lnTo>
                    <a:pt x="52134" y="322049"/>
                  </a:lnTo>
                  <a:lnTo>
                    <a:pt x="32004" y="301371"/>
                  </a:lnTo>
                  <a:close/>
                </a:path>
                <a:path w="403860" h="393064">
                  <a:moveTo>
                    <a:pt x="52134" y="322049"/>
                  </a:moveTo>
                  <a:lnTo>
                    <a:pt x="41782" y="332105"/>
                  </a:lnTo>
                  <a:lnTo>
                    <a:pt x="61975" y="352932"/>
                  </a:lnTo>
                  <a:lnTo>
                    <a:pt x="72367" y="342834"/>
                  </a:lnTo>
                  <a:lnTo>
                    <a:pt x="52134" y="322049"/>
                  </a:lnTo>
                  <a:close/>
                </a:path>
                <a:path w="403860" h="393064">
                  <a:moveTo>
                    <a:pt x="72367" y="342834"/>
                  </a:moveTo>
                  <a:lnTo>
                    <a:pt x="61975" y="352932"/>
                  </a:lnTo>
                  <a:lnTo>
                    <a:pt x="82198" y="352932"/>
                  </a:lnTo>
                  <a:lnTo>
                    <a:pt x="72367" y="342834"/>
                  </a:lnTo>
                  <a:close/>
                </a:path>
                <a:path w="403860" h="393064">
                  <a:moveTo>
                    <a:pt x="383667" y="0"/>
                  </a:moveTo>
                  <a:lnTo>
                    <a:pt x="52134" y="322049"/>
                  </a:lnTo>
                  <a:lnTo>
                    <a:pt x="72367" y="342834"/>
                  </a:lnTo>
                  <a:lnTo>
                    <a:pt x="403732" y="20827"/>
                  </a:lnTo>
                  <a:lnTo>
                    <a:pt x="383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00500" y="18669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4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4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4169790" y="1766697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615184" y="2310129"/>
            <a:ext cx="2800350" cy="2162810"/>
          </a:xfrm>
          <a:custGeom>
            <a:avLst/>
            <a:gdLst/>
            <a:ahLst/>
            <a:cxnLst/>
            <a:rect l="l" t="t" r="r" b="b"/>
            <a:pathLst>
              <a:path w="2800350" h="2162810">
                <a:moveTo>
                  <a:pt x="67437" y="2016379"/>
                </a:moveTo>
                <a:lnTo>
                  <a:pt x="42799" y="1977517"/>
                </a:lnTo>
                <a:lnTo>
                  <a:pt x="30607" y="1939544"/>
                </a:lnTo>
                <a:lnTo>
                  <a:pt x="28956" y="1919097"/>
                </a:lnTo>
                <a:lnTo>
                  <a:pt x="0" y="1920367"/>
                </a:lnTo>
                <a:lnTo>
                  <a:pt x="7366" y="1966341"/>
                </a:lnTo>
                <a:lnTo>
                  <a:pt x="28194" y="2010918"/>
                </a:lnTo>
                <a:lnTo>
                  <a:pt x="44958" y="2034540"/>
                </a:lnTo>
                <a:lnTo>
                  <a:pt x="67437" y="2016379"/>
                </a:lnTo>
                <a:close/>
              </a:path>
              <a:path w="2800350" h="2162810">
                <a:moveTo>
                  <a:pt x="228092" y="2119884"/>
                </a:moveTo>
                <a:lnTo>
                  <a:pt x="187325" y="2105279"/>
                </a:lnTo>
                <a:lnTo>
                  <a:pt x="140208" y="2080260"/>
                </a:lnTo>
                <a:lnTo>
                  <a:pt x="128143" y="2072005"/>
                </a:lnTo>
                <a:lnTo>
                  <a:pt x="111760" y="2095881"/>
                </a:lnTo>
                <a:lnTo>
                  <a:pt x="148463" y="2118614"/>
                </a:lnTo>
                <a:lnTo>
                  <a:pt x="202057" y="2142236"/>
                </a:lnTo>
                <a:lnTo>
                  <a:pt x="219710" y="2147570"/>
                </a:lnTo>
                <a:lnTo>
                  <a:pt x="228092" y="2119884"/>
                </a:lnTo>
                <a:close/>
              </a:path>
              <a:path w="2800350" h="2162810">
                <a:moveTo>
                  <a:pt x="417068" y="2102358"/>
                </a:moveTo>
                <a:lnTo>
                  <a:pt x="394335" y="2084324"/>
                </a:lnTo>
                <a:lnTo>
                  <a:pt x="392811" y="2086229"/>
                </a:lnTo>
                <a:lnTo>
                  <a:pt x="386461" y="2093976"/>
                </a:lnTo>
                <a:lnTo>
                  <a:pt x="354838" y="2122170"/>
                </a:lnTo>
                <a:lnTo>
                  <a:pt x="319532" y="2133854"/>
                </a:lnTo>
                <a:lnTo>
                  <a:pt x="309626" y="2133600"/>
                </a:lnTo>
                <a:lnTo>
                  <a:pt x="308991" y="2162556"/>
                </a:lnTo>
                <a:lnTo>
                  <a:pt x="352933" y="2155825"/>
                </a:lnTo>
                <a:lnTo>
                  <a:pt x="387210" y="2133854"/>
                </a:lnTo>
                <a:lnTo>
                  <a:pt x="392684" y="2129028"/>
                </a:lnTo>
                <a:lnTo>
                  <a:pt x="400304" y="2121535"/>
                </a:lnTo>
                <a:lnTo>
                  <a:pt x="407670" y="2113534"/>
                </a:lnTo>
                <a:lnTo>
                  <a:pt x="415036" y="2104898"/>
                </a:lnTo>
                <a:lnTo>
                  <a:pt x="417068" y="2102358"/>
                </a:lnTo>
                <a:close/>
              </a:path>
              <a:path w="2800350" h="2162810">
                <a:moveTo>
                  <a:pt x="510794" y="1918208"/>
                </a:moveTo>
                <a:lnTo>
                  <a:pt x="483489" y="1908556"/>
                </a:lnTo>
                <a:lnTo>
                  <a:pt x="481330" y="1914779"/>
                </a:lnTo>
                <a:lnTo>
                  <a:pt x="469392" y="1945767"/>
                </a:lnTo>
                <a:lnTo>
                  <a:pt x="457073" y="1974723"/>
                </a:lnTo>
                <a:lnTo>
                  <a:pt x="444627" y="2001647"/>
                </a:lnTo>
                <a:lnTo>
                  <a:pt x="438658" y="2013204"/>
                </a:lnTo>
                <a:lnTo>
                  <a:pt x="464439" y="2026412"/>
                </a:lnTo>
                <a:lnTo>
                  <a:pt x="470408" y="2014982"/>
                </a:lnTo>
                <a:lnTo>
                  <a:pt x="483362" y="1987042"/>
                </a:lnTo>
                <a:lnTo>
                  <a:pt x="496062" y="1957070"/>
                </a:lnTo>
                <a:lnTo>
                  <a:pt x="508381" y="1925193"/>
                </a:lnTo>
                <a:lnTo>
                  <a:pt x="510794" y="1918208"/>
                </a:lnTo>
                <a:close/>
              </a:path>
              <a:path w="2800350" h="2162810">
                <a:moveTo>
                  <a:pt x="567563" y="1722120"/>
                </a:moveTo>
                <a:lnTo>
                  <a:pt x="539369" y="1715516"/>
                </a:lnTo>
                <a:lnTo>
                  <a:pt x="535305" y="1733423"/>
                </a:lnTo>
                <a:lnTo>
                  <a:pt x="525399" y="1772793"/>
                </a:lnTo>
                <a:lnTo>
                  <a:pt x="514985" y="1810766"/>
                </a:lnTo>
                <a:lnTo>
                  <a:pt x="510159" y="1826641"/>
                </a:lnTo>
                <a:lnTo>
                  <a:pt x="537972" y="1835023"/>
                </a:lnTo>
                <a:lnTo>
                  <a:pt x="542671" y="1819148"/>
                </a:lnTo>
                <a:lnTo>
                  <a:pt x="553212" y="1780540"/>
                </a:lnTo>
                <a:lnTo>
                  <a:pt x="563372" y="1740535"/>
                </a:lnTo>
                <a:lnTo>
                  <a:pt x="567563" y="1722120"/>
                </a:lnTo>
                <a:close/>
              </a:path>
              <a:path w="2800350" h="2162810">
                <a:moveTo>
                  <a:pt x="605536" y="1521968"/>
                </a:moveTo>
                <a:lnTo>
                  <a:pt x="576961" y="1517523"/>
                </a:lnTo>
                <a:lnTo>
                  <a:pt x="569849" y="1562862"/>
                </a:lnTo>
                <a:lnTo>
                  <a:pt x="562102" y="1607185"/>
                </a:lnTo>
                <a:lnTo>
                  <a:pt x="557403" y="1631061"/>
                </a:lnTo>
                <a:lnTo>
                  <a:pt x="585851" y="1636649"/>
                </a:lnTo>
                <a:lnTo>
                  <a:pt x="590423" y="1612773"/>
                </a:lnTo>
                <a:lnTo>
                  <a:pt x="598297" y="1567815"/>
                </a:lnTo>
                <a:lnTo>
                  <a:pt x="605536" y="1521968"/>
                </a:lnTo>
                <a:close/>
              </a:path>
              <a:path w="2800350" h="2162810">
                <a:moveTo>
                  <a:pt x="628777" y="1319530"/>
                </a:moveTo>
                <a:lnTo>
                  <a:pt x="599948" y="1317371"/>
                </a:lnTo>
                <a:lnTo>
                  <a:pt x="599059" y="1328293"/>
                </a:lnTo>
                <a:lnTo>
                  <a:pt x="594614" y="1376426"/>
                </a:lnTo>
                <a:lnTo>
                  <a:pt x="589407" y="1424178"/>
                </a:lnTo>
                <a:lnTo>
                  <a:pt x="588518" y="1431798"/>
                </a:lnTo>
                <a:lnTo>
                  <a:pt x="617220" y="1435481"/>
                </a:lnTo>
                <a:lnTo>
                  <a:pt x="618109" y="1427734"/>
                </a:lnTo>
                <a:lnTo>
                  <a:pt x="623443" y="1379601"/>
                </a:lnTo>
                <a:lnTo>
                  <a:pt x="627888" y="1330833"/>
                </a:lnTo>
                <a:lnTo>
                  <a:pt x="628777" y="1319530"/>
                </a:lnTo>
                <a:close/>
              </a:path>
              <a:path w="2800350" h="2162810">
                <a:moveTo>
                  <a:pt x="666115" y="1169035"/>
                </a:moveTo>
                <a:lnTo>
                  <a:pt x="658723" y="1153668"/>
                </a:lnTo>
                <a:lnTo>
                  <a:pt x="624078" y="1081532"/>
                </a:lnTo>
                <a:lnTo>
                  <a:pt x="579247" y="1167638"/>
                </a:lnTo>
                <a:lnTo>
                  <a:pt x="608177" y="1168107"/>
                </a:lnTo>
                <a:lnTo>
                  <a:pt x="607949" y="1180846"/>
                </a:lnTo>
                <a:lnTo>
                  <a:pt x="605663" y="1230249"/>
                </a:lnTo>
                <a:lnTo>
                  <a:pt x="605663" y="1230884"/>
                </a:lnTo>
                <a:lnTo>
                  <a:pt x="634619" y="1232662"/>
                </a:lnTo>
                <a:lnTo>
                  <a:pt x="634682" y="1230249"/>
                </a:lnTo>
                <a:lnTo>
                  <a:pt x="636778" y="1182116"/>
                </a:lnTo>
                <a:lnTo>
                  <a:pt x="637082" y="1168577"/>
                </a:lnTo>
                <a:lnTo>
                  <a:pt x="666115" y="1169035"/>
                </a:lnTo>
                <a:close/>
              </a:path>
              <a:path w="2800350" h="2162810">
                <a:moveTo>
                  <a:pt x="1279525" y="2021205"/>
                </a:moveTo>
                <a:lnTo>
                  <a:pt x="1258697" y="1978787"/>
                </a:lnTo>
                <a:lnTo>
                  <a:pt x="1249426" y="1939798"/>
                </a:lnTo>
                <a:lnTo>
                  <a:pt x="1248156" y="1919351"/>
                </a:lnTo>
                <a:lnTo>
                  <a:pt x="1219200" y="1920113"/>
                </a:lnTo>
                <a:lnTo>
                  <a:pt x="1224661" y="1965325"/>
                </a:lnTo>
                <a:lnTo>
                  <a:pt x="1239901" y="2009140"/>
                </a:lnTo>
                <a:lnTo>
                  <a:pt x="1255141" y="2036826"/>
                </a:lnTo>
                <a:lnTo>
                  <a:pt x="1279525" y="2021205"/>
                </a:lnTo>
                <a:close/>
              </a:path>
              <a:path w="2800350" h="2162810">
                <a:moveTo>
                  <a:pt x="1430020" y="2130552"/>
                </a:moveTo>
                <a:lnTo>
                  <a:pt x="1385062" y="2115947"/>
                </a:lnTo>
                <a:lnTo>
                  <a:pt x="1348613" y="2094738"/>
                </a:lnTo>
                <a:lnTo>
                  <a:pt x="1333119" y="2082673"/>
                </a:lnTo>
                <a:lnTo>
                  <a:pt x="1315339" y="2105533"/>
                </a:lnTo>
                <a:lnTo>
                  <a:pt x="1350772" y="2130552"/>
                </a:lnTo>
                <a:lnTo>
                  <a:pt x="1393317" y="2150364"/>
                </a:lnTo>
                <a:lnTo>
                  <a:pt x="1424178" y="2158873"/>
                </a:lnTo>
                <a:lnTo>
                  <a:pt x="1430020" y="2130552"/>
                </a:lnTo>
                <a:close/>
              </a:path>
              <a:path w="2800350" h="2162810">
                <a:moveTo>
                  <a:pt x="1551559" y="2009521"/>
                </a:moveTo>
                <a:lnTo>
                  <a:pt x="1523492" y="2002409"/>
                </a:lnTo>
                <a:lnTo>
                  <a:pt x="1522222" y="2007362"/>
                </a:lnTo>
                <a:lnTo>
                  <a:pt x="1512062" y="2041906"/>
                </a:lnTo>
                <a:lnTo>
                  <a:pt x="1502029" y="2071370"/>
                </a:lnTo>
                <a:lnTo>
                  <a:pt x="1492123" y="2095373"/>
                </a:lnTo>
                <a:lnTo>
                  <a:pt x="1485519" y="2107819"/>
                </a:lnTo>
                <a:lnTo>
                  <a:pt x="1511046" y="2121408"/>
                </a:lnTo>
                <a:lnTo>
                  <a:pt x="1517777" y="2108962"/>
                </a:lnTo>
                <a:lnTo>
                  <a:pt x="1528826" y="2082419"/>
                </a:lnTo>
                <a:lnTo>
                  <a:pt x="1539494" y="2051304"/>
                </a:lnTo>
                <a:lnTo>
                  <a:pt x="1550035" y="2015490"/>
                </a:lnTo>
                <a:lnTo>
                  <a:pt x="1551559" y="2009521"/>
                </a:lnTo>
                <a:close/>
              </a:path>
              <a:path w="2800350" h="2162810">
                <a:moveTo>
                  <a:pt x="1592707" y="1809877"/>
                </a:moveTo>
                <a:lnTo>
                  <a:pt x="1564132" y="1805178"/>
                </a:lnTo>
                <a:lnTo>
                  <a:pt x="1561338" y="1822831"/>
                </a:lnTo>
                <a:lnTo>
                  <a:pt x="1551686" y="1875536"/>
                </a:lnTo>
                <a:lnTo>
                  <a:pt x="1543177" y="1918462"/>
                </a:lnTo>
                <a:lnTo>
                  <a:pt x="1571498" y="1924177"/>
                </a:lnTo>
                <a:lnTo>
                  <a:pt x="1580134" y="1881251"/>
                </a:lnTo>
                <a:lnTo>
                  <a:pt x="1589786" y="1828038"/>
                </a:lnTo>
                <a:lnTo>
                  <a:pt x="1592707" y="1809877"/>
                </a:lnTo>
                <a:close/>
              </a:path>
              <a:path w="2800350" h="2162810">
                <a:moveTo>
                  <a:pt x="1621790" y="1608709"/>
                </a:moveTo>
                <a:lnTo>
                  <a:pt x="1593088" y="1605026"/>
                </a:lnTo>
                <a:lnTo>
                  <a:pt x="1588389" y="1641856"/>
                </a:lnTo>
                <a:lnTo>
                  <a:pt x="1579626" y="1705864"/>
                </a:lnTo>
                <a:lnTo>
                  <a:pt x="1577594" y="1719453"/>
                </a:lnTo>
                <a:lnTo>
                  <a:pt x="1606169" y="1723771"/>
                </a:lnTo>
                <a:lnTo>
                  <a:pt x="1608201" y="1710182"/>
                </a:lnTo>
                <a:lnTo>
                  <a:pt x="1617091" y="1645793"/>
                </a:lnTo>
                <a:lnTo>
                  <a:pt x="1621790" y="1608709"/>
                </a:lnTo>
                <a:close/>
              </a:path>
              <a:path w="2800350" h="2162810">
                <a:moveTo>
                  <a:pt x="1644269" y="1406779"/>
                </a:moveTo>
                <a:lnTo>
                  <a:pt x="1615440" y="1403985"/>
                </a:lnTo>
                <a:lnTo>
                  <a:pt x="1612900" y="1430020"/>
                </a:lnTo>
                <a:lnTo>
                  <a:pt x="1605026" y="1503680"/>
                </a:lnTo>
                <a:lnTo>
                  <a:pt x="1603248" y="1518920"/>
                </a:lnTo>
                <a:lnTo>
                  <a:pt x="1632077" y="1522222"/>
                </a:lnTo>
                <a:lnTo>
                  <a:pt x="1633855" y="1507109"/>
                </a:lnTo>
                <a:lnTo>
                  <a:pt x="1641729" y="1433068"/>
                </a:lnTo>
                <a:lnTo>
                  <a:pt x="1644269" y="1406779"/>
                </a:lnTo>
                <a:close/>
              </a:path>
              <a:path w="2800350" h="2162810">
                <a:moveTo>
                  <a:pt x="1662303" y="1204722"/>
                </a:moveTo>
                <a:lnTo>
                  <a:pt x="1633474" y="1202309"/>
                </a:lnTo>
                <a:lnTo>
                  <a:pt x="1627505" y="1274318"/>
                </a:lnTo>
                <a:lnTo>
                  <a:pt x="1623568" y="1317625"/>
                </a:lnTo>
                <a:lnTo>
                  <a:pt x="1652397" y="1320292"/>
                </a:lnTo>
                <a:lnTo>
                  <a:pt x="1656334" y="1276985"/>
                </a:lnTo>
                <a:lnTo>
                  <a:pt x="1662303" y="1204722"/>
                </a:lnTo>
                <a:close/>
              </a:path>
              <a:path w="2800350" h="2162810">
                <a:moveTo>
                  <a:pt x="1676654" y="1002284"/>
                </a:moveTo>
                <a:lnTo>
                  <a:pt x="1647825" y="1000506"/>
                </a:lnTo>
                <a:lnTo>
                  <a:pt x="1646428" y="1022858"/>
                </a:lnTo>
                <a:lnTo>
                  <a:pt x="1640586" y="1108964"/>
                </a:lnTo>
                <a:lnTo>
                  <a:pt x="1639951" y="1115822"/>
                </a:lnTo>
                <a:lnTo>
                  <a:pt x="1668907" y="1117981"/>
                </a:lnTo>
                <a:lnTo>
                  <a:pt x="1669415" y="1111123"/>
                </a:lnTo>
                <a:lnTo>
                  <a:pt x="1675371" y="1022858"/>
                </a:lnTo>
                <a:lnTo>
                  <a:pt x="1676654" y="1002284"/>
                </a:lnTo>
                <a:close/>
              </a:path>
              <a:path w="2800350" h="2162810">
                <a:moveTo>
                  <a:pt x="1687830" y="799592"/>
                </a:moveTo>
                <a:lnTo>
                  <a:pt x="1658874" y="798322"/>
                </a:lnTo>
                <a:lnTo>
                  <a:pt x="1656842" y="845566"/>
                </a:lnTo>
                <a:lnTo>
                  <a:pt x="1653032" y="913892"/>
                </a:lnTo>
                <a:lnTo>
                  <a:pt x="1681988" y="915416"/>
                </a:lnTo>
                <a:lnTo>
                  <a:pt x="1685671" y="847217"/>
                </a:lnTo>
                <a:lnTo>
                  <a:pt x="1687830" y="799592"/>
                </a:lnTo>
                <a:close/>
              </a:path>
              <a:path w="2800350" h="2162810">
                <a:moveTo>
                  <a:pt x="1696212" y="596900"/>
                </a:moveTo>
                <a:lnTo>
                  <a:pt x="1667256" y="596011"/>
                </a:lnTo>
                <a:lnTo>
                  <a:pt x="1665097" y="662178"/>
                </a:lnTo>
                <a:lnTo>
                  <a:pt x="1662811" y="711581"/>
                </a:lnTo>
                <a:lnTo>
                  <a:pt x="1691767" y="712851"/>
                </a:lnTo>
                <a:lnTo>
                  <a:pt x="1694053" y="663448"/>
                </a:lnTo>
                <a:lnTo>
                  <a:pt x="1696212" y="596900"/>
                </a:lnTo>
                <a:close/>
              </a:path>
              <a:path w="2800350" h="2162810">
                <a:moveTo>
                  <a:pt x="1701800" y="394208"/>
                </a:moveTo>
                <a:lnTo>
                  <a:pt x="1672844" y="393573"/>
                </a:lnTo>
                <a:lnTo>
                  <a:pt x="1671320" y="474218"/>
                </a:lnTo>
                <a:lnTo>
                  <a:pt x="1670050" y="509143"/>
                </a:lnTo>
                <a:lnTo>
                  <a:pt x="1699006" y="510159"/>
                </a:lnTo>
                <a:lnTo>
                  <a:pt x="1700161" y="474218"/>
                </a:lnTo>
                <a:lnTo>
                  <a:pt x="1701800" y="394208"/>
                </a:lnTo>
                <a:close/>
              </a:path>
              <a:path w="2800350" h="2162810">
                <a:moveTo>
                  <a:pt x="1704721" y="191262"/>
                </a:moveTo>
                <a:lnTo>
                  <a:pt x="1675765" y="191135"/>
                </a:lnTo>
                <a:lnTo>
                  <a:pt x="1675104" y="283845"/>
                </a:lnTo>
                <a:lnTo>
                  <a:pt x="1674622" y="306705"/>
                </a:lnTo>
                <a:lnTo>
                  <a:pt x="1703578" y="307340"/>
                </a:lnTo>
                <a:lnTo>
                  <a:pt x="1703959" y="283210"/>
                </a:lnTo>
                <a:lnTo>
                  <a:pt x="1704721" y="191262"/>
                </a:lnTo>
                <a:close/>
              </a:path>
              <a:path w="2800350" h="2162810">
                <a:moveTo>
                  <a:pt x="1733677" y="178054"/>
                </a:moveTo>
                <a:lnTo>
                  <a:pt x="1690878" y="90932"/>
                </a:lnTo>
                <a:lnTo>
                  <a:pt x="1646809" y="177546"/>
                </a:lnTo>
                <a:lnTo>
                  <a:pt x="1733677" y="178054"/>
                </a:lnTo>
                <a:close/>
              </a:path>
              <a:path w="2800350" h="2162810">
                <a:moveTo>
                  <a:pt x="2273681" y="2018538"/>
                </a:moveTo>
                <a:lnTo>
                  <a:pt x="2250948" y="1978279"/>
                </a:lnTo>
                <a:lnTo>
                  <a:pt x="2240153" y="1939671"/>
                </a:lnTo>
                <a:lnTo>
                  <a:pt x="2238756" y="1919224"/>
                </a:lnTo>
                <a:lnTo>
                  <a:pt x="2209800" y="1920240"/>
                </a:lnTo>
                <a:lnTo>
                  <a:pt x="2216150" y="1965833"/>
                </a:lnTo>
                <a:lnTo>
                  <a:pt x="2234311" y="2010410"/>
                </a:lnTo>
                <a:lnTo>
                  <a:pt x="2250567" y="2035937"/>
                </a:lnTo>
                <a:lnTo>
                  <a:pt x="2273681" y="2018538"/>
                </a:lnTo>
                <a:close/>
              </a:path>
              <a:path w="2800350" h="2162810">
                <a:moveTo>
                  <a:pt x="2429891" y="2125726"/>
                </a:moveTo>
                <a:lnTo>
                  <a:pt x="2377059" y="2105787"/>
                </a:lnTo>
                <a:lnTo>
                  <a:pt x="2336038" y="2080895"/>
                </a:lnTo>
                <a:lnTo>
                  <a:pt x="2331720" y="2077466"/>
                </a:lnTo>
                <a:lnTo>
                  <a:pt x="2313813" y="2100326"/>
                </a:lnTo>
                <a:lnTo>
                  <a:pt x="2362962" y="2131060"/>
                </a:lnTo>
                <a:lnTo>
                  <a:pt x="2412111" y="2150745"/>
                </a:lnTo>
                <a:lnTo>
                  <a:pt x="2422271" y="2153539"/>
                </a:lnTo>
                <a:lnTo>
                  <a:pt x="2429891" y="2125726"/>
                </a:lnTo>
                <a:close/>
              </a:path>
              <a:path w="2800350" h="2162810">
                <a:moveTo>
                  <a:pt x="2596261" y="2061591"/>
                </a:moveTo>
                <a:lnTo>
                  <a:pt x="2570226" y="2048891"/>
                </a:lnTo>
                <a:lnTo>
                  <a:pt x="2564384" y="2060194"/>
                </a:lnTo>
                <a:lnTo>
                  <a:pt x="2558669" y="2070608"/>
                </a:lnTo>
                <a:lnTo>
                  <a:pt x="2536063" y="2104390"/>
                </a:lnTo>
                <a:lnTo>
                  <a:pt x="2505202" y="2130552"/>
                </a:lnTo>
                <a:lnTo>
                  <a:pt x="2517648" y="2156714"/>
                </a:lnTo>
                <a:lnTo>
                  <a:pt x="2551176" y="2131060"/>
                </a:lnTo>
                <a:lnTo>
                  <a:pt x="2577211" y="2096008"/>
                </a:lnTo>
                <a:lnTo>
                  <a:pt x="2595880" y="2062480"/>
                </a:lnTo>
                <a:lnTo>
                  <a:pt x="2596261" y="2061591"/>
                </a:lnTo>
                <a:close/>
              </a:path>
              <a:path w="2800350" h="2162810">
                <a:moveTo>
                  <a:pt x="2664714" y="1868170"/>
                </a:moveTo>
                <a:lnTo>
                  <a:pt x="2636774" y="1860677"/>
                </a:lnTo>
                <a:lnTo>
                  <a:pt x="2630678" y="1883410"/>
                </a:lnTo>
                <a:lnTo>
                  <a:pt x="2620137" y="1918970"/>
                </a:lnTo>
                <a:lnTo>
                  <a:pt x="2614803" y="1935988"/>
                </a:lnTo>
                <a:lnTo>
                  <a:pt x="2609342" y="1952371"/>
                </a:lnTo>
                <a:lnTo>
                  <a:pt x="2604008" y="1968119"/>
                </a:lnTo>
                <a:lnTo>
                  <a:pt x="2603246" y="1970151"/>
                </a:lnTo>
                <a:lnTo>
                  <a:pt x="2630424" y="1980184"/>
                </a:lnTo>
                <a:lnTo>
                  <a:pt x="2647696" y="1927733"/>
                </a:lnTo>
                <a:lnTo>
                  <a:pt x="2658364" y="1891538"/>
                </a:lnTo>
                <a:lnTo>
                  <a:pt x="2664714" y="1868170"/>
                </a:lnTo>
                <a:close/>
              </a:path>
              <a:path w="2800350" h="2162810">
                <a:moveTo>
                  <a:pt x="2708529" y="1669034"/>
                </a:moveTo>
                <a:lnTo>
                  <a:pt x="2680081" y="1664081"/>
                </a:lnTo>
                <a:lnTo>
                  <a:pt x="2678049" y="1675384"/>
                </a:lnTo>
                <a:lnTo>
                  <a:pt x="2669286" y="1720596"/>
                </a:lnTo>
                <a:lnTo>
                  <a:pt x="2660269" y="1764157"/>
                </a:lnTo>
                <a:lnTo>
                  <a:pt x="2657348" y="1776857"/>
                </a:lnTo>
                <a:lnTo>
                  <a:pt x="2685542" y="1783334"/>
                </a:lnTo>
                <a:lnTo>
                  <a:pt x="2688463" y="1770507"/>
                </a:lnTo>
                <a:lnTo>
                  <a:pt x="2697607" y="1726565"/>
                </a:lnTo>
                <a:lnTo>
                  <a:pt x="2706497" y="1680972"/>
                </a:lnTo>
                <a:lnTo>
                  <a:pt x="2708529" y="1669034"/>
                </a:lnTo>
                <a:close/>
              </a:path>
              <a:path w="2800350" h="2162810">
                <a:moveTo>
                  <a:pt x="2738882" y="1467866"/>
                </a:moveTo>
                <a:lnTo>
                  <a:pt x="2710180" y="1464437"/>
                </a:lnTo>
                <a:lnTo>
                  <a:pt x="2708275" y="1480058"/>
                </a:lnTo>
                <a:lnTo>
                  <a:pt x="2701417" y="1530858"/>
                </a:lnTo>
                <a:lnTo>
                  <a:pt x="2694432" y="1578737"/>
                </a:lnTo>
                <a:lnTo>
                  <a:pt x="2723007" y="1583055"/>
                </a:lnTo>
                <a:lnTo>
                  <a:pt x="2730119" y="1535176"/>
                </a:lnTo>
                <a:lnTo>
                  <a:pt x="2736977" y="1483868"/>
                </a:lnTo>
                <a:lnTo>
                  <a:pt x="2738882" y="1467866"/>
                </a:lnTo>
                <a:close/>
              </a:path>
              <a:path w="2800350" h="2162810">
                <a:moveTo>
                  <a:pt x="2758186" y="395732"/>
                </a:moveTo>
                <a:lnTo>
                  <a:pt x="2744787" y="379349"/>
                </a:lnTo>
                <a:lnTo>
                  <a:pt x="2696718" y="320548"/>
                </a:lnTo>
                <a:lnTo>
                  <a:pt x="2684856" y="346976"/>
                </a:lnTo>
                <a:lnTo>
                  <a:pt x="1913255" y="0"/>
                </a:lnTo>
                <a:lnTo>
                  <a:pt x="1901317" y="26416"/>
                </a:lnTo>
                <a:lnTo>
                  <a:pt x="2672981" y="373430"/>
                </a:lnTo>
                <a:lnTo>
                  <a:pt x="2661158" y="399796"/>
                </a:lnTo>
                <a:lnTo>
                  <a:pt x="2758186" y="395732"/>
                </a:lnTo>
                <a:close/>
              </a:path>
              <a:path w="2800350" h="2162810">
                <a:moveTo>
                  <a:pt x="2759075" y="1265440"/>
                </a:moveTo>
                <a:lnTo>
                  <a:pt x="2730119" y="1263396"/>
                </a:lnTo>
                <a:lnTo>
                  <a:pt x="2729865" y="1266698"/>
                </a:lnTo>
                <a:lnTo>
                  <a:pt x="2725293" y="1321181"/>
                </a:lnTo>
                <a:lnTo>
                  <a:pt x="2720213" y="1375156"/>
                </a:lnTo>
                <a:lnTo>
                  <a:pt x="2719832" y="1378331"/>
                </a:lnTo>
                <a:lnTo>
                  <a:pt x="2748661" y="1381379"/>
                </a:lnTo>
                <a:lnTo>
                  <a:pt x="2749042" y="1378204"/>
                </a:lnTo>
                <a:lnTo>
                  <a:pt x="2754122" y="1323975"/>
                </a:lnTo>
                <a:lnTo>
                  <a:pt x="2758821" y="1268984"/>
                </a:lnTo>
                <a:lnTo>
                  <a:pt x="2759075" y="1265440"/>
                </a:lnTo>
                <a:close/>
              </a:path>
              <a:path w="2800350" h="2162810">
                <a:moveTo>
                  <a:pt x="2769743" y="1062609"/>
                </a:moveTo>
                <a:lnTo>
                  <a:pt x="2740787" y="1061593"/>
                </a:lnTo>
                <a:lnTo>
                  <a:pt x="2739644" y="1099185"/>
                </a:lnTo>
                <a:lnTo>
                  <a:pt x="2736888" y="1157097"/>
                </a:lnTo>
                <a:lnTo>
                  <a:pt x="2735834" y="1176909"/>
                </a:lnTo>
                <a:lnTo>
                  <a:pt x="2764663" y="1178687"/>
                </a:lnTo>
                <a:lnTo>
                  <a:pt x="2765933" y="1157097"/>
                </a:lnTo>
                <a:lnTo>
                  <a:pt x="2768473" y="1100455"/>
                </a:lnTo>
                <a:lnTo>
                  <a:pt x="2769743" y="1062609"/>
                </a:lnTo>
                <a:close/>
              </a:path>
              <a:path w="2800350" h="2162810">
                <a:moveTo>
                  <a:pt x="2799842" y="1016127"/>
                </a:moveTo>
                <a:lnTo>
                  <a:pt x="2757424" y="928751"/>
                </a:lnTo>
                <a:lnTo>
                  <a:pt x="2712974" y="1015111"/>
                </a:lnTo>
                <a:lnTo>
                  <a:pt x="2799842" y="1016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02640" y="5539232"/>
            <a:ext cx="3091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Follow </a:t>
            </a:r>
            <a:r>
              <a:rPr sz="2400" dirty="0">
                <a:latin typeface="Calibri"/>
                <a:cs typeface="Calibri"/>
              </a:rPr>
              <a:t>link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right, </a:t>
            </a:r>
            <a:r>
              <a:rPr sz="2400" spc="-10" dirty="0">
                <a:latin typeface="Calibri"/>
                <a:cs typeface="Calibri"/>
              </a:rPr>
              <a:t>go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2640" y="5981191"/>
            <a:ext cx="29616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10" dirty="0">
                <a:latin typeface="Calibri"/>
                <a:cs typeface="Calibri"/>
              </a:rPr>
              <a:t>leftmost </a:t>
            </a:r>
            <a:r>
              <a:rPr sz="2400" spc="-5" dirty="0">
                <a:latin typeface="Calibri"/>
                <a:cs typeface="Calibri"/>
              </a:rPr>
              <a:t>node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print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004809" y="6324549"/>
            <a:ext cx="7531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57109" y="1575942"/>
            <a:ext cx="91122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Outp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t  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7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8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9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5487" y="1263396"/>
            <a:ext cx="4349496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41769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Strict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30754" y="4472178"/>
            <a:ext cx="1347470" cy="811530"/>
          </a:xfrm>
          <a:custGeom>
            <a:avLst/>
            <a:gdLst/>
            <a:ahLst/>
            <a:cxnLst/>
            <a:rect l="l" t="t" r="r" b="b"/>
            <a:pathLst>
              <a:path w="1347470" h="811529">
                <a:moveTo>
                  <a:pt x="92328" y="667766"/>
                </a:moveTo>
                <a:lnTo>
                  <a:pt x="0" y="811022"/>
                </a:lnTo>
                <a:lnTo>
                  <a:pt x="169925" y="798957"/>
                </a:lnTo>
                <a:lnTo>
                  <a:pt x="151747" y="768223"/>
                </a:lnTo>
                <a:lnTo>
                  <a:pt x="122174" y="768223"/>
                </a:lnTo>
                <a:lnTo>
                  <a:pt x="96393" y="724408"/>
                </a:lnTo>
                <a:lnTo>
                  <a:pt x="118203" y="711510"/>
                </a:lnTo>
                <a:lnTo>
                  <a:pt x="92328" y="667766"/>
                </a:lnTo>
                <a:close/>
              </a:path>
              <a:path w="1347470" h="811529">
                <a:moveTo>
                  <a:pt x="118203" y="711510"/>
                </a:moveTo>
                <a:lnTo>
                  <a:pt x="96393" y="724408"/>
                </a:lnTo>
                <a:lnTo>
                  <a:pt x="122174" y="768223"/>
                </a:lnTo>
                <a:lnTo>
                  <a:pt x="144084" y="755267"/>
                </a:lnTo>
                <a:lnTo>
                  <a:pt x="118203" y="711510"/>
                </a:lnTo>
                <a:close/>
              </a:path>
              <a:path w="1347470" h="811529">
                <a:moveTo>
                  <a:pt x="144084" y="755267"/>
                </a:moveTo>
                <a:lnTo>
                  <a:pt x="122174" y="768223"/>
                </a:lnTo>
                <a:lnTo>
                  <a:pt x="151747" y="768223"/>
                </a:lnTo>
                <a:lnTo>
                  <a:pt x="144084" y="755267"/>
                </a:lnTo>
                <a:close/>
              </a:path>
              <a:path w="1347470" h="811529">
                <a:moveTo>
                  <a:pt x="1321434" y="0"/>
                </a:moveTo>
                <a:lnTo>
                  <a:pt x="118203" y="711510"/>
                </a:lnTo>
                <a:lnTo>
                  <a:pt x="144084" y="755267"/>
                </a:lnTo>
                <a:lnTo>
                  <a:pt x="1347343" y="43815"/>
                </a:lnTo>
                <a:lnTo>
                  <a:pt x="13214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79596" y="2983738"/>
            <a:ext cx="1036319" cy="836930"/>
          </a:xfrm>
          <a:custGeom>
            <a:avLst/>
            <a:gdLst/>
            <a:ahLst/>
            <a:cxnLst/>
            <a:rect l="l" t="t" r="r" b="b"/>
            <a:pathLst>
              <a:path w="1036320" h="836929">
                <a:moveTo>
                  <a:pt x="71374" y="682117"/>
                </a:moveTo>
                <a:lnTo>
                  <a:pt x="0" y="836803"/>
                </a:lnTo>
                <a:lnTo>
                  <a:pt x="166624" y="800988"/>
                </a:lnTo>
                <a:lnTo>
                  <a:pt x="147594" y="777239"/>
                </a:lnTo>
                <a:lnTo>
                  <a:pt x="115062" y="777239"/>
                </a:lnTo>
                <a:lnTo>
                  <a:pt x="83312" y="737616"/>
                </a:lnTo>
                <a:lnTo>
                  <a:pt x="103125" y="721743"/>
                </a:lnTo>
                <a:lnTo>
                  <a:pt x="71374" y="682117"/>
                </a:lnTo>
                <a:close/>
              </a:path>
              <a:path w="1036320" h="836929">
                <a:moveTo>
                  <a:pt x="103125" y="721743"/>
                </a:moveTo>
                <a:lnTo>
                  <a:pt x="83312" y="737616"/>
                </a:lnTo>
                <a:lnTo>
                  <a:pt x="115062" y="777239"/>
                </a:lnTo>
                <a:lnTo>
                  <a:pt x="134877" y="761368"/>
                </a:lnTo>
                <a:lnTo>
                  <a:pt x="103125" y="721743"/>
                </a:lnTo>
                <a:close/>
              </a:path>
              <a:path w="1036320" h="836929">
                <a:moveTo>
                  <a:pt x="134877" y="761368"/>
                </a:moveTo>
                <a:lnTo>
                  <a:pt x="115062" y="777239"/>
                </a:lnTo>
                <a:lnTo>
                  <a:pt x="147594" y="777239"/>
                </a:lnTo>
                <a:lnTo>
                  <a:pt x="134877" y="761368"/>
                </a:lnTo>
                <a:close/>
              </a:path>
              <a:path w="1036320" h="836929">
                <a:moveTo>
                  <a:pt x="1004062" y="0"/>
                </a:moveTo>
                <a:lnTo>
                  <a:pt x="103125" y="721743"/>
                </a:lnTo>
                <a:lnTo>
                  <a:pt x="134877" y="761368"/>
                </a:lnTo>
                <a:lnTo>
                  <a:pt x="1035812" y="39750"/>
                </a:lnTo>
                <a:lnTo>
                  <a:pt x="10040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81879" y="2985389"/>
            <a:ext cx="859790" cy="835660"/>
          </a:xfrm>
          <a:custGeom>
            <a:avLst/>
            <a:gdLst/>
            <a:ahLst/>
            <a:cxnLst/>
            <a:rect l="l" t="t" r="r" b="b"/>
            <a:pathLst>
              <a:path w="859789" h="835660">
                <a:moveTo>
                  <a:pt x="732603" y="747242"/>
                </a:moveTo>
                <a:lnTo>
                  <a:pt x="697230" y="783717"/>
                </a:lnTo>
                <a:lnTo>
                  <a:pt x="859663" y="835152"/>
                </a:lnTo>
                <a:lnTo>
                  <a:pt x="835032" y="764921"/>
                </a:lnTo>
                <a:lnTo>
                  <a:pt x="750824" y="764921"/>
                </a:lnTo>
                <a:lnTo>
                  <a:pt x="732603" y="747242"/>
                </a:lnTo>
                <a:close/>
              </a:path>
              <a:path w="859789" h="835660">
                <a:moveTo>
                  <a:pt x="767930" y="710814"/>
                </a:moveTo>
                <a:lnTo>
                  <a:pt x="732603" y="747242"/>
                </a:lnTo>
                <a:lnTo>
                  <a:pt x="750824" y="764921"/>
                </a:lnTo>
                <a:lnTo>
                  <a:pt x="786130" y="728472"/>
                </a:lnTo>
                <a:lnTo>
                  <a:pt x="767930" y="710814"/>
                </a:lnTo>
                <a:close/>
              </a:path>
              <a:path w="859789" h="835660">
                <a:moveTo>
                  <a:pt x="803275" y="674369"/>
                </a:moveTo>
                <a:lnTo>
                  <a:pt x="767930" y="710814"/>
                </a:lnTo>
                <a:lnTo>
                  <a:pt x="786130" y="728472"/>
                </a:lnTo>
                <a:lnTo>
                  <a:pt x="750824" y="764921"/>
                </a:lnTo>
                <a:lnTo>
                  <a:pt x="835032" y="764921"/>
                </a:lnTo>
                <a:lnTo>
                  <a:pt x="803275" y="674369"/>
                </a:lnTo>
                <a:close/>
              </a:path>
              <a:path w="859789" h="835660">
                <a:moveTo>
                  <a:pt x="35306" y="0"/>
                </a:moveTo>
                <a:lnTo>
                  <a:pt x="0" y="36449"/>
                </a:lnTo>
                <a:lnTo>
                  <a:pt x="732603" y="747242"/>
                </a:lnTo>
                <a:lnTo>
                  <a:pt x="767930" y="710814"/>
                </a:lnTo>
                <a:lnTo>
                  <a:pt x="3530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54778" y="2214498"/>
            <a:ext cx="889635" cy="789305"/>
          </a:xfrm>
          <a:custGeom>
            <a:avLst/>
            <a:gdLst/>
            <a:ahLst/>
            <a:cxnLst/>
            <a:rect l="l" t="t" r="r" b="b"/>
            <a:pathLst>
              <a:path w="889635" h="789305">
                <a:moveTo>
                  <a:pt x="0" y="394588"/>
                </a:moveTo>
                <a:lnTo>
                  <a:pt x="2992" y="348570"/>
                </a:lnTo>
                <a:lnTo>
                  <a:pt x="11746" y="304111"/>
                </a:lnTo>
                <a:lnTo>
                  <a:pt x="25929" y="261507"/>
                </a:lnTo>
                <a:lnTo>
                  <a:pt x="45207" y="221055"/>
                </a:lnTo>
                <a:lnTo>
                  <a:pt x="69246" y="183051"/>
                </a:lnTo>
                <a:lnTo>
                  <a:pt x="97711" y="147790"/>
                </a:lnTo>
                <a:lnTo>
                  <a:pt x="130270" y="115569"/>
                </a:lnTo>
                <a:lnTo>
                  <a:pt x="166588" y="86684"/>
                </a:lnTo>
                <a:lnTo>
                  <a:pt x="206332" y="61431"/>
                </a:lnTo>
                <a:lnTo>
                  <a:pt x="249168" y="40105"/>
                </a:lnTo>
                <a:lnTo>
                  <a:pt x="294761" y="23003"/>
                </a:lnTo>
                <a:lnTo>
                  <a:pt x="342780" y="10421"/>
                </a:lnTo>
                <a:lnTo>
                  <a:pt x="392888" y="2654"/>
                </a:lnTo>
                <a:lnTo>
                  <a:pt x="444754" y="0"/>
                </a:lnTo>
                <a:lnTo>
                  <a:pt x="496619" y="2654"/>
                </a:lnTo>
                <a:lnTo>
                  <a:pt x="546727" y="10421"/>
                </a:lnTo>
                <a:lnTo>
                  <a:pt x="594746" y="23003"/>
                </a:lnTo>
                <a:lnTo>
                  <a:pt x="640339" y="40105"/>
                </a:lnTo>
                <a:lnTo>
                  <a:pt x="683175" y="61431"/>
                </a:lnTo>
                <a:lnTo>
                  <a:pt x="722919" y="86684"/>
                </a:lnTo>
                <a:lnTo>
                  <a:pt x="759237" y="115570"/>
                </a:lnTo>
                <a:lnTo>
                  <a:pt x="791796" y="147790"/>
                </a:lnTo>
                <a:lnTo>
                  <a:pt x="820261" y="183051"/>
                </a:lnTo>
                <a:lnTo>
                  <a:pt x="844300" y="221055"/>
                </a:lnTo>
                <a:lnTo>
                  <a:pt x="863578" y="261507"/>
                </a:lnTo>
                <a:lnTo>
                  <a:pt x="877761" y="304111"/>
                </a:lnTo>
                <a:lnTo>
                  <a:pt x="886515" y="348570"/>
                </a:lnTo>
                <a:lnTo>
                  <a:pt x="889508" y="394588"/>
                </a:lnTo>
                <a:lnTo>
                  <a:pt x="886515" y="440607"/>
                </a:lnTo>
                <a:lnTo>
                  <a:pt x="877761" y="485066"/>
                </a:lnTo>
                <a:lnTo>
                  <a:pt x="863578" y="527670"/>
                </a:lnTo>
                <a:lnTo>
                  <a:pt x="844300" y="568122"/>
                </a:lnTo>
                <a:lnTo>
                  <a:pt x="820261" y="606126"/>
                </a:lnTo>
                <a:lnTo>
                  <a:pt x="791796" y="641387"/>
                </a:lnTo>
                <a:lnTo>
                  <a:pt x="759237" y="673608"/>
                </a:lnTo>
                <a:lnTo>
                  <a:pt x="722919" y="702493"/>
                </a:lnTo>
                <a:lnTo>
                  <a:pt x="683175" y="727746"/>
                </a:lnTo>
                <a:lnTo>
                  <a:pt x="640339" y="749072"/>
                </a:lnTo>
                <a:lnTo>
                  <a:pt x="594746" y="766174"/>
                </a:lnTo>
                <a:lnTo>
                  <a:pt x="546727" y="778756"/>
                </a:lnTo>
                <a:lnTo>
                  <a:pt x="496619" y="786523"/>
                </a:lnTo>
                <a:lnTo>
                  <a:pt x="444754" y="789177"/>
                </a:lnTo>
                <a:lnTo>
                  <a:pt x="392888" y="786523"/>
                </a:lnTo>
                <a:lnTo>
                  <a:pt x="342780" y="778756"/>
                </a:lnTo>
                <a:lnTo>
                  <a:pt x="294761" y="766174"/>
                </a:lnTo>
                <a:lnTo>
                  <a:pt x="249168" y="749072"/>
                </a:lnTo>
                <a:lnTo>
                  <a:pt x="206332" y="727746"/>
                </a:lnTo>
                <a:lnTo>
                  <a:pt x="166588" y="702493"/>
                </a:lnTo>
                <a:lnTo>
                  <a:pt x="130270" y="673607"/>
                </a:lnTo>
                <a:lnTo>
                  <a:pt x="97711" y="641387"/>
                </a:lnTo>
                <a:lnTo>
                  <a:pt x="69246" y="606126"/>
                </a:lnTo>
                <a:lnTo>
                  <a:pt x="45207" y="568122"/>
                </a:lnTo>
                <a:lnTo>
                  <a:pt x="25929" y="527670"/>
                </a:lnTo>
                <a:lnTo>
                  <a:pt x="11746" y="485066"/>
                </a:lnTo>
                <a:lnTo>
                  <a:pt x="2992" y="440607"/>
                </a:lnTo>
                <a:lnTo>
                  <a:pt x="0" y="39458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84547" y="2176272"/>
            <a:ext cx="909827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90871" y="2176272"/>
            <a:ext cx="713231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63694" y="2445511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156590" y="3683"/>
                </a:lnTo>
                <a:lnTo>
                  <a:pt x="45284" y="274574"/>
                </a:lnTo>
                <a:lnTo>
                  <a:pt x="42036" y="282193"/>
                </a:lnTo>
                <a:lnTo>
                  <a:pt x="39115" y="287909"/>
                </a:lnTo>
                <a:lnTo>
                  <a:pt x="33781" y="295528"/>
                </a:lnTo>
                <a:lnTo>
                  <a:pt x="29590" y="298196"/>
                </a:lnTo>
                <a:lnTo>
                  <a:pt x="0" y="306959"/>
                </a:lnTo>
                <a:lnTo>
                  <a:pt x="1142" y="318135"/>
                </a:lnTo>
                <a:lnTo>
                  <a:pt x="38629" y="317545"/>
                </a:lnTo>
                <a:lnTo>
                  <a:pt x="102200" y="317500"/>
                </a:lnTo>
                <a:lnTo>
                  <a:pt x="101600" y="306577"/>
                </a:lnTo>
                <a:lnTo>
                  <a:pt x="80136" y="300354"/>
                </a:lnTo>
                <a:lnTo>
                  <a:pt x="77342" y="299592"/>
                </a:lnTo>
                <a:lnTo>
                  <a:pt x="75310" y="298576"/>
                </a:lnTo>
                <a:lnTo>
                  <a:pt x="73913" y="297179"/>
                </a:lnTo>
                <a:lnTo>
                  <a:pt x="72643" y="295783"/>
                </a:lnTo>
                <a:lnTo>
                  <a:pt x="71881" y="293877"/>
                </a:lnTo>
                <a:lnTo>
                  <a:pt x="72000" y="288163"/>
                </a:lnTo>
                <a:lnTo>
                  <a:pt x="72770" y="284861"/>
                </a:lnTo>
                <a:lnTo>
                  <a:pt x="74548" y="279908"/>
                </a:lnTo>
                <a:lnTo>
                  <a:pt x="76385" y="274447"/>
                </a:lnTo>
                <a:lnTo>
                  <a:pt x="78661" y="268224"/>
                </a:lnTo>
                <a:lnTo>
                  <a:pt x="81787" y="260096"/>
                </a:lnTo>
                <a:lnTo>
                  <a:pt x="97535" y="218439"/>
                </a:lnTo>
                <a:lnTo>
                  <a:pt x="258031" y="218439"/>
                </a:lnTo>
                <a:lnTo>
                  <a:pt x="249792" y="195199"/>
                </a:lnTo>
                <a:lnTo>
                  <a:pt x="106552" y="195199"/>
                </a:lnTo>
                <a:lnTo>
                  <a:pt x="137159" y="114300"/>
                </a:lnTo>
                <a:lnTo>
                  <a:pt x="139420" y="108138"/>
                </a:lnTo>
                <a:lnTo>
                  <a:pt x="141620" y="102060"/>
                </a:lnTo>
                <a:lnTo>
                  <a:pt x="143750" y="96101"/>
                </a:lnTo>
                <a:lnTo>
                  <a:pt x="145795" y="90297"/>
                </a:lnTo>
                <a:lnTo>
                  <a:pt x="212604" y="90297"/>
                </a:lnTo>
                <a:lnTo>
                  <a:pt x="180593" y="0"/>
                </a:lnTo>
                <a:close/>
              </a:path>
              <a:path w="322579" h="318135">
                <a:moveTo>
                  <a:pt x="102200" y="317500"/>
                </a:moveTo>
                <a:lnTo>
                  <a:pt x="49656" y="317500"/>
                </a:lnTo>
                <a:lnTo>
                  <a:pt x="102234" y="318135"/>
                </a:lnTo>
                <a:lnTo>
                  <a:pt x="102200" y="317500"/>
                </a:lnTo>
                <a:close/>
              </a:path>
              <a:path w="322579" h="318135">
                <a:moveTo>
                  <a:pt x="258031" y="218439"/>
                </a:moveTo>
                <a:lnTo>
                  <a:pt x="189102" y="218439"/>
                </a:lnTo>
                <a:lnTo>
                  <a:pt x="203834" y="260350"/>
                </a:lnTo>
                <a:lnTo>
                  <a:pt x="206672" y="268350"/>
                </a:lnTo>
                <a:lnTo>
                  <a:pt x="208908" y="274954"/>
                </a:lnTo>
                <a:lnTo>
                  <a:pt x="211835" y="284225"/>
                </a:lnTo>
                <a:lnTo>
                  <a:pt x="212548" y="287909"/>
                </a:lnTo>
                <a:lnTo>
                  <a:pt x="212597" y="293877"/>
                </a:lnTo>
                <a:lnTo>
                  <a:pt x="211835" y="295783"/>
                </a:lnTo>
                <a:lnTo>
                  <a:pt x="181990" y="306959"/>
                </a:lnTo>
                <a:lnTo>
                  <a:pt x="183133" y="318135"/>
                </a:lnTo>
                <a:lnTo>
                  <a:pt x="322543" y="317500"/>
                </a:lnTo>
                <a:lnTo>
                  <a:pt x="321944" y="306959"/>
                </a:lnTo>
                <a:lnTo>
                  <a:pt x="300100" y="300482"/>
                </a:lnTo>
                <a:lnTo>
                  <a:pt x="294385" y="298958"/>
                </a:lnTo>
                <a:lnTo>
                  <a:pt x="290067" y="296290"/>
                </a:lnTo>
                <a:lnTo>
                  <a:pt x="283971" y="288925"/>
                </a:lnTo>
                <a:lnTo>
                  <a:pt x="280542" y="281939"/>
                </a:lnTo>
                <a:lnTo>
                  <a:pt x="258031" y="218439"/>
                </a:lnTo>
                <a:close/>
              </a:path>
              <a:path w="322579" h="318135">
                <a:moveTo>
                  <a:pt x="322543" y="317500"/>
                </a:moveTo>
                <a:lnTo>
                  <a:pt x="261873" y="317500"/>
                </a:lnTo>
                <a:lnTo>
                  <a:pt x="322579" y="318135"/>
                </a:lnTo>
                <a:lnTo>
                  <a:pt x="322543" y="317500"/>
                </a:lnTo>
                <a:close/>
              </a:path>
              <a:path w="322579" h="318135">
                <a:moveTo>
                  <a:pt x="212604" y="90297"/>
                </a:moveTo>
                <a:lnTo>
                  <a:pt x="145795" y="90297"/>
                </a:lnTo>
                <a:lnTo>
                  <a:pt x="149542" y="102092"/>
                </a:lnTo>
                <a:lnTo>
                  <a:pt x="151546" y="108245"/>
                </a:lnTo>
                <a:lnTo>
                  <a:pt x="153669" y="114553"/>
                </a:lnTo>
                <a:lnTo>
                  <a:pt x="181101" y="195199"/>
                </a:lnTo>
                <a:lnTo>
                  <a:pt x="249792" y="195199"/>
                </a:lnTo>
                <a:lnTo>
                  <a:pt x="212604" y="902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64151" y="2529713"/>
            <a:ext cx="86741" cy="1170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63694" y="2445511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276859" y="271525"/>
                </a:lnTo>
                <a:lnTo>
                  <a:pt x="280542" y="281939"/>
                </a:lnTo>
                <a:lnTo>
                  <a:pt x="283971" y="288925"/>
                </a:lnTo>
                <a:lnTo>
                  <a:pt x="287019" y="292608"/>
                </a:lnTo>
                <a:lnTo>
                  <a:pt x="290067" y="296290"/>
                </a:lnTo>
                <a:lnTo>
                  <a:pt x="294385" y="298958"/>
                </a:lnTo>
                <a:lnTo>
                  <a:pt x="300100" y="300482"/>
                </a:lnTo>
                <a:lnTo>
                  <a:pt x="321944" y="306959"/>
                </a:lnTo>
                <a:lnTo>
                  <a:pt x="322579" y="318135"/>
                </a:lnTo>
                <a:lnTo>
                  <a:pt x="307504" y="317875"/>
                </a:lnTo>
                <a:lnTo>
                  <a:pt x="292369" y="317674"/>
                </a:lnTo>
                <a:lnTo>
                  <a:pt x="277163" y="317545"/>
                </a:lnTo>
                <a:lnTo>
                  <a:pt x="261873" y="317500"/>
                </a:lnTo>
                <a:lnTo>
                  <a:pt x="241802" y="317545"/>
                </a:lnTo>
                <a:lnTo>
                  <a:pt x="221980" y="317674"/>
                </a:lnTo>
                <a:lnTo>
                  <a:pt x="202420" y="317875"/>
                </a:lnTo>
                <a:lnTo>
                  <a:pt x="183133" y="318135"/>
                </a:lnTo>
                <a:lnTo>
                  <a:pt x="181990" y="306959"/>
                </a:lnTo>
                <a:lnTo>
                  <a:pt x="212597" y="293877"/>
                </a:lnTo>
                <a:lnTo>
                  <a:pt x="212597" y="291211"/>
                </a:lnTo>
                <a:lnTo>
                  <a:pt x="212597" y="288163"/>
                </a:lnTo>
                <a:lnTo>
                  <a:pt x="211835" y="284225"/>
                </a:lnTo>
                <a:lnTo>
                  <a:pt x="210311" y="279400"/>
                </a:lnTo>
                <a:lnTo>
                  <a:pt x="208787" y="274574"/>
                </a:lnTo>
                <a:lnTo>
                  <a:pt x="206628" y="268224"/>
                </a:lnTo>
                <a:lnTo>
                  <a:pt x="203834" y="260350"/>
                </a:lnTo>
                <a:lnTo>
                  <a:pt x="189102" y="218439"/>
                </a:lnTo>
                <a:lnTo>
                  <a:pt x="97535" y="218439"/>
                </a:lnTo>
                <a:lnTo>
                  <a:pt x="81787" y="260096"/>
                </a:lnTo>
                <a:lnTo>
                  <a:pt x="78612" y="268350"/>
                </a:lnTo>
                <a:lnTo>
                  <a:pt x="76200" y="274954"/>
                </a:lnTo>
                <a:lnTo>
                  <a:pt x="74548" y="279908"/>
                </a:lnTo>
                <a:lnTo>
                  <a:pt x="72770" y="284861"/>
                </a:lnTo>
                <a:lnTo>
                  <a:pt x="71881" y="288671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6" y="300354"/>
                </a:lnTo>
                <a:lnTo>
                  <a:pt x="101600" y="306577"/>
                </a:lnTo>
                <a:lnTo>
                  <a:pt x="102234" y="318135"/>
                </a:lnTo>
                <a:lnTo>
                  <a:pt x="86804" y="317875"/>
                </a:lnTo>
                <a:lnTo>
                  <a:pt x="72898" y="317674"/>
                </a:lnTo>
                <a:lnTo>
                  <a:pt x="60515" y="317545"/>
                </a:lnTo>
                <a:lnTo>
                  <a:pt x="49656" y="317500"/>
                </a:lnTo>
                <a:lnTo>
                  <a:pt x="38629" y="317545"/>
                </a:lnTo>
                <a:lnTo>
                  <a:pt x="26876" y="317674"/>
                </a:lnTo>
                <a:lnTo>
                  <a:pt x="14384" y="317875"/>
                </a:lnTo>
                <a:lnTo>
                  <a:pt x="1142" y="318135"/>
                </a:lnTo>
                <a:lnTo>
                  <a:pt x="0" y="306959"/>
                </a:lnTo>
                <a:lnTo>
                  <a:pt x="23875" y="299847"/>
                </a:lnTo>
                <a:lnTo>
                  <a:pt x="29590" y="298196"/>
                </a:lnTo>
                <a:lnTo>
                  <a:pt x="33781" y="295528"/>
                </a:lnTo>
                <a:lnTo>
                  <a:pt x="36448" y="291718"/>
                </a:lnTo>
                <a:lnTo>
                  <a:pt x="39115" y="287909"/>
                </a:lnTo>
                <a:lnTo>
                  <a:pt x="42036" y="282193"/>
                </a:lnTo>
                <a:lnTo>
                  <a:pt x="45338" y="274447"/>
                </a:lnTo>
                <a:lnTo>
                  <a:pt x="156590" y="3683"/>
                </a:lnTo>
                <a:lnTo>
                  <a:pt x="18059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11240" y="3704971"/>
            <a:ext cx="889635" cy="789305"/>
          </a:xfrm>
          <a:custGeom>
            <a:avLst/>
            <a:gdLst/>
            <a:ahLst/>
            <a:cxnLst/>
            <a:rect l="l" t="t" r="r" b="b"/>
            <a:pathLst>
              <a:path w="889635" h="789304">
                <a:moveTo>
                  <a:pt x="0" y="394588"/>
                </a:moveTo>
                <a:lnTo>
                  <a:pt x="2992" y="348570"/>
                </a:lnTo>
                <a:lnTo>
                  <a:pt x="11746" y="304111"/>
                </a:lnTo>
                <a:lnTo>
                  <a:pt x="25929" y="261507"/>
                </a:lnTo>
                <a:lnTo>
                  <a:pt x="45207" y="221055"/>
                </a:lnTo>
                <a:lnTo>
                  <a:pt x="69246" y="183051"/>
                </a:lnTo>
                <a:lnTo>
                  <a:pt x="97711" y="147790"/>
                </a:lnTo>
                <a:lnTo>
                  <a:pt x="130270" y="115570"/>
                </a:lnTo>
                <a:lnTo>
                  <a:pt x="166588" y="86684"/>
                </a:lnTo>
                <a:lnTo>
                  <a:pt x="206332" y="61431"/>
                </a:lnTo>
                <a:lnTo>
                  <a:pt x="249168" y="40105"/>
                </a:lnTo>
                <a:lnTo>
                  <a:pt x="294761" y="23003"/>
                </a:lnTo>
                <a:lnTo>
                  <a:pt x="342780" y="10421"/>
                </a:lnTo>
                <a:lnTo>
                  <a:pt x="392888" y="2654"/>
                </a:lnTo>
                <a:lnTo>
                  <a:pt x="444754" y="0"/>
                </a:lnTo>
                <a:lnTo>
                  <a:pt x="496644" y="2654"/>
                </a:lnTo>
                <a:lnTo>
                  <a:pt x="546774" y="10421"/>
                </a:lnTo>
                <a:lnTo>
                  <a:pt x="594811" y="23003"/>
                </a:lnTo>
                <a:lnTo>
                  <a:pt x="640420" y="40105"/>
                </a:lnTo>
                <a:lnTo>
                  <a:pt x="683268" y="61431"/>
                </a:lnTo>
                <a:lnTo>
                  <a:pt x="723022" y="86684"/>
                </a:lnTo>
                <a:lnTo>
                  <a:pt x="759348" y="115569"/>
                </a:lnTo>
                <a:lnTo>
                  <a:pt x="791913" y="147790"/>
                </a:lnTo>
                <a:lnTo>
                  <a:pt x="820383" y="183051"/>
                </a:lnTo>
                <a:lnTo>
                  <a:pt x="844424" y="221055"/>
                </a:lnTo>
                <a:lnTo>
                  <a:pt x="863703" y="261507"/>
                </a:lnTo>
                <a:lnTo>
                  <a:pt x="877887" y="304111"/>
                </a:lnTo>
                <a:lnTo>
                  <a:pt x="886642" y="348570"/>
                </a:lnTo>
                <a:lnTo>
                  <a:pt x="889635" y="394588"/>
                </a:lnTo>
                <a:lnTo>
                  <a:pt x="886642" y="440605"/>
                </a:lnTo>
                <a:lnTo>
                  <a:pt x="877887" y="485059"/>
                </a:lnTo>
                <a:lnTo>
                  <a:pt x="863703" y="527655"/>
                </a:lnTo>
                <a:lnTo>
                  <a:pt x="844424" y="568096"/>
                </a:lnTo>
                <a:lnTo>
                  <a:pt x="820383" y="606089"/>
                </a:lnTo>
                <a:lnTo>
                  <a:pt x="791913" y="641337"/>
                </a:lnTo>
                <a:lnTo>
                  <a:pt x="759348" y="673544"/>
                </a:lnTo>
                <a:lnTo>
                  <a:pt x="723022" y="702416"/>
                </a:lnTo>
                <a:lnTo>
                  <a:pt x="683268" y="727656"/>
                </a:lnTo>
                <a:lnTo>
                  <a:pt x="640420" y="748970"/>
                </a:lnTo>
                <a:lnTo>
                  <a:pt x="594811" y="766062"/>
                </a:lnTo>
                <a:lnTo>
                  <a:pt x="546774" y="778637"/>
                </a:lnTo>
                <a:lnTo>
                  <a:pt x="496644" y="786398"/>
                </a:lnTo>
                <a:lnTo>
                  <a:pt x="444754" y="789051"/>
                </a:lnTo>
                <a:lnTo>
                  <a:pt x="392888" y="786398"/>
                </a:lnTo>
                <a:lnTo>
                  <a:pt x="342780" y="778637"/>
                </a:lnTo>
                <a:lnTo>
                  <a:pt x="294761" y="766062"/>
                </a:lnTo>
                <a:lnTo>
                  <a:pt x="249168" y="748970"/>
                </a:lnTo>
                <a:lnTo>
                  <a:pt x="206332" y="727656"/>
                </a:lnTo>
                <a:lnTo>
                  <a:pt x="166588" y="702416"/>
                </a:lnTo>
                <a:lnTo>
                  <a:pt x="130270" y="673544"/>
                </a:lnTo>
                <a:lnTo>
                  <a:pt x="97711" y="641337"/>
                </a:lnTo>
                <a:lnTo>
                  <a:pt x="69246" y="606089"/>
                </a:lnTo>
                <a:lnTo>
                  <a:pt x="45207" y="568096"/>
                </a:lnTo>
                <a:lnTo>
                  <a:pt x="25929" y="527655"/>
                </a:lnTo>
                <a:lnTo>
                  <a:pt x="11746" y="485059"/>
                </a:lnTo>
                <a:lnTo>
                  <a:pt x="2992" y="440605"/>
                </a:lnTo>
                <a:lnTo>
                  <a:pt x="0" y="39458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41264" y="3666744"/>
            <a:ext cx="905256" cy="10149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43015" y="3666744"/>
            <a:ext cx="713232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55080" y="3935729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054" y="0"/>
                </a:moveTo>
                <a:lnTo>
                  <a:pt x="106140" y="11207"/>
                </a:lnTo>
                <a:lnTo>
                  <a:pt x="49276" y="44704"/>
                </a:lnTo>
                <a:lnTo>
                  <a:pt x="12303" y="97345"/>
                </a:lnTo>
                <a:lnTo>
                  <a:pt x="0" y="165989"/>
                </a:lnTo>
                <a:lnTo>
                  <a:pt x="2809" y="200159"/>
                </a:lnTo>
                <a:lnTo>
                  <a:pt x="25288" y="258071"/>
                </a:lnTo>
                <a:lnTo>
                  <a:pt x="69197" y="301055"/>
                </a:lnTo>
                <a:lnTo>
                  <a:pt x="128200" y="323014"/>
                </a:lnTo>
                <a:lnTo>
                  <a:pt x="162941" y="325755"/>
                </a:lnTo>
                <a:lnTo>
                  <a:pt x="190323" y="323851"/>
                </a:lnTo>
                <a:lnTo>
                  <a:pt x="216265" y="318150"/>
                </a:lnTo>
                <a:lnTo>
                  <a:pt x="240754" y="308663"/>
                </a:lnTo>
                <a:lnTo>
                  <a:pt x="263779" y="295402"/>
                </a:lnTo>
                <a:lnTo>
                  <a:pt x="194691" y="295402"/>
                </a:lnTo>
                <a:lnTo>
                  <a:pt x="167949" y="293022"/>
                </a:lnTo>
                <a:lnTo>
                  <a:pt x="123753" y="274024"/>
                </a:lnTo>
                <a:lnTo>
                  <a:pt x="92390" y="236855"/>
                </a:lnTo>
                <a:lnTo>
                  <a:pt x="76527" y="185991"/>
                </a:lnTo>
                <a:lnTo>
                  <a:pt x="74549" y="155702"/>
                </a:lnTo>
                <a:lnTo>
                  <a:pt x="76237" y="127222"/>
                </a:lnTo>
                <a:lnTo>
                  <a:pt x="89711" y="78835"/>
                </a:lnTo>
                <a:lnTo>
                  <a:pt x="116401" y="42759"/>
                </a:lnTo>
                <a:lnTo>
                  <a:pt x="154640" y="24280"/>
                </a:lnTo>
                <a:lnTo>
                  <a:pt x="177927" y="21971"/>
                </a:lnTo>
                <a:lnTo>
                  <a:pt x="257888" y="21971"/>
                </a:lnTo>
                <a:lnTo>
                  <a:pt x="259842" y="11430"/>
                </a:lnTo>
                <a:lnTo>
                  <a:pt x="258445" y="9271"/>
                </a:lnTo>
                <a:lnTo>
                  <a:pt x="238061" y="5250"/>
                </a:lnTo>
                <a:lnTo>
                  <a:pt x="217868" y="2349"/>
                </a:lnTo>
                <a:lnTo>
                  <a:pt x="197866" y="591"/>
                </a:lnTo>
                <a:lnTo>
                  <a:pt x="178054" y="0"/>
                </a:lnTo>
                <a:close/>
              </a:path>
              <a:path w="264160" h="325754">
                <a:moveTo>
                  <a:pt x="260985" y="282702"/>
                </a:moveTo>
                <a:lnTo>
                  <a:pt x="243768" y="288276"/>
                </a:lnTo>
                <a:lnTo>
                  <a:pt x="226980" y="292242"/>
                </a:lnTo>
                <a:lnTo>
                  <a:pt x="210621" y="294614"/>
                </a:lnTo>
                <a:lnTo>
                  <a:pt x="194691" y="295402"/>
                </a:lnTo>
                <a:lnTo>
                  <a:pt x="263779" y="295402"/>
                </a:lnTo>
                <a:lnTo>
                  <a:pt x="260985" y="282702"/>
                </a:lnTo>
                <a:close/>
              </a:path>
              <a:path w="264160" h="325754">
                <a:moveTo>
                  <a:pt x="257888" y="21971"/>
                </a:moveTo>
                <a:lnTo>
                  <a:pt x="177927" y="21971"/>
                </a:lnTo>
                <a:lnTo>
                  <a:pt x="187969" y="22308"/>
                </a:lnTo>
                <a:lnTo>
                  <a:pt x="197691" y="23336"/>
                </a:lnTo>
                <a:lnTo>
                  <a:pt x="207055" y="25078"/>
                </a:lnTo>
                <a:lnTo>
                  <a:pt x="216027" y="27559"/>
                </a:lnTo>
                <a:lnTo>
                  <a:pt x="233045" y="91567"/>
                </a:lnTo>
                <a:lnTo>
                  <a:pt x="245364" y="89535"/>
                </a:lnTo>
                <a:lnTo>
                  <a:pt x="257888" y="21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55080" y="3935729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054" y="0"/>
                </a:moveTo>
                <a:lnTo>
                  <a:pt x="217868" y="2349"/>
                </a:lnTo>
                <a:lnTo>
                  <a:pt x="258445" y="9271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5" y="91567"/>
                </a:lnTo>
                <a:lnTo>
                  <a:pt x="216027" y="27559"/>
                </a:lnTo>
                <a:lnTo>
                  <a:pt x="207055" y="25078"/>
                </a:lnTo>
                <a:lnTo>
                  <a:pt x="197691" y="23336"/>
                </a:lnTo>
                <a:lnTo>
                  <a:pt x="187969" y="22308"/>
                </a:lnTo>
                <a:lnTo>
                  <a:pt x="177927" y="21971"/>
                </a:lnTo>
                <a:lnTo>
                  <a:pt x="154640" y="24280"/>
                </a:lnTo>
                <a:lnTo>
                  <a:pt x="116401" y="42759"/>
                </a:lnTo>
                <a:lnTo>
                  <a:pt x="89711" y="78835"/>
                </a:lnTo>
                <a:lnTo>
                  <a:pt x="76237" y="127222"/>
                </a:lnTo>
                <a:lnTo>
                  <a:pt x="74549" y="155702"/>
                </a:lnTo>
                <a:lnTo>
                  <a:pt x="76527" y="185991"/>
                </a:lnTo>
                <a:lnTo>
                  <a:pt x="92390" y="236855"/>
                </a:lnTo>
                <a:lnTo>
                  <a:pt x="123753" y="274024"/>
                </a:lnTo>
                <a:lnTo>
                  <a:pt x="167949" y="293022"/>
                </a:lnTo>
                <a:lnTo>
                  <a:pt x="194691" y="295402"/>
                </a:lnTo>
                <a:lnTo>
                  <a:pt x="210621" y="294614"/>
                </a:lnTo>
                <a:lnTo>
                  <a:pt x="226980" y="292242"/>
                </a:lnTo>
                <a:lnTo>
                  <a:pt x="243768" y="288276"/>
                </a:lnTo>
                <a:lnTo>
                  <a:pt x="260985" y="282702"/>
                </a:lnTo>
                <a:lnTo>
                  <a:pt x="263779" y="295402"/>
                </a:lnTo>
                <a:lnTo>
                  <a:pt x="240754" y="308663"/>
                </a:lnTo>
                <a:lnTo>
                  <a:pt x="216265" y="318150"/>
                </a:lnTo>
                <a:lnTo>
                  <a:pt x="190323" y="323851"/>
                </a:lnTo>
                <a:lnTo>
                  <a:pt x="162941" y="325755"/>
                </a:lnTo>
                <a:lnTo>
                  <a:pt x="128200" y="323014"/>
                </a:lnTo>
                <a:lnTo>
                  <a:pt x="69197" y="301055"/>
                </a:lnTo>
                <a:lnTo>
                  <a:pt x="25288" y="258071"/>
                </a:lnTo>
                <a:lnTo>
                  <a:pt x="2809" y="200159"/>
                </a:lnTo>
                <a:lnTo>
                  <a:pt x="0" y="165989"/>
                </a:lnTo>
                <a:lnTo>
                  <a:pt x="3073" y="129678"/>
                </a:lnTo>
                <a:lnTo>
                  <a:pt x="27699" y="69012"/>
                </a:lnTo>
                <a:lnTo>
                  <a:pt x="75826" y="25181"/>
                </a:lnTo>
                <a:lnTo>
                  <a:pt x="140215" y="2805"/>
                </a:lnTo>
                <a:lnTo>
                  <a:pt x="17805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20263" y="3704971"/>
            <a:ext cx="889635" cy="789305"/>
          </a:xfrm>
          <a:custGeom>
            <a:avLst/>
            <a:gdLst/>
            <a:ahLst/>
            <a:cxnLst/>
            <a:rect l="l" t="t" r="r" b="b"/>
            <a:pathLst>
              <a:path w="889635" h="789304">
                <a:moveTo>
                  <a:pt x="0" y="394588"/>
                </a:moveTo>
                <a:lnTo>
                  <a:pt x="2994" y="348570"/>
                </a:lnTo>
                <a:lnTo>
                  <a:pt x="11753" y="304111"/>
                </a:lnTo>
                <a:lnTo>
                  <a:pt x="25944" y="261507"/>
                </a:lnTo>
                <a:lnTo>
                  <a:pt x="45232" y="221055"/>
                </a:lnTo>
                <a:lnTo>
                  <a:pt x="69283" y="183051"/>
                </a:lnTo>
                <a:lnTo>
                  <a:pt x="97761" y="147790"/>
                </a:lnTo>
                <a:lnTo>
                  <a:pt x="130333" y="115570"/>
                </a:lnTo>
                <a:lnTo>
                  <a:pt x="166665" y="86684"/>
                </a:lnTo>
                <a:lnTo>
                  <a:pt x="206422" y="61431"/>
                </a:lnTo>
                <a:lnTo>
                  <a:pt x="249269" y="40105"/>
                </a:lnTo>
                <a:lnTo>
                  <a:pt x="294873" y="23003"/>
                </a:lnTo>
                <a:lnTo>
                  <a:pt x="342899" y="10421"/>
                </a:lnTo>
                <a:lnTo>
                  <a:pt x="393013" y="2654"/>
                </a:lnTo>
                <a:lnTo>
                  <a:pt x="444881" y="0"/>
                </a:lnTo>
                <a:lnTo>
                  <a:pt x="496746" y="2654"/>
                </a:lnTo>
                <a:lnTo>
                  <a:pt x="546854" y="10421"/>
                </a:lnTo>
                <a:lnTo>
                  <a:pt x="594873" y="23003"/>
                </a:lnTo>
                <a:lnTo>
                  <a:pt x="640466" y="40105"/>
                </a:lnTo>
                <a:lnTo>
                  <a:pt x="683302" y="61431"/>
                </a:lnTo>
                <a:lnTo>
                  <a:pt x="723046" y="86684"/>
                </a:lnTo>
                <a:lnTo>
                  <a:pt x="759364" y="115569"/>
                </a:lnTo>
                <a:lnTo>
                  <a:pt x="791923" y="147790"/>
                </a:lnTo>
                <a:lnTo>
                  <a:pt x="820388" y="183051"/>
                </a:lnTo>
                <a:lnTo>
                  <a:pt x="844427" y="221055"/>
                </a:lnTo>
                <a:lnTo>
                  <a:pt x="863705" y="261507"/>
                </a:lnTo>
                <a:lnTo>
                  <a:pt x="877888" y="304111"/>
                </a:lnTo>
                <a:lnTo>
                  <a:pt x="886642" y="348570"/>
                </a:lnTo>
                <a:lnTo>
                  <a:pt x="889635" y="394588"/>
                </a:lnTo>
                <a:lnTo>
                  <a:pt x="886642" y="440605"/>
                </a:lnTo>
                <a:lnTo>
                  <a:pt x="877888" y="485059"/>
                </a:lnTo>
                <a:lnTo>
                  <a:pt x="863705" y="527655"/>
                </a:lnTo>
                <a:lnTo>
                  <a:pt x="844427" y="568096"/>
                </a:lnTo>
                <a:lnTo>
                  <a:pt x="820388" y="606089"/>
                </a:lnTo>
                <a:lnTo>
                  <a:pt x="791923" y="641337"/>
                </a:lnTo>
                <a:lnTo>
                  <a:pt x="759364" y="673544"/>
                </a:lnTo>
                <a:lnTo>
                  <a:pt x="723046" y="702416"/>
                </a:lnTo>
                <a:lnTo>
                  <a:pt x="683302" y="727656"/>
                </a:lnTo>
                <a:lnTo>
                  <a:pt x="640466" y="748970"/>
                </a:lnTo>
                <a:lnTo>
                  <a:pt x="594873" y="766062"/>
                </a:lnTo>
                <a:lnTo>
                  <a:pt x="546854" y="778637"/>
                </a:lnTo>
                <a:lnTo>
                  <a:pt x="496746" y="786398"/>
                </a:lnTo>
                <a:lnTo>
                  <a:pt x="444881" y="789051"/>
                </a:lnTo>
                <a:lnTo>
                  <a:pt x="393013" y="786398"/>
                </a:lnTo>
                <a:lnTo>
                  <a:pt x="342900" y="778637"/>
                </a:lnTo>
                <a:lnTo>
                  <a:pt x="294873" y="766062"/>
                </a:lnTo>
                <a:lnTo>
                  <a:pt x="249269" y="748970"/>
                </a:lnTo>
                <a:lnTo>
                  <a:pt x="206422" y="727656"/>
                </a:lnTo>
                <a:lnTo>
                  <a:pt x="166665" y="702416"/>
                </a:lnTo>
                <a:lnTo>
                  <a:pt x="130333" y="673544"/>
                </a:lnTo>
                <a:lnTo>
                  <a:pt x="97761" y="641337"/>
                </a:lnTo>
                <a:lnTo>
                  <a:pt x="69283" y="606089"/>
                </a:lnTo>
                <a:lnTo>
                  <a:pt x="45232" y="568096"/>
                </a:lnTo>
                <a:lnTo>
                  <a:pt x="25944" y="527655"/>
                </a:lnTo>
                <a:lnTo>
                  <a:pt x="11753" y="485059"/>
                </a:lnTo>
                <a:lnTo>
                  <a:pt x="2994" y="440605"/>
                </a:lnTo>
                <a:lnTo>
                  <a:pt x="0" y="39458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51048" y="3666744"/>
            <a:ext cx="905255" cy="10149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52800" y="3666744"/>
            <a:ext cx="713231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61435" y="3939540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5" h="315595">
                <a:moveTo>
                  <a:pt x="152724" y="313944"/>
                </a:moveTo>
                <a:lnTo>
                  <a:pt x="64388" y="313944"/>
                </a:lnTo>
                <a:lnTo>
                  <a:pt x="74531" y="313989"/>
                </a:lnTo>
                <a:lnTo>
                  <a:pt x="92196" y="314319"/>
                </a:lnTo>
                <a:lnTo>
                  <a:pt x="106745" y="314892"/>
                </a:lnTo>
                <a:lnTo>
                  <a:pt x="113617" y="315087"/>
                </a:lnTo>
                <a:lnTo>
                  <a:pt x="120322" y="315186"/>
                </a:lnTo>
                <a:lnTo>
                  <a:pt x="126873" y="315214"/>
                </a:lnTo>
                <a:lnTo>
                  <a:pt x="152724" y="313944"/>
                </a:lnTo>
                <a:close/>
              </a:path>
              <a:path w="264795" h="315595">
                <a:moveTo>
                  <a:pt x="0" y="1397"/>
                </a:moveTo>
                <a:lnTo>
                  <a:pt x="762" y="12827"/>
                </a:lnTo>
                <a:lnTo>
                  <a:pt x="34036" y="22479"/>
                </a:lnTo>
                <a:lnTo>
                  <a:pt x="35813" y="25018"/>
                </a:lnTo>
                <a:lnTo>
                  <a:pt x="35949" y="29217"/>
                </a:lnTo>
                <a:lnTo>
                  <a:pt x="36205" y="40449"/>
                </a:lnTo>
                <a:lnTo>
                  <a:pt x="36322" y="268224"/>
                </a:lnTo>
                <a:lnTo>
                  <a:pt x="35940" y="288290"/>
                </a:lnTo>
                <a:lnTo>
                  <a:pt x="35687" y="291846"/>
                </a:lnTo>
                <a:lnTo>
                  <a:pt x="33654" y="294132"/>
                </a:lnTo>
                <a:lnTo>
                  <a:pt x="0" y="303403"/>
                </a:lnTo>
                <a:lnTo>
                  <a:pt x="1142" y="314579"/>
                </a:lnTo>
                <a:lnTo>
                  <a:pt x="32242" y="314118"/>
                </a:lnTo>
                <a:lnTo>
                  <a:pt x="48166" y="313989"/>
                </a:lnTo>
                <a:lnTo>
                  <a:pt x="152724" y="313944"/>
                </a:lnTo>
                <a:lnTo>
                  <a:pt x="157894" y="313690"/>
                </a:lnTo>
                <a:lnTo>
                  <a:pt x="185213" y="309118"/>
                </a:lnTo>
                <a:lnTo>
                  <a:pt x="208793" y="301498"/>
                </a:lnTo>
                <a:lnTo>
                  <a:pt x="221054" y="294894"/>
                </a:lnTo>
                <a:lnTo>
                  <a:pt x="129286" y="294894"/>
                </a:lnTo>
                <a:lnTo>
                  <a:pt x="122427" y="294774"/>
                </a:lnTo>
                <a:lnTo>
                  <a:pt x="115760" y="294417"/>
                </a:lnTo>
                <a:lnTo>
                  <a:pt x="109283" y="293822"/>
                </a:lnTo>
                <a:lnTo>
                  <a:pt x="102997" y="292989"/>
                </a:lnTo>
                <a:lnTo>
                  <a:pt x="102997" y="159385"/>
                </a:lnTo>
                <a:lnTo>
                  <a:pt x="230285" y="159258"/>
                </a:lnTo>
                <a:lnTo>
                  <a:pt x="220408" y="153685"/>
                </a:lnTo>
                <a:lnTo>
                  <a:pt x="205168" y="148199"/>
                </a:lnTo>
                <a:lnTo>
                  <a:pt x="187833" y="144653"/>
                </a:lnTo>
                <a:lnTo>
                  <a:pt x="199284" y="139573"/>
                </a:lnTo>
                <a:lnTo>
                  <a:pt x="117728" y="139573"/>
                </a:lnTo>
                <a:lnTo>
                  <a:pt x="102997" y="139319"/>
                </a:lnTo>
                <a:lnTo>
                  <a:pt x="102997" y="23241"/>
                </a:lnTo>
                <a:lnTo>
                  <a:pt x="107568" y="22733"/>
                </a:lnTo>
                <a:lnTo>
                  <a:pt x="111760" y="22225"/>
                </a:lnTo>
                <a:lnTo>
                  <a:pt x="115569" y="22098"/>
                </a:lnTo>
                <a:lnTo>
                  <a:pt x="119379" y="21843"/>
                </a:lnTo>
                <a:lnTo>
                  <a:pt x="122681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402" y="10287"/>
                </a:lnTo>
                <a:lnTo>
                  <a:pt x="186848" y="4572"/>
                </a:lnTo>
                <a:lnTo>
                  <a:pt x="171494" y="2286"/>
                </a:lnTo>
                <a:lnTo>
                  <a:pt x="64388" y="2286"/>
                </a:lnTo>
                <a:lnTo>
                  <a:pt x="31718" y="2079"/>
                </a:lnTo>
                <a:lnTo>
                  <a:pt x="0" y="1397"/>
                </a:lnTo>
                <a:close/>
              </a:path>
              <a:path w="264795" h="315595">
                <a:moveTo>
                  <a:pt x="230285" y="159258"/>
                </a:moveTo>
                <a:lnTo>
                  <a:pt x="123443" y="159258"/>
                </a:lnTo>
                <a:lnTo>
                  <a:pt x="140206" y="160281"/>
                </a:lnTo>
                <a:lnTo>
                  <a:pt x="154479" y="163353"/>
                </a:lnTo>
                <a:lnTo>
                  <a:pt x="187515" y="196389"/>
                </a:lnTo>
                <a:lnTo>
                  <a:pt x="191515" y="225806"/>
                </a:lnTo>
                <a:lnTo>
                  <a:pt x="190537" y="241611"/>
                </a:lnTo>
                <a:lnTo>
                  <a:pt x="175767" y="277241"/>
                </a:lnTo>
                <a:lnTo>
                  <a:pt x="129286" y="294894"/>
                </a:lnTo>
                <a:lnTo>
                  <a:pt x="221054" y="294894"/>
                </a:lnTo>
                <a:lnTo>
                  <a:pt x="255571" y="261334"/>
                </a:lnTo>
                <a:lnTo>
                  <a:pt x="264540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4"/>
                </a:lnTo>
                <a:lnTo>
                  <a:pt x="233552" y="161101"/>
                </a:lnTo>
                <a:lnTo>
                  <a:pt x="230285" y="159258"/>
                </a:lnTo>
                <a:close/>
              </a:path>
              <a:path w="264795" h="315595">
                <a:moveTo>
                  <a:pt x="226768" y="21717"/>
                </a:moveTo>
                <a:lnTo>
                  <a:pt x="125475" y="21717"/>
                </a:lnTo>
                <a:lnTo>
                  <a:pt x="138100" y="22550"/>
                </a:lnTo>
                <a:lnTo>
                  <a:pt x="149129" y="25050"/>
                </a:lnTo>
                <a:lnTo>
                  <a:pt x="177069" y="52863"/>
                </a:lnTo>
                <a:lnTo>
                  <a:pt x="180593" y="79248"/>
                </a:lnTo>
                <a:lnTo>
                  <a:pt x="179736" y="94513"/>
                </a:lnTo>
                <a:lnTo>
                  <a:pt x="159091" y="131857"/>
                </a:lnTo>
                <a:lnTo>
                  <a:pt x="124587" y="139573"/>
                </a:lnTo>
                <a:lnTo>
                  <a:pt x="199284" y="139573"/>
                </a:lnTo>
                <a:lnTo>
                  <a:pt x="215522" y="132369"/>
                </a:lnTo>
                <a:lnTo>
                  <a:pt x="235330" y="115919"/>
                </a:lnTo>
                <a:lnTo>
                  <a:pt x="247233" y="95325"/>
                </a:lnTo>
                <a:lnTo>
                  <a:pt x="251205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5" h="315595">
                <a:moveTo>
                  <a:pt x="137287" y="0"/>
                </a:moveTo>
                <a:lnTo>
                  <a:pt x="131504" y="67"/>
                </a:lnTo>
                <a:lnTo>
                  <a:pt x="123697" y="254"/>
                </a:lnTo>
                <a:lnTo>
                  <a:pt x="64388" y="2286"/>
                </a:lnTo>
                <a:lnTo>
                  <a:pt x="171494" y="2286"/>
                </a:lnTo>
                <a:lnTo>
                  <a:pt x="163818" y="1143"/>
                </a:lnTo>
                <a:lnTo>
                  <a:pt x="137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58336" y="3955160"/>
            <a:ext cx="100711" cy="2853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61435" y="3939540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5" h="315595">
                <a:moveTo>
                  <a:pt x="137287" y="0"/>
                </a:moveTo>
                <a:lnTo>
                  <a:pt x="186848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5" y="70612"/>
                </a:lnTo>
                <a:lnTo>
                  <a:pt x="247233" y="95325"/>
                </a:lnTo>
                <a:lnTo>
                  <a:pt x="235330" y="115919"/>
                </a:lnTo>
                <a:lnTo>
                  <a:pt x="215522" y="132369"/>
                </a:lnTo>
                <a:lnTo>
                  <a:pt x="187833" y="144653"/>
                </a:lnTo>
                <a:lnTo>
                  <a:pt x="205168" y="148199"/>
                </a:lnTo>
                <a:lnTo>
                  <a:pt x="244601" y="170434"/>
                </a:lnTo>
                <a:lnTo>
                  <a:pt x="263300" y="206956"/>
                </a:lnTo>
                <a:lnTo>
                  <a:pt x="264540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93" y="301498"/>
                </a:lnTo>
                <a:lnTo>
                  <a:pt x="157894" y="313690"/>
                </a:lnTo>
                <a:lnTo>
                  <a:pt x="126873" y="315214"/>
                </a:lnTo>
                <a:lnTo>
                  <a:pt x="120322" y="315186"/>
                </a:lnTo>
                <a:lnTo>
                  <a:pt x="113617" y="315087"/>
                </a:lnTo>
                <a:lnTo>
                  <a:pt x="106745" y="314892"/>
                </a:lnTo>
                <a:lnTo>
                  <a:pt x="99694" y="314579"/>
                </a:lnTo>
                <a:lnTo>
                  <a:pt x="92196" y="314319"/>
                </a:lnTo>
                <a:lnTo>
                  <a:pt x="83804" y="314118"/>
                </a:lnTo>
                <a:lnTo>
                  <a:pt x="74531" y="313989"/>
                </a:lnTo>
                <a:lnTo>
                  <a:pt x="64388" y="313944"/>
                </a:lnTo>
                <a:lnTo>
                  <a:pt x="48166" y="313989"/>
                </a:lnTo>
                <a:lnTo>
                  <a:pt x="32242" y="314118"/>
                </a:lnTo>
                <a:lnTo>
                  <a:pt x="16579" y="314319"/>
                </a:lnTo>
                <a:lnTo>
                  <a:pt x="1142" y="314579"/>
                </a:lnTo>
                <a:lnTo>
                  <a:pt x="0" y="303403"/>
                </a:lnTo>
                <a:lnTo>
                  <a:pt x="35940" y="288290"/>
                </a:lnTo>
                <a:lnTo>
                  <a:pt x="36322" y="268224"/>
                </a:lnTo>
                <a:lnTo>
                  <a:pt x="36322" y="260858"/>
                </a:lnTo>
                <a:lnTo>
                  <a:pt x="36449" y="252730"/>
                </a:lnTo>
                <a:lnTo>
                  <a:pt x="36449" y="243840"/>
                </a:lnTo>
                <a:lnTo>
                  <a:pt x="36449" y="65912"/>
                </a:lnTo>
                <a:lnTo>
                  <a:pt x="36449" y="58420"/>
                </a:lnTo>
                <a:lnTo>
                  <a:pt x="36322" y="51689"/>
                </a:lnTo>
                <a:lnTo>
                  <a:pt x="36322" y="45593"/>
                </a:lnTo>
                <a:lnTo>
                  <a:pt x="36194" y="39497"/>
                </a:lnTo>
                <a:lnTo>
                  <a:pt x="762" y="12827"/>
                </a:lnTo>
                <a:lnTo>
                  <a:pt x="0" y="1397"/>
                </a:lnTo>
                <a:lnTo>
                  <a:pt x="15740" y="1803"/>
                </a:lnTo>
                <a:lnTo>
                  <a:pt x="31718" y="2079"/>
                </a:lnTo>
                <a:lnTo>
                  <a:pt x="47934" y="2236"/>
                </a:lnTo>
                <a:lnTo>
                  <a:pt x="64388" y="2286"/>
                </a:lnTo>
                <a:lnTo>
                  <a:pt x="71247" y="2049"/>
                </a:lnTo>
                <a:lnTo>
                  <a:pt x="79819" y="1730"/>
                </a:lnTo>
                <a:lnTo>
                  <a:pt x="90106" y="1339"/>
                </a:lnTo>
                <a:lnTo>
                  <a:pt x="102108" y="889"/>
                </a:lnTo>
                <a:lnTo>
                  <a:pt x="113891" y="535"/>
                </a:lnTo>
                <a:lnTo>
                  <a:pt x="123697" y="254"/>
                </a:lnTo>
                <a:lnTo>
                  <a:pt x="131504" y="67"/>
                </a:lnTo>
                <a:lnTo>
                  <a:pt x="13728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6023" y="5245608"/>
            <a:ext cx="988059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77211" y="5245608"/>
            <a:ext cx="713232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27047" y="5517769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217" y="313829"/>
                </a:moveTo>
                <a:lnTo>
                  <a:pt x="60451" y="313829"/>
                </a:lnTo>
                <a:lnTo>
                  <a:pt x="71074" y="313870"/>
                </a:lnTo>
                <a:lnTo>
                  <a:pt x="81232" y="313994"/>
                </a:lnTo>
                <a:lnTo>
                  <a:pt x="109583" y="314793"/>
                </a:lnTo>
                <a:lnTo>
                  <a:pt x="119618" y="314999"/>
                </a:lnTo>
                <a:lnTo>
                  <a:pt x="141604" y="315163"/>
                </a:lnTo>
                <a:lnTo>
                  <a:pt x="160217" y="313829"/>
                </a:lnTo>
                <a:close/>
              </a:path>
              <a:path w="319405" h="315595">
                <a:moveTo>
                  <a:pt x="0" y="1269"/>
                </a:moveTo>
                <a:lnTo>
                  <a:pt x="634" y="12699"/>
                </a:lnTo>
                <a:lnTo>
                  <a:pt x="30606" y="21335"/>
                </a:lnTo>
                <a:lnTo>
                  <a:pt x="34035" y="22478"/>
                </a:lnTo>
                <a:lnTo>
                  <a:pt x="35813" y="24891"/>
                </a:lnTo>
                <a:lnTo>
                  <a:pt x="35977" y="30305"/>
                </a:lnTo>
                <a:lnTo>
                  <a:pt x="36211" y="40582"/>
                </a:lnTo>
                <a:lnTo>
                  <a:pt x="36321" y="260807"/>
                </a:lnTo>
                <a:lnTo>
                  <a:pt x="36194" y="275539"/>
                </a:lnTo>
                <a:lnTo>
                  <a:pt x="0" y="303339"/>
                </a:lnTo>
                <a:lnTo>
                  <a:pt x="1142" y="314502"/>
                </a:lnTo>
                <a:lnTo>
                  <a:pt x="45952" y="313870"/>
                </a:lnTo>
                <a:lnTo>
                  <a:pt x="160217" y="313829"/>
                </a:lnTo>
                <a:lnTo>
                  <a:pt x="181423" y="312310"/>
                </a:lnTo>
                <a:lnTo>
                  <a:pt x="216503" y="303752"/>
                </a:lnTo>
                <a:lnTo>
                  <a:pt x="236874" y="294182"/>
                </a:lnTo>
                <a:lnTo>
                  <a:pt x="138175" y="294182"/>
                </a:lnTo>
                <a:lnTo>
                  <a:pt x="131190" y="293992"/>
                </a:lnTo>
                <a:lnTo>
                  <a:pt x="117475" y="293255"/>
                </a:lnTo>
                <a:lnTo>
                  <a:pt x="110489" y="292392"/>
                </a:lnTo>
                <a:lnTo>
                  <a:pt x="103377" y="291058"/>
                </a:lnTo>
                <a:lnTo>
                  <a:pt x="103377" y="23875"/>
                </a:lnTo>
                <a:lnTo>
                  <a:pt x="113924" y="23062"/>
                </a:lnTo>
                <a:lnTo>
                  <a:pt x="124221" y="22510"/>
                </a:lnTo>
                <a:lnTo>
                  <a:pt x="134256" y="22197"/>
                </a:lnTo>
                <a:lnTo>
                  <a:pt x="144017" y="22097"/>
                </a:lnTo>
                <a:lnTo>
                  <a:pt x="256712" y="22097"/>
                </a:lnTo>
                <a:lnTo>
                  <a:pt x="253509" y="19984"/>
                </a:lnTo>
                <a:lnTo>
                  <a:pt x="224774" y="8874"/>
                </a:lnTo>
                <a:lnTo>
                  <a:pt x="190871" y="2216"/>
                </a:lnTo>
                <a:lnTo>
                  <a:pt x="189855" y="2158"/>
                </a:lnTo>
                <a:lnTo>
                  <a:pt x="59816" y="2158"/>
                </a:lnTo>
                <a:lnTo>
                  <a:pt x="30575" y="1952"/>
                </a:lnTo>
                <a:lnTo>
                  <a:pt x="0" y="1269"/>
                </a:lnTo>
                <a:close/>
              </a:path>
              <a:path w="319405" h="315595">
                <a:moveTo>
                  <a:pt x="256712" y="22097"/>
                </a:moveTo>
                <a:lnTo>
                  <a:pt x="144017" y="22097"/>
                </a:lnTo>
                <a:lnTo>
                  <a:pt x="168189" y="24147"/>
                </a:lnTo>
                <a:lnTo>
                  <a:pt x="188896" y="30305"/>
                </a:lnTo>
                <a:lnTo>
                  <a:pt x="219963" y="54990"/>
                </a:lnTo>
                <a:lnTo>
                  <a:pt x="237966" y="96700"/>
                </a:lnTo>
                <a:lnTo>
                  <a:pt x="243966" y="155994"/>
                </a:lnTo>
                <a:lnTo>
                  <a:pt x="242395" y="188700"/>
                </a:lnTo>
                <a:lnTo>
                  <a:pt x="229822" y="240720"/>
                </a:lnTo>
                <a:lnTo>
                  <a:pt x="204722" y="274975"/>
                </a:lnTo>
                <a:lnTo>
                  <a:pt x="167903" y="292049"/>
                </a:lnTo>
                <a:lnTo>
                  <a:pt x="145160" y="294182"/>
                </a:lnTo>
                <a:lnTo>
                  <a:pt x="236874" y="294182"/>
                </a:lnTo>
                <a:lnTo>
                  <a:pt x="272541" y="269519"/>
                </a:lnTo>
                <a:lnTo>
                  <a:pt x="307403" y="214625"/>
                </a:lnTo>
                <a:lnTo>
                  <a:pt x="319023" y="141262"/>
                </a:lnTo>
                <a:lnTo>
                  <a:pt x="316404" y="108369"/>
                </a:lnTo>
                <a:lnTo>
                  <a:pt x="308546" y="79790"/>
                </a:lnTo>
                <a:lnTo>
                  <a:pt x="295449" y="55522"/>
                </a:lnTo>
                <a:lnTo>
                  <a:pt x="277113" y="35559"/>
                </a:lnTo>
                <a:lnTo>
                  <a:pt x="256712" y="22097"/>
                </a:lnTo>
                <a:close/>
              </a:path>
              <a:path w="319405" h="315595">
                <a:moveTo>
                  <a:pt x="151764" y="0"/>
                </a:moveTo>
                <a:lnTo>
                  <a:pt x="140049" y="69"/>
                </a:lnTo>
                <a:lnTo>
                  <a:pt x="128523" y="269"/>
                </a:lnTo>
                <a:lnTo>
                  <a:pt x="117189" y="589"/>
                </a:lnTo>
                <a:lnTo>
                  <a:pt x="94874" y="1516"/>
                </a:lnTo>
                <a:lnTo>
                  <a:pt x="83454" y="1873"/>
                </a:lnTo>
                <a:lnTo>
                  <a:pt x="71772" y="2087"/>
                </a:lnTo>
                <a:lnTo>
                  <a:pt x="59816" y="2158"/>
                </a:lnTo>
                <a:lnTo>
                  <a:pt x="189855" y="2158"/>
                </a:lnTo>
                <a:lnTo>
                  <a:pt x="151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30425" y="553986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69" h="272414">
                <a:moveTo>
                  <a:pt x="40639" y="0"/>
                </a:moveTo>
                <a:lnTo>
                  <a:pt x="30878" y="99"/>
                </a:lnTo>
                <a:lnTo>
                  <a:pt x="20843" y="412"/>
                </a:lnTo>
                <a:lnTo>
                  <a:pt x="10546" y="964"/>
                </a:lnTo>
                <a:lnTo>
                  <a:pt x="0" y="1778"/>
                </a:lnTo>
                <a:lnTo>
                  <a:pt x="0" y="268960"/>
                </a:lnTo>
                <a:lnTo>
                  <a:pt x="7112" y="270294"/>
                </a:lnTo>
                <a:lnTo>
                  <a:pt x="14097" y="271157"/>
                </a:lnTo>
                <a:lnTo>
                  <a:pt x="20955" y="271526"/>
                </a:lnTo>
                <a:lnTo>
                  <a:pt x="27812" y="271894"/>
                </a:lnTo>
                <a:lnTo>
                  <a:pt x="34798" y="272084"/>
                </a:lnTo>
                <a:lnTo>
                  <a:pt x="41782" y="272084"/>
                </a:lnTo>
                <a:lnTo>
                  <a:pt x="84375" y="263548"/>
                </a:lnTo>
                <a:lnTo>
                  <a:pt x="115443" y="237934"/>
                </a:lnTo>
                <a:lnTo>
                  <a:pt x="134302" y="194844"/>
                </a:lnTo>
                <a:lnTo>
                  <a:pt x="140588" y="133896"/>
                </a:lnTo>
                <a:lnTo>
                  <a:pt x="139088" y="102051"/>
                </a:lnTo>
                <a:lnTo>
                  <a:pt x="127087" y="51550"/>
                </a:lnTo>
                <a:lnTo>
                  <a:pt x="102772" y="18484"/>
                </a:lnTo>
                <a:lnTo>
                  <a:pt x="64811" y="2049"/>
                </a:lnTo>
                <a:lnTo>
                  <a:pt x="4063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27047" y="5517769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764" y="0"/>
                </a:moveTo>
                <a:lnTo>
                  <a:pt x="190871" y="2216"/>
                </a:lnTo>
                <a:lnTo>
                  <a:pt x="253509" y="19984"/>
                </a:lnTo>
                <a:lnTo>
                  <a:pt x="295449" y="55522"/>
                </a:lnTo>
                <a:lnTo>
                  <a:pt x="316404" y="108369"/>
                </a:lnTo>
                <a:lnTo>
                  <a:pt x="319023" y="141262"/>
                </a:lnTo>
                <a:lnTo>
                  <a:pt x="316118" y="180252"/>
                </a:lnTo>
                <a:lnTo>
                  <a:pt x="292877" y="244380"/>
                </a:lnTo>
                <a:lnTo>
                  <a:pt x="246868" y="289488"/>
                </a:lnTo>
                <a:lnTo>
                  <a:pt x="181423" y="312310"/>
                </a:lnTo>
                <a:lnTo>
                  <a:pt x="141604" y="315163"/>
                </a:lnTo>
                <a:lnTo>
                  <a:pt x="130296" y="315122"/>
                </a:lnTo>
                <a:lnTo>
                  <a:pt x="119618" y="314999"/>
                </a:lnTo>
                <a:lnTo>
                  <a:pt x="109583" y="314793"/>
                </a:lnTo>
                <a:lnTo>
                  <a:pt x="100202" y="314502"/>
                </a:lnTo>
                <a:lnTo>
                  <a:pt x="90937" y="314204"/>
                </a:lnTo>
                <a:lnTo>
                  <a:pt x="81232" y="313994"/>
                </a:lnTo>
                <a:lnTo>
                  <a:pt x="71074" y="313870"/>
                </a:lnTo>
                <a:lnTo>
                  <a:pt x="60451" y="313829"/>
                </a:lnTo>
                <a:lnTo>
                  <a:pt x="45952" y="313870"/>
                </a:lnTo>
                <a:lnTo>
                  <a:pt x="31226" y="313994"/>
                </a:lnTo>
                <a:lnTo>
                  <a:pt x="16285" y="314204"/>
                </a:lnTo>
                <a:lnTo>
                  <a:pt x="1142" y="314502"/>
                </a:lnTo>
                <a:lnTo>
                  <a:pt x="0" y="303339"/>
                </a:lnTo>
                <a:lnTo>
                  <a:pt x="35940" y="288150"/>
                </a:lnTo>
                <a:lnTo>
                  <a:pt x="36321" y="268173"/>
                </a:lnTo>
                <a:lnTo>
                  <a:pt x="36321" y="260807"/>
                </a:lnTo>
                <a:lnTo>
                  <a:pt x="36448" y="252653"/>
                </a:lnTo>
                <a:lnTo>
                  <a:pt x="36448" y="243725"/>
                </a:lnTo>
                <a:lnTo>
                  <a:pt x="36448" y="65785"/>
                </a:lnTo>
                <a:lnTo>
                  <a:pt x="36448" y="58419"/>
                </a:lnTo>
                <a:lnTo>
                  <a:pt x="36321" y="51561"/>
                </a:lnTo>
                <a:lnTo>
                  <a:pt x="36321" y="45465"/>
                </a:lnTo>
                <a:lnTo>
                  <a:pt x="36194" y="39369"/>
                </a:lnTo>
                <a:lnTo>
                  <a:pt x="634" y="12699"/>
                </a:lnTo>
                <a:lnTo>
                  <a:pt x="0" y="1269"/>
                </a:lnTo>
                <a:lnTo>
                  <a:pt x="15454" y="1676"/>
                </a:lnTo>
                <a:lnTo>
                  <a:pt x="30575" y="1952"/>
                </a:lnTo>
                <a:lnTo>
                  <a:pt x="45362" y="2109"/>
                </a:lnTo>
                <a:lnTo>
                  <a:pt x="59816" y="2158"/>
                </a:lnTo>
                <a:lnTo>
                  <a:pt x="71772" y="2087"/>
                </a:lnTo>
                <a:lnTo>
                  <a:pt x="83454" y="1873"/>
                </a:lnTo>
                <a:lnTo>
                  <a:pt x="94874" y="1516"/>
                </a:lnTo>
                <a:lnTo>
                  <a:pt x="106044" y="1015"/>
                </a:lnTo>
                <a:lnTo>
                  <a:pt x="117189" y="589"/>
                </a:lnTo>
                <a:lnTo>
                  <a:pt x="128523" y="269"/>
                </a:lnTo>
                <a:lnTo>
                  <a:pt x="140049" y="69"/>
                </a:lnTo>
                <a:lnTo>
                  <a:pt x="15176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87825" y="5283200"/>
            <a:ext cx="889635" cy="789305"/>
          </a:xfrm>
          <a:custGeom>
            <a:avLst/>
            <a:gdLst/>
            <a:ahLst/>
            <a:cxnLst/>
            <a:rect l="l" t="t" r="r" b="b"/>
            <a:pathLst>
              <a:path w="889635" h="789304">
                <a:moveTo>
                  <a:pt x="0" y="394474"/>
                </a:moveTo>
                <a:lnTo>
                  <a:pt x="2992" y="348455"/>
                </a:lnTo>
                <a:lnTo>
                  <a:pt x="11747" y="303999"/>
                </a:lnTo>
                <a:lnTo>
                  <a:pt x="25931" y="261401"/>
                </a:lnTo>
                <a:lnTo>
                  <a:pt x="45210" y="220958"/>
                </a:lnTo>
                <a:lnTo>
                  <a:pt x="69251" y="182965"/>
                </a:lnTo>
                <a:lnTo>
                  <a:pt x="97721" y="147716"/>
                </a:lnTo>
                <a:lnTo>
                  <a:pt x="130286" y="115508"/>
                </a:lnTo>
                <a:lnTo>
                  <a:pt x="166612" y="86635"/>
                </a:lnTo>
                <a:lnTo>
                  <a:pt x="206366" y="61394"/>
                </a:lnTo>
                <a:lnTo>
                  <a:pt x="249214" y="40080"/>
                </a:lnTo>
                <a:lnTo>
                  <a:pt x="294823" y="22988"/>
                </a:lnTo>
                <a:lnTo>
                  <a:pt x="342860" y="10414"/>
                </a:lnTo>
                <a:lnTo>
                  <a:pt x="392990" y="2652"/>
                </a:lnTo>
                <a:lnTo>
                  <a:pt x="444880" y="0"/>
                </a:lnTo>
                <a:lnTo>
                  <a:pt x="496746" y="2652"/>
                </a:lnTo>
                <a:lnTo>
                  <a:pt x="546854" y="10414"/>
                </a:lnTo>
                <a:lnTo>
                  <a:pt x="594873" y="22988"/>
                </a:lnTo>
                <a:lnTo>
                  <a:pt x="640466" y="40080"/>
                </a:lnTo>
                <a:lnTo>
                  <a:pt x="683302" y="61394"/>
                </a:lnTo>
                <a:lnTo>
                  <a:pt x="723046" y="86635"/>
                </a:lnTo>
                <a:lnTo>
                  <a:pt x="759364" y="115508"/>
                </a:lnTo>
                <a:lnTo>
                  <a:pt x="791923" y="147716"/>
                </a:lnTo>
                <a:lnTo>
                  <a:pt x="820388" y="182965"/>
                </a:lnTo>
                <a:lnTo>
                  <a:pt x="844427" y="220958"/>
                </a:lnTo>
                <a:lnTo>
                  <a:pt x="863705" y="261401"/>
                </a:lnTo>
                <a:lnTo>
                  <a:pt x="877888" y="303999"/>
                </a:lnTo>
                <a:lnTo>
                  <a:pt x="886642" y="348455"/>
                </a:lnTo>
                <a:lnTo>
                  <a:pt x="889635" y="394474"/>
                </a:lnTo>
                <a:lnTo>
                  <a:pt x="886642" y="440485"/>
                </a:lnTo>
                <a:lnTo>
                  <a:pt x="877888" y="484936"/>
                </a:lnTo>
                <a:lnTo>
                  <a:pt x="863705" y="527533"/>
                </a:lnTo>
                <a:lnTo>
                  <a:pt x="844427" y="567978"/>
                </a:lnTo>
                <a:lnTo>
                  <a:pt x="820388" y="605976"/>
                </a:lnTo>
                <a:lnTo>
                  <a:pt x="791923" y="641231"/>
                </a:lnTo>
                <a:lnTo>
                  <a:pt x="759364" y="673447"/>
                </a:lnTo>
                <a:lnTo>
                  <a:pt x="723046" y="702328"/>
                </a:lnTo>
                <a:lnTo>
                  <a:pt x="683302" y="727578"/>
                </a:lnTo>
                <a:lnTo>
                  <a:pt x="640466" y="748900"/>
                </a:lnTo>
                <a:lnTo>
                  <a:pt x="594873" y="766000"/>
                </a:lnTo>
                <a:lnTo>
                  <a:pt x="546854" y="778580"/>
                </a:lnTo>
                <a:lnTo>
                  <a:pt x="496746" y="786345"/>
                </a:lnTo>
                <a:lnTo>
                  <a:pt x="444880" y="789000"/>
                </a:lnTo>
                <a:lnTo>
                  <a:pt x="392990" y="786345"/>
                </a:lnTo>
                <a:lnTo>
                  <a:pt x="342860" y="778580"/>
                </a:lnTo>
                <a:lnTo>
                  <a:pt x="294823" y="766000"/>
                </a:lnTo>
                <a:lnTo>
                  <a:pt x="249214" y="748900"/>
                </a:lnTo>
                <a:lnTo>
                  <a:pt x="206366" y="727578"/>
                </a:lnTo>
                <a:lnTo>
                  <a:pt x="166612" y="702328"/>
                </a:lnTo>
                <a:lnTo>
                  <a:pt x="130286" y="673447"/>
                </a:lnTo>
                <a:lnTo>
                  <a:pt x="97721" y="641231"/>
                </a:lnTo>
                <a:lnTo>
                  <a:pt x="69251" y="605976"/>
                </a:lnTo>
                <a:lnTo>
                  <a:pt x="45210" y="567978"/>
                </a:lnTo>
                <a:lnTo>
                  <a:pt x="25931" y="527533"/>
                </a:lnTo>
                <a:lnTo>
                  <a:pt x="11747" y="484936"/>
                </a:lnTo>
                <a:lnTo>
                  <a:pt x="2992" y="440485"/>
                </a:lnTo>
                <a:lnTo>
                  <a:pt x="0" y="39447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17847" y="5245608"/>
            <a:ext cx="879348" cy="10149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93691" y="5245608"/>
            <a:ext cx="713232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28997" y="5519039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5" y="11430"/>
                </a:lnTo>
                <a:lnTo>
                  <a:pt x="30606" y="20066"/>
                </a:lnTo>
                <a:lnTo>
                  <a:pt x="34036" y="21209"/>
                </a:lnTo>
                <a:lnTo>
                  <a:pt x="35813" y="23622"/>
                </a:lnTo>
                <a:lnTo>
                  <a:pt x="35940" y="27432"/>
                </a:lnTo>
                <a:lnTo>
                  <a:pt x="36322" y="44196"/>
                </a:lnTo>
                <a:lnTo>
                  <a:pt x="36322" y="266903"/>
                </a:lnTo>
                <a:lnTo>
                  <a:pt x="35940" y="286880"/>
                </a:lnTo>
                <a:lnTo>
                  <a:pt x="35687" y="290461"/>
                </a:lnTo>
                <a:lnTo>
                  <a:pt x="33654" y="292760"/>
                </a:lnTo>
                <a:lnTo>
                  <a:pt x="0" y="302069"/>
                </a:lnTo>
                <a:lnTo>
                  <a:pt x="1142" y="313232"/>
                </a:lnTo>
                <a:lnTo>
                  <a:pt x="45952" y="312600"/>
                </a:lnTo>
                <a:lnTo>
                  <a:pt x="228621" y="312559"/>
                </a:lnTo>
                <a:lnTo>
                  <a:pt x="229488" y="311670"/>
                </a:lnTo>
                <a:lnTo>
                  <a:pt x="230943" y="288899"/>
                </a:lnTo>
                <a:lnTo>
                  <a:pt x="103759" y="288899"/>
                </a:lnTo>
                <a:lnTo>
                  <a:pt x="103592" y="276814"/>
                </a:lnTo>
                <a:lnTo>
                  <a:pt x="103473" y="264675"/>
                </a:lnTo>
                <a:lnTo>
                  <a:pt x="103377" y="163652"/>
                </a:lnTo>
                <a:lnTo>
                  <a:pt x="186889" y="163652"/>
                </a:lnTo>
                <a:lnTo>
                  <a:pt x="186886" y="142227"/>
                </a:lnTo>
                <a:lnTo>
                  <a:pt x="103377" y="142227"/>
                </a:lnTo>
                <a:lnTo>
                  <a:pt x="103377" y="23622"/>
                </a:lnTo>
                <a:lnTo>
                  <a:pt x="225931" y="23622"/>
                </a:lnTo>
                <a:lnTo>
                  <a:pt x="229997" y="1778"/>
                </a:lnTo>
                <a:lnTo>
                  <a:pt x="229171" y="889"/>
                </a:lnTo>
                <a:lnTo>
                  <a:pt x="59436" y="889"/>
                </a:lnTo>
                <a:lnTo>
                  <a:pt x="30479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21" y="312559"/>
                </a:moveTo>
                <a:lnTo>
                  <a:pt x="119634" y="312559"/>
                </a:lnTo>
                <a:lnTo>
                  <a:pt x="146186" y="312600"/>
                </a:lnTo>
                <a:lnTo>
                  <a:pt x="173085" y="312724"/>
                </a:lnTo>
                <a:lnTo>
                  <a:pt x="227964" y="313232"/>
                </a:lnTo>
                <a:lnTo>
                  <a:pt x="228621" y="312559"/>
                </a:lnTo>
                <a:close/>
              </a:path>
              <a:path w="234950" h="313689">
                <a:moveTo>
                  <a:pt x="234823" y="228168"/>
                </a:moveTo>
                <a:lnTo>
                  <a:pt x="221234" y="230187"/>
                </a:lnTo>
                <a:lnTo>
                  <a:pt x="193039" y="288899"/>
                </a:lnTo>
                <a:lnTo>
                  <a:pt x="230943" y="288899"/>
                </a:lnTo>
                <a:lnTo>
                  <a:pt x="234823" y="228168"/>
                </a:lnTo>
                <a:close/>
              </a:path>
              <a:path w="234950" h="313689">
                <a:moveTo>
                  <a:pt x="186889" y="163652"/>
                </a:moveTo>
                <a:lnTo>
                  <a:pt x="115188" y="163652"/>
                </a:lnTo>
                <a:lnTo>
                  <a:pt x="125192" y="163680"/>
                </a:lnTo>
                <a:lnTo>
                  <a:pt x="157606" y="164096"/>
                </a:lnTo>
                <a:lnTo>
                  <a:pt x="161036" y="164249"/>
                </a:lnTo>
                <a:lnTo>
                  <a:pt x="163322" y="166331"/>
                </a:lnTo>
                <a:lnTo>
                  <a:pt x="164464" y="170357"/>
                </a:lnTo>
                <a:lnTo>
                  <a:pt x="172847" y="201828"/>
                </a:lnTo>
                <a:lnTo>
                  <a:pt x="187578" y="200710"/>
                </a:lnTo>
                <a:lnTo>
                  <a:pt x="187245" y="185673"/>
                </a:lnTo>
                <a:lnTo>
                  <a:pt x="187007" y="172699"/>
                </a:lnTo>
                <a:lnTo>
                  <a:pt x="186889" y="163652"/>
                </a:lnTo>
                <a:close/>
              </a:path>
              <a:path w="234950" h="313689">
                <a:moveTo>
                  <a:pt x="187578" y="104495"/>
                </a:moveTo>
                <a:lnTo>
                  <a:pt x="172847" y="105168"/>
                </a:lnTo>
                <a:lnTo>
                  <a:pt x="164718" y="135750"/>
                </a:lnTo>
                <a:lnTo>
                  <a:pt x="163575" y="139623"/>
                </a:lnTo>
                <a:lnTo>
                  <a:pt x="161036" y="141630"/>
                </a:lnTo>
                <a:lnTo>
                  <a:pt x="157099" y="141782"/>
                </a:lnTo>
                <a:lnTo>
                  <a:pt x="115442" y="142227"/>
                </a:lnTo>
                <a:lnTo>
                  <a:pt x="186886" y="142227"/>
                </a:lnTo>
                <a:lnTo>
                  <a:pt x="187007" y="132792"/>
                </a:lnTo>
                <a:lnTo>
                  <a:pt x="187245" y="119661"/>
                </a:lnTo>
                <a:lnTo>
                  <a:pt x="187578" y="104495"/>
                </a:lnTo>
                <a:close/>
              </a:path>
              <a:path w="234950" h="313689">
                <a:moveTo>
                  <a:pt x="225931" y="23622"/>
                </a:moveTo>
                <a:lnTo>
                  <a:pt x="189737" y="23622"/>
                </a:lnTo>
                <a:lnTo>
                  <a:pt x="204088" y="77927"/>
                </a:lnTo>
                <a:lnTo>
                  <a:pt x="216153" y="76149"/>
                </a:lnTo>
                <a:lnTo>
                  <a:pt x="225931" y="23622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4" y="889"/>
                </a:lnTo>
                <a:lnTo>
                  <a:pt x="229171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28997" y="5519039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30" y="406"/>
                </a:lnTo>
                <a:lnTo>
                  <a:pt x="30479" y="682"/>
                </a:lnTo>
                <a:lnTo>
                  <a:pt x="45148" y="839"/>
                </a:lnTo>
                <a:lnTo>
                  <a:pt x="59436" y="889"/>
                </a:lnTo>
                <a:lnTo>
                  <a:pt x="115824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997" y="1778"/>
                </a:lnTo>
                <a:lnTo>
                  <a:pt x="216153" y="76149"/>
                </a:lnTo>
                <a:lnTo>
                  <a:pt x="204088" y="77927"/>
                </a:lnTo>
                <a:lnTo>
                  <a:pt x="189737" y="23622"/>
                </a:lnTo>
                <a:lnTo>
                  <a:pt x="103377" y="23622"/>
                </a:lnTo>
                <a:lnTo>
                  <a:pt x="103377" y="142227"/>
                </a:lnTo>
                <a:lnTo>
                  <a:pt x="115442" y="142227"/>
                </a:lnTo>
                <a:lnTo>
                  <a:pt x="157099" y="141782"/>
                </a:lnTo>
                <a:lnTo>
                  <a:pt x="172847" y="105168"/>
                </a:lnTo>
                <a:lnTo>
                  <a:pt x="187578" y="104495"/>
                </a:lnTo>
                <a:lnTo>
                  <a:pt x="187245" y="119661"/>
                </a:lnTo>
                <a:lnTo>
                  <a:pt x="187007" y="132792"/>
                </a:lnTo>
                <a:lnTo>
                  <a:pt x="186864" y="143888"/>
                </a:lnTo>
                <a:lnTo>
                  <a:pt x="186816" y="152946"/>
                </a:lnTo>
                <a:lnTo>
                  <a:pt x="186864" y="161789"/>
                </a:lnTo>
                <a:lnTo>
                  <a:pt x="187007" y="172699"/>
                </a:lnTo>
                <a:lnTo>
                  <a:pt x="187245" y="185673"/>
                </a:lnTo>
                <a:lnTo>
                  <a:pt x="187578" y="200710"/>
                </a:lnTo>
                <a:lnTo>
                  <a:pt x="172847" y="201828"/>
                </a:lnTo>
                <a:lnTo>
                  <a:pt x="161036" y="164249"/>
                </a:lnTo>
                <a:lnTo>
                  <a:pt x="115188" y="163652"/>
                </a:lnTo>
                <a:lnTo>
                  <a:pt x="103377" y="163652"/>
                </a:lnTo>
                <a:lnTo>
                  <a:pt x="103377" y="240233"/>
                </a:lnTo>
                <a:lnTo>
                  <a:pt x="103401" y="252482"/>
                </a:lnTo>
                <a:lnTo>
                  <a:pt x="103473" y="264675"/>
                </a:lnTo>
                <a:lnTo>
                  <a:pt x="103592" y="276814"/>
                </a:lnTo>
                <a:lnTo>
                  <a:pt x="103759" y="288899"/>
                </a:lnTo>
                <a:lnTo>
                  <a:pt x="193039" y="288899"/>
                </a:lnTo>
                <a:lnTo>
                  <a:pt x="221234" y="230187"/>
                </a:lnTo>
                <a:lnTo>
                  <a:pt x="234823" y="228168"/>
                </a:lnTo>
                <a:lnTo>
                  <a:pt x="229488" y="311670"/>
                </a:lnTo>
                <a:lnTo>
                  <a:pt x="227964" y="313232"/>
                </a:lnTo>
                <a:lnTo>
                  <a:pt x="200340" y="312934"/>
                </a:lnTo>
                <a:lnTo>
                  <a:pt x="173085" y="312724"/>
                </a:lnTo>
                <a:lnTo>
                  <a:pt x="146186" y="312600"/>
                </a:lnTo>
                <a:lnTo>
                  <a:pt x="119634" y="312559"/>
                </a:lnTo>
                <a:lnTo>
                  <a:pt x="60451" y="312559"/>
                </a:lnTo>
                <a:lnTo>
                  <a:pt x="45952" y="312600"/>
                </a:lnTo>
                <a:lnTo>
                  <a:pt x="31226" y="312724"/>
                </a:lnTo>
                <a:lnTo>
                  <a:pt x="16285" y="312934"/>
                </a:lnTo>
                <a:lnTo>
                  <a:pt x="1142" y="313232"/>
                </a:lnTo>
                <a:lnTo>
                  <a:pt x="0" y="302069"/>
                </a:lnTo>
                <a:lnTo>
                  <a:pt x="35940" y="286880"/>
                </a:lnTo>
                <a:lnTo>
                  <a:pt x="36322" y="266903"/>
                </a:lnTo>
                <a:lnTo>
                  <a:pt x="36322" y="259537"/>
                </a:lnTo>
                <a:lnTo>
                  <a:pt x="36322" y="251383"/>
                </a:lnTo>
                <a:lnTo>
                  <a:pt x="36322" y="44196"/>
                </a:lnTo>
                <a:lnTo>
                  <a:pt x="36194" y="38100"/>
                </a:lnTo>
                <a:lnTo>
                  <a:pt x="635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50030" y="4473702"/>
            <a:ext cx="1082675" cy="809625"/>
          </a:xfrm>
          <a:custGeom>
            <a:avLst/>
            <a:gdLst/>
            <a:ahLst/>
            <a:cxnLst/>
            <a:rect l="l" t="t" r="r" b="b"/>
            <a:pathLst>
              <a:path w="1082675" h="809625">
                <a:moveTo>
                  <a:pt x="945000" y="739261"/>
                </a:moveTo>
                <a:lnTo>
                  <a:pt x="914781" y="780161"/>
                </a:lnTo>
                <a:lnTo>
                  <a:pt x="1082675" y="809498"/>
                </a:lnTo>
                <a:lnTo>
                  <a:pt x="1054609" y="754380"/>
                </a:lnTo>
                <a:lnTo>
                  <a:pt x="965454" y="754380"/>
                </a:lnTo>
                <a:lnTo>
                  <a:pt x="945000" y="739261"/>
                </a:lnTo>
                <a:close/>
              </a:path>
              <a:path w="1082675" h="809625">
                <a:moveTo>
                  <a:pt x="975173" y="698423"/>
                </a:moveTo>
                <a:lnTo>
                  <a:pt x="945000" y="739261"/>
                </a:lnTo>
                <a:lnTo>
                  <a:pt x="965454" y="754380"/>
                </a:lnTo>
                <a:lnTo>
                  <a:pt x="995553" y="713486"/>
                </a:lnTo>
                <a:lnTo>
                  <a:pt x="975173" y="698423"/>
                </a:lnTo>
                <a:close/>
              </a:path>
              <a:path w="1082675" h="809625">
                <a:moveTo>
                  <a:pt x="1005332" y="657606"/>
                </a:moveTo>
                <a:lnTo>
                  <a:pt x="975173" y="698423"/>
                </a:lnTo>
                <a:lnTo>
                  <a:pt x="995553" y="713486"/>
                </a:lnTo>
                <a:lnTo>
                  <a:pt x="965454" y="754380"/>
                </a:lnTo>
                <a:lnTo>
                  <a:pt x="1054609" y="754380"/>
                </a:lnTo>
                <a:lnTo>
                  <a:pt x="1005332" y="657606"/>
                </a:lnTo>
                <a:close/>
              </a:path>
              <a:path w="1082675" h="809625">
                <a:moveTo>
                  <a:pt x="30226" y="0"/>
                </a:moveTo>
                <a:lnTo>
                  <a:pt x="0" y="40767"/>
                </a:lnTo>
                <a:lnTo>
                  <a:pt x="945000" y="739261"/>
                </a:lnTo>
                <a:lnTo>
                  <a:pt x="975173" y="698423"/>
                </a:lnTo>
                <a:lnTo>
                  <a:pt x="3022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3930650" cy="119316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100" spc="-10" dirty="0">
                <a:latin typeface="Calibri"/>
                <a:cs typeface="Calibri"/>
              </a:rPr>
              <a:t>void </a:t>
            </a:r>
            <a:r>
              <a:rPr sz="2100" spc="-5" dirty="0">
                <a:latin typeface="Calibri"/>
                <a:cs typeface="Calibri"/>
              </a:rPr>
              <a:t>inOrder(struct </a:t>
            </a:r>
            <a:r>
              <a:rPr sz="2100" dirty="0">
                <a:latin typeface="Calibri"/>
                <a:cs typeface="Calibri"/>
              </a:rPr>
              <a:t>Node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*root)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100" dirty="0">
                <a:latin typeface="Calibri"/>
                <a:cs typeface="Calibri"/>
              </a:rPr>
              <a:t>{</a:t>
            </a:r>
            <a:endParaRPr sz="2100">
              <a:latin typeface="Calibri"/>
              <a:cs typeface="Calibri"/>
            </a:endParaRPr>
          </a:p>
          <a:p>
            <a:pPr marL="253365">
              <a:lnSpc>
                <a:spcPct val="100000"/>
              </a:lnSpc>
              <a:spcBef>
                <a:spcPts val="555"/>
              </a:spcBef>
            </a:pPr>
            <a:r>
              <a:rPr sz="2100" spc="-5" dirty="0">
                <a:latin typeface="Calibri"/>
                <a:cs typeface="Calibri"/>
              </a:rPr>
              <a:t>struct </a:t>
            </a:r>
            <a:r>
              <a:rPr sz="2100" dirty="0">
                <a:latin typeface="Calibri"/>
                <a:cs typeface="Calibri"/>
              </a:rPr>
              <a:t>Node </a:t>
            </a:r>
            <a:r>
              <a:rPr sz="2100" spc="-5" dirty="0">
                <a:latin typeface="Calibri"/>
                <a:cs typeface="Calibri"/>
              </a:rPr>
              <a:t>*cur </a:t>
            </a:r>
            <a:r>
              <a:rPr sz="2100" dirty="0">
                <a:latin typeface="Calibri"/>
                <a:cs typeface="Calibri"/>
              </a:rPr>
              <a:t>=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leftmost(root);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084833"/>
            <a:ext cx="3287395" cy="197231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53365">
              <a:lnSpc>
                <a:spcPct val="100000"/>
              </a:lnSpc>
              <a:spcBef>
                <a:spcPts val="640"/>
              </a:spcBef>
            </a:pPr>
            <a:r>
              <a:rPr sz="2100" dirty="0">
                <a:latin typeface="Calibri"/>
                <a:cs typeface="Calibri"/>
              </a:rPr>
              <a:t>while </a:t>
            </a:r>
            <a:r>
              <a:rPr sz="2100" spc="-5" dirty="0">
                <a:latin typeface="Calibri"/>
                <a:cs typeface="Calibri"/>
              </a:rPr>
              <a:t>(cur </a:t>
            </a:r>
            <a:r>
              <a:rPr sz="2100" dirty="0">
                <a:latin typeface="Calibri"/>
                <a:cs typeface="Calibri"/>
              </a:rPr>
              <a:t>!=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NULL)</a:t>
            </a:r>
            <a:endParaRPr sz="2100">
              <a:latin typeface="Calibri"/>
              <a:cs typeface="Calibri"/>
            </a:endParaRPr>
          </a:p>
          <a:p>
            <a:pPr marL="425450" indent="-413384">
              <a:lnSpc>
                <a:spcPct val="100000"/>
              </a:lnSpc>
              <a:spcBef>
                <a:spcPts val="540"/>
              </a:spcBef>
              <a:buFont typeface="Wingdings 2"/>
              <a:buChar char=""/>
              <a:tabLst>
                <a:tab pos="425450" algn="l"/>
                <a:tab pos="426084" algn="l"/>
              </a:tabLst>
            </a:pPr>
            <a:r>
              <a:rPr sz="2100" dirty="0">
                <a:latin typeface="Calibri"/>
                <a:cs typeface="Calibri"/>
              </a:rPr>
              <a:t>{</a:t>
            </a:r>
            <a:endParaRPr sz="2100">
              <a:latin typeface="Calibri"/>
              <a:cs typeface="Calibri"/>
            </a:endParaRPr>
          </a:p>
          <a:p>
            <a:pPr marL="668020" indent="-655320">
              <a:lnSpc>
                <a:spcPct val="100000"/>
              </a:lnSpc>
              <a:spcBef>
                <a:spcPts val="550"/>
              </a:spcBef>
              <a:buFont typeface="Wingdings 2"/>
              <a:buChar char=""/>
              <a:tabLst>
                <a:tab pos="667385" algn="l"/>
                <a:tab pos="668020" algn="l"/>
              </a:tabLst>
            </a:pPr>
            <a:r>
              <a:rPr sz="2100" spc="-10" dirty="0">
                <a:latin typeface="Calibri"/>
                <a:cs typeface="Calibri"/>
              </a:rPr>
              <a:t>printf("%d </a:t>
            </a:r>
            <a:r>
              <a:rPr sz="2100" dirty="0">
                <a:latin typeface="Calibri"/>
                <a:cs typeface="Calibri"/>
              </a:rPr>
              <a:t>",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cur-&gt;data);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100" dirty="0">
                <a:latin typeface="Wingdings 2"/>
                <a:cs typeface="Wingdings 2"/>
              </a:rPr>
              <a:t></a:t>
            </a:r>
            <a:endParaRPr sz="2100">
              <a:latin typeface="Wingdings 2"/>
              <a:cs typeface="Wingdings 2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100" dirty="0">
                <a:latin typeface="Wingdings 2"/>
                <a:cs typeface="Wingdings 2"/>
              </a:rPr>
              <a:t></a:t>
            </a:r>
            <a:endParaRPr sz="2100">
              <a:latin typeface="Wingdings 2"/>
              <a:cs typeface="Wingdings 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711322"/>
            <a:ext cx="4036695" cy="21932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4785" marR="5080" indent="482600">
              <a:lnSpc>
                <a:spcPts val="2270"/>
              </a:lnSpc>
              <a:spcBef>
                <a:spcPts val="380"/>
              </a:spcBef>
            </a:pPr>
            <a:r>
              <a:rPr sz="2100" spc="-5" dirty="0">
                <a:latin typeface="Calibri"/>
                <a:cs typeface="Calibri"/>
              </a:rPr>
              <a:t>// </a:t>
            </a:r>
            <a:r>
              <a:rPr sz="2100" dirty="0">
                <a:latin typeface="Calibri"/>
                <a:cs typeface="Calibri"/>
              </a:rPr>
              <a:t>If this </a:t>
            </a:r>
            <a:r>
              <a:rPr sz="2100" spc="-5" dirty="0">
                <a:latin typeface="Calibri"/>
                <a:cs typeface="Calibri"/>
              </a:rPr>
              <a:t>node </a:t>
            </a:r>
            <a:r>
              <a:rPr sz="2100" dirty="0">
                <a:latin typeface="Calibri"/>
                <a:cs typeface="Calibri"/>
              </a:rPr>
              <a:t>is a </a:t>
            </a:r>
            <a:r>
              <a:rPr sz="2100" spc="-5" dirty="0">
                <a:latin typeface="Calibri"/>
                <a:cs typeface="Calibri"/>
              </a:rPr>
              <a:t>thread</a:t>
            </a:r>
            <a:r>
              <a:rPr sz="2100" spc="-1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node,  </a:t>
            </a:r>
            <a:r>
              <a:rPr sz="2100" dirty="0">
                <a:latin typeface="Calibri"/>
                <a:cs typeface="Calibri"/>
              </a:rPr>
              <a:t>then </a:t>
            </a:r>
            <a:r>
              <a:rPr sz="2100" spc="-10" dirty="0">
                <a:latin typeface="Calibri"/>
                <a:cs typeface="Calibri"/>
              </a:rPr>
              <a:t>go to</a:t>
            </a:r>
            <a:endParaRPr sz="2100">
              <a:latin typeface="Calibri"/>
              <a:cs typeface="Calibri"/>
            </a:endParaRPr>
          </a:p>
          <a:p>
            <a:pPr marL="495300">
              <a:lnSpc>
                <a:spcPct val="100000"/>
              </a:lnSpc>
              <a:spcBef>
                <a:spcPts val="520"/>
              </a:spcBef>
            </a:pPr>
            <a:r>
              <a:rPr sz="2100" dirty="0">
                <a:latin typeface="Calibri"/>
                <a:cs typeface="Calibri"/>
              </a:rPr>
              <a:t>// </a:t>
            </a:r>
            <a:r>
              <a:rPr sz="2100" spc="-5" dirty="0">
                <a:latin typeface="Calibri"/>
                <a:cs typeface="Calibri"/>
              </a:rPr>
              <a:t>inorder </a:t>
            </a:r>
            <a:r>
              <a:rPr sz="2100" spc="-10" dirty="0">
                <a:latin typeface="Calibri"/>
                <a:cs typeface="Calibri"/>
              </a:rPr>
              <a:t>successor</a:t>
            </a:r>
            <a:endParaRPr sz="2100">
              <a:latin typeface="Calibri"/>
              <a:cs typeface="Calibri"/>
            </a:endParaRPr>
          </a:p>
          <a:p>
            <a:pPr marL="668020" indent="-655320">
              <a:lnSpc>
                <a:spcPct val="100000"/>
              </a:lnSpc>
              <a:spcBef>
                <a:spcPts val="555"/>
              </a:spcBef>
              <a:buFont typeface="Wingdings 2"/>
              <a:buChar char=""/>
              <a:tabLst>
                <a:tab pos="667385" algn="l"/>
                <a:tab pos="668020" algn="l"/>
              </a:tabLst>
            </a:pPr>
            <a:r>
              <a:rPr sz="2100" dirty="0">
                <a:latin typeface="Calibri"/>
                <a:cs typeface="Calibri"/>
              </a:rPr>
              <a:t>if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(cur-&gt;rightThread)</a:t>
            </a:r>
            <a:endParaRPr sz="2100">
              <a:latin typeface="Calibri"/>
              <a:cs typeface="Calibri"/>
            </a:endParaRPr>
          </a:p>
          <a:p>
            <a:pPr marL="908685" indent="-896619">
              <a:lnSpc>
                <a:spcPct val="100000"/>
              </a:lnSpc>
              <a:spcBef>
                <a:spcPts val="540"/>
              </a:spcBef>
              <a:buFont typeface="Wingdings 2"/>
              <a:buChar char=""/>
              <a:tabLst>
                <a:tab pos="908685" algn="l"/>
                <a:tab pos="909319" algn="l"/>
              </a:tabLst>
            </a:pPr>
            <a:r>
              <a:rPr sz="2100" dirty="0">
                <a:latin typeface="Calibri"/>
                <a:cs typeface="Calibri"/>
              </a:rPr>
              <a:t>cur =</a:t>
            </a:r>
            <a:r>
              <a:rPr sz="2100" spc="-5" dirty="0">
                <a:latin typeface="Calibri"/>
                <a:cs typeface="Calibri"/>
              </a:rPr>
              <a:t> cur-&gt;right;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100" dirty="0">
                <a:latin typeface="Wingdings 2"/>
                <a:cs typeface="Wingdings 2"/>
              </a:rPr>
              <a:t></a:t>
            </a:r>
            <a:endParaRPr sz="2100">
              <a:latin typeface="Wingdings 2"/>
              <a:cs typeface="Wingdings 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4558665"/>
            <a:ext cx="4448175" cy="141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7385">
              <a:lnSpc>
                <a:spcPts val="2395"/>
              </a:lnSpc>
              <a:spcBef>
                <a:spcPts val="100"/>
              </a:spcBef>
            </a:pPr>
            <a:r>
              <a:rPr sz="2100" spc="-5" dirty="0">
                <a:latin typeface="Calibri"/>
                <a:cs typeface="Calibri"/>
              </a:rPr>
              <a:t>else // Else </a:t>
            </a:r>
            <a:r>
              <a:rPr sz="2100" spc="-10" dirty="0">
                <a:latin typeface="Calibri"/>
                <a:cs typeface="Calibri"/>
              </a:rPr>
              <a:t>go to </a:t>
            </a:r>
            <a:r>
              <a:rPr sz="2100" spc="-5" dirty="0">
                <a:latin typeface="Calibri"/>
                <a:cs typeface="Calibri"/>
              </a:rPr>
              <a:t>the </a:t>
            </a:r>
            <a:r>
              <a:rPr sz="2100" spc="-10" dirty="0">
                <a:latin typeface="Calibri"/>
                <a:cs typeface="Calibri"/>
              </a:rPr>
              <a:t>leftmost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child</a:t>
            </a:r>
            <a:endParaRPr sz="2100">
              <a:latin typeface="Calibri"/>
              <a:cs typeface="Calibri"/>
            </a:endParaRPr>
          </a:p>
          <a:p>
            <a:pPr marL="184785">
              <a:lnSpc>
                <a:spcPts val="2395"/>
              </a:lnSpc>
            </a:pPr>
            <a:r>
              <a:rPr sz="2100" dirty="0">
                <a:latin typeface="Calibri"/>
                <a:cs typeface="Calibri"/>
              </a:rPr>
              <a:t>in </a:t>
            </a:r>
            <a:r>
              <a:rPr sz="2100" spc="-10" dirty="0">
                <a:latin typeface="Calibri"/>
                <a:cs typeface="Calibri"/>
              </a:rPr>
              <a:t>right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subtree</a:t>
            </a:r>
            <a:endParaRPr sz="2100">
              <a:latin typeface="Calibri"/>
              <a:cs typeface="Calibri"/>
            </a:endParaRPr>
          </a:p>
          <a:p>
            <a:pPr marL="908685" indent="-896619">
              <a:lnSpc>
                <a:spcPct val="100000"/>
              </a:lnSpc>
              <a:spcBef>
                <a:spcPts val="555"/>
              </a:spcBef>
              <a:buFont typeface="Wingdings 2"/>
              <a:buChar char=""/>
              <a:tabLst>
                <a:tab pos="908685" algn="l"/>
                <a:tab pos="909319" algn="l"/>
              </a:tabLst>
            </a:pPr>
            <a:r>
              <a:rPr sz="2100" dirty="0">
                <a:latin typeface="Calibri"/>
                <a:cs typeface="Calibri"/>
              </a:rPr>
              <a:t>cur = </a:t>
            </a:r>
            <a:r>
              <a:rPr sz="2100" spc="-10" dirty="0">
                <a:latin typeface="Calibri"/>
                <a:cs typeface="Calibri"/>
              </a:rPr>
              <a:t>leftmost(cur-&gt;right);</a:t>
            </a:r>
            <a:endParaRPr sz="2100">
              <a:latin typeface="Calibri"/>
              <a:cs typeface="Calibri"/>
            </a:endParaRPr>
          </a:p>
          <a:p>
            <a:pPr marL="425450" indent="-413384">
              <a:lnSpc>
                <a:spcPct val="100000"/>
              </a:lnSpc>
              <a:spcBef>
                <a:spcPts val="540"/>
              </a:spcBef>
              <a:buFont typeface="Wingdings 2"/>
              <a:buChar char=""/>
              <a:tabLst>
                <a:tab pos="425450" algn="l"/>
                <a:tab pos="426084" algn="l"/>
              </a:tabLst>
            </a:pPr>
            <a:r>
              <a:rPr sz="2100" dirty="0">
                <a:latin typeface="Calibri"/>
                <a:cs typeface="Calibri"/>
              </a:rPr>
              <a:t>}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6015938"/>
            <a:ext cx="2819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dirty="0">
                <a:latin typeface="Calibri"/>
                <a:cs typeface="Calibri"/>
              </a:rPr>
              <a:t>}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39711" y="2240279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304800" y="0"/>
                </a:moveTo>
                <a:lnTo>
                  <a:pt x="255374" y="3489"/>
                </a:lnTo>
                <a:lnTo>
                  <a:pt x="208483" y="13594"/>
                </a:lnTo>
                <a:lnTo>
                  <a:pt x="164753" y="29763"/>
                </a:lnTo>
                <a:lnTo>
                  <a:pt x="124815" y="51450"/>
                </a:lnTo>
                <a:lnTo>
                  <a:pt x="89296" y="78105"/>
                </a:lnTo>
                <a:lnTo>
                  <a:pt x="58826" y="109179"/>
                </a:lnTo>
                <a:lnTo>
                  <a:pt x="34032" y="144124"/>
                </a:lnTo>
                <a:lnTo>
                  <a:pt x="15544" y="182392"/>
                </a:lnTo>
                <a:lnTo>
                  <a:pt x="3990" y="223433"/>
                </a:lnTo>
                <a:lnTo>
                  <a:pt x="0" y="266700"/>
                </a:lnTo>
                <a:lnTo>
                  <a:pt x="3990" y="309966"/>
                </a:lnTo>
                <a:lnTo>
                  <a:pt x="15544" y="351007"/>
                </a:lnTo>
                <a:lnTo>
                  <a:pt x="34032" y="389275"/>
                </a:lnTo>
                <a:lnTo>
                  <a:pt x="58826" y="424220"/>
                </a:lnTo>
                <a:lnTo>
                  <a:pt x="89296" y="455295"/>
                </a:lnTo>
                <a:lnTo>
                  <a:pt x="124815" y="481949"/>
                </a:lnTo>
                <a:lnTo>
                  <a:pt x="164753" y="503636"/>
                </a:lnTo>
                <a:lnTo>
                  <a:pt x="208483" y="519805"/>
                </a:lnTo>
                <a:lnTo>
                  <a:pt x="255374" y="529910"/>
                </a:lnTo>
                <a:lnTo>
                  <a:pt x="304800" y="533400"/>
                </a:lnTo>
                <a:lnTo>
                  <a:pt x="354225" y="529910"/>
                </a:lnTo>
                <a:lnTo>
                  <a:pt x="401116" y="519805"/>
                </a:lnTo>
                <a:lnTo>
                  <a:pt x="444846" y="503636"/>
                </a:lnTo>
                <a:lnTo>
                  <a:pt x="484784" y="481949"/>
                </a:lnTo>
                <a:lnTo>
                  <a:pt x="520303" y="455295"/>
                </a:lnTo>
                <a:lnTo>
                  <a:pt x="550773" y="424220"/>
                </a:lnTo>
                <a:lnTo>
                  <a:pt x="575567" y="389275"/>
                </a:lnTo>
                <a:lnTo>
                  <a:pt x="594055" y="351007"/>
                </a:lnTo>
                <a:lnTo>
                  <a:pt x="605609" y="309966"/>
                </a:lnTo>
                <a:lnTo>
                  <a:pt x="609600" y="266700"/>
                </a:lnTo>
                <a:lnTo>
                  <a:pt x="605609" y="223433"/>
                </a:lnTo>
                <a:lnTo>
                  <a:pt x="594055" y="182392"/>
                </a:lnTo>
                <a:lnTo>
                  <a:pt x="575567" y="144124"/>
                </a:lnTo>
                <a:lnTo>
                  <a:pt x="550773" y="109179"/>
                </a:lnTo>
                <a:lnTo>
                  <a:pt x="520303" y="78105"/>
                </a:lnTo>
                <a:lnTo>
                  <a:pt x="484784" y="51450"/>
                </a:lnTo>
                <a:lnTo>
                  <a:pt x="444846" y="29763"/>
                </a:lnTo>
                <a:lnTo>
                  <a:pt x="401116" y="13594"/>
                </a:lnTo>
                <a:lnTo>
                  <a:pt x="354225" y="3489"/>
                </a:lnTo>
                <a:lnTo>
                  <a:pt x="304800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09638" y="2139137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06111" y="2392679"/>
            <a:ext cx="2235835" cy="1371600"/>
            <a:chOff x="4706111" y="2392679"/>
            <a:chExt cx="2235835" cy="1371600"/>
          </a:xfrm>
        </p:grpSpPr>
        <p:sp>
          <p:nvSpPr>
            <p:cNvPr id="10" name="object 10"/>
            <p:cNvSpPr/>
            <p:nvPr/>
          </p:nvSpPr>
          <p:spPr>
            <a:xfrm>
              <a:off x="6306311" y="32308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799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799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599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11873" y="2689351"/>
              <a:ext cx="330200" cy="542290"/>
            </a:xfrm>
            <a:custGeom>
              <a:avLst/>
              <a:gdLst/>
              <a:ahLst/>
              <a:cxnLst/>
              <a:rect l="l" t="t" r="r" b="b"/>
              <a:pathLst>
                <a:path w="330200" h="542289">
                  <a:moveTo>
                    <a:pt x="6984" y="445515"/>
                  </a:moveTo>
                  <a:lnTo>
                    <a:pt x="0" y="542289"/>
                  </a:lnTo>
                  <a:lnTo>
                    <a:pt x="81660" y="489838"/>
                  </a:lnTo>
                  <a:lnTo>
                    <a:pt x="77595" y="487425"/>
                  </a:lnTo>
                  <a:lnTo>
                    <a:pt x="49402" y="487425"/>
                  </a:lnTo>
                  <a:lnTo>
                    <a:pt x="24510" y="472694"/>
                  </a:lnTo>
                  <a:lnTo>
                    <a:pt x="31873" y="460288"/>
                  </a:lnTo>
                  <a:lnTo>
                    <a:pt x="6984" y="445515"/>
                  </a:lnTo>
                  <a:close/>
                </a:path>
                <a:path w="330200" h="542289">
                  <a:moveTo>
                    <a:pt x="31873" y="460288"/>
                  </a:moveTo>
                  <a:lnTo>
                    <a:pt x="24510" y="472694"/>
                  </a:lnTo>
                  <a:lnTo>
                    <a:pt x="49402" y="487425"/>
                  </a:lnTo>
                  <a:lnTo>
                    <a:pt x="56747" y="475051"/>
                  </a:lnTo>
                  <a:lnTo>
                    <a:pt x="31873" y="460288"/>
                  </a:lnTo>
                  <a:close/>
                </a:path>
                <a:path w="330200" h="542289">
                  <a:moveTo>
                    <a:pt x="56747" y="475051"/>
                  </a:moveTo>
                  <a:lnTo>
                    <a:pt x="49402" y="487425"/>
                  </a:lnTo>
                  <a:lnTo>
                    <a:pt x="77595" y="487425"/>
                  </a:lnTo>
                  <a:lnTo>
                    <a:pt x="56747" y="475051"/>
                  </a:lnTo>
                  <a:close/>
                </a:path>
                <a:path w="330200" h="542289">
                  <a:moveTo>
                    <a:pt x="305053" y="0"/>
                  </a:moveTo>
                  <a:lnTo>
                    <a:pt x="31873" y="460288"/>
                  </a:lnTo>
                  <a:lnTo>
                    <a:pt x="56747" y="475051"/>
                  </a:lnTo>
                  <a:lnTo>
                    <a:pt x="329946" y="14732"/>
                  </a:lnTo>
                  <a:lnTo>
                    <a:pt x="3050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15711" y="32308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18048" y="2838703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31365" y="342834"/>
                  </a:moveTo>
                  <a:lnTo>
                    <a:pt x="311150" y="363600"/>
                  </a:lnTo>
                  <a:lnTo>
                    <a:pt x="403733" y="392938"/>
                  </a:lnTo>
                  <a:lnTo>
                    <a:pt x="389750" y="352933"/>
                  </a:lnTo>
                  <a:lnTo>
                    <a:pt x="341756" y="352933"/>
                  </a:lnTo>
                  <a:lnTo>
                    <a:pt x="331365" y="342834"/>
                  </a:lnTo>
                  <a:close/>
                </a:path>
                <a:path w="403860" h="393064">
                  <a:moveTo>
                    <a:pt x="351598" y="322049"/>
                  </a:moveTo>
                  <a:lnTo>
                    <a:pt x="331365" y="342834"/>
                  </a:lnTo>
                  <a:lnTo>
                    <a:pt x="341756" y="352933"/>
                  </a:lnTo>
                  <a:lnTo>
                    <a:pt x="361950" y="332105"/>
                  </a:lnTo>
                  <a:lnTo>
                    <a:pt x="351598" y="322049"/>
                  </a:lnTo>
                  <a:close/>
                </a:path>
                <a:path w="403860" h="393064">
                  <a:moveTo>
                    <a:pt x="371728" y="301371"/>
                  </a:moveTo>
                  <a:lnTo>
                    <a:pt x="351598" y="322049"/>
                  </a:lnTo>
                  <a:lnTo>
                    <a:pt x="361950" y="332105"/>
                  </a:lnTo>
                  <a:lnTo>
                    <a:pt x="341756" y="352933"/>
                  </a:lnTo>
                  <a:lnTo>
                    <a:pt x="389750" y="352933"/>
                  </a:lnTo>
                  <a:lnTo>
                    <a:pt x="371728" y="301371"/>
                  </a:lnTo>
                  <a:close/>
                </a:path>
                <a:path w="403860" h="393064">
                  <a:moveTo>
                    <a:pt x="20065" y="0"/>
                  </a:moveTo>
                  <a:lnTo>
                    <a:pt x="0" y="20828"/>
                  </a:lnTo>
                  <a:lnTo>
                    <a:pt x="331365" y="342834"/>
                  </a:lnTo>
                  <a:lnTo>
                    <a:pt x="351598" y="322049"/>
                  </a:lnTo>
                  <a:lnTo>
                    <a:pt x="20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06111" y="23926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875657" y="2291537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096511" y="1402080"/>
            <a:ext cx="3735070" cy="2362200"/>
            <a:chOff x="4096511" y="1402080"/>
            <a:chExt cx="3735070" cy="2362200"/>
          </a:xfrm>
        </p:grpSpPr>
        <p:sp>
          <p:nvSpPr>
            <p:cNvPr id="17" name="object 17"/>
            <p:cNvSpPr/>
            <p:nvPr/>
          </p:nvSpPr>
          <p:spPr>
            <a:xfrm>
              <a:off x="5011674" y="1846198"/>
              <a:ext cx="2820035" cy="1385570"/>
            </a:xfrm>
            <a:custGeom>
              <a:avLst/>
              <a:gdLst/>
              <a:ahLst/>
              <a:cxnLst/>
              <a:rect l="l" t="t" r="r" b="b"/>
              <a:pathLst>
                <a:path w="2820034" h="1385570">
                  <a:moveTo>
                    <a:pt x="858647" y="24638"/>
                  </a:moveTo>
                  <a:lnTo>
                    <a:pt x="843153" y="0"/>
                  </a:lnTo>
                  <a:lnTo>
                    <a:pt x="65849" y="488861"/>
                  </a:lnTo>
                  <a:lnTo>
                    <a:pt x="50419" y="464312"/>
                  </a:lnTo>
                  <a:lnTo>
                    <a:pt x="0" y="547243"/>
                  </a:lnTo>
                  <a:lnTo>
                    <a:pt x="96647" y="537845"/>
                  </a:lnTo>
                  <a:lnTo>
                    <a:pt x="86106" y="521081"/>
                  </a:lnTo>
                  <a:lnTo>
                    <a:pt x="81241" y="513359"/>
                  </a:lnTo>
                  <a:lnTo>
                    <a:pt x="858647" y="24638"/>
                  </a:lnTo>
                  <a:close/>
                </a:path>
                <a:path w="2820034" h="1385570">
                  <a:moveTo>
                    <a:pt x="2819908" y="1385443"/>
                  </a:moveTo>
                  <a:lnTo>
                    <a:pt x="2808135" y="1340612"/>
                  </a:lnTo>
                  <a:lnTo>
                    <a:pt x="2795270" y="1291590"/>
                  </a:lnTo>
                  <a:lnTo>
                    <a:pt x="2773438" y="1310741"/>
                  </a:lnTo>
                  <a:lnTo>
                    <a:pt x="2360930" y="840994"/>
                  </a:lnTo>
                  <a:lnTo>
                    <a:pt x="2339086" y="860044"/>
                  </a:lnTo>
                  <a:lnTo>
                    <a:pt x="2751721" y="1329804"/>
                  </a:lnTo>
                  <a:lnTo>
                    <a:pt x="2729992" y="1348867"/>
                  </a:lnTo>
                  <a:lnTo>
                    <a:pt x="2819908" y="13854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96511" y="323088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02073" y="2838704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2003" y="301371"/>
                  </a:moveTo>
                  <a:lnTo>
                    <a:pt x="0" y="392938"/>
                  </a:lnTo>
                  <a:lnTo>
                    <a:pt x="92583" y="363600"/>
                  </a:lnTo>
                  <a:lnTo>
                    <a:pt x="82198" y="352933"/>
                  </a:lnTo>
                  <a:lnTo>
                    <a:pt x="61975" y="352933"/>
                  </a:lnTo>
                  <a:lnTo>
                    <a:pt x="41783" y="332105"/>
                  </a:lnTo>
                  <a:lnTo>
                    <a:pt x="52134" y="322049"/>
                  </a:lnTo>
                  <a:lnTo>
                    <a:pt x="32003" y="301371"/>
                  </a:lnTo>
                  <a:close/>
                </a:path>
                <a:path w="403860" h="393064">
                  <a:moveTo>
                    <a:pt x="52134" y="322049"/>
                  </a:moveTo>
                  <a:lnTo>
                    <a:pt x="41783" y="332105"/>
                  </a:lnTo>
                  <a:lnTo>
                    <a:pt x="61975" y="352933"/>
                  </a:lnTo>
                  <a:lnTo>
                    <a:pt x="72367" y="342834"/>
                  </a:lnTo>
                  <a:lnTo>
                    <a:pt x="52134" y="322049"/>
                  </a:lnTo>
                  <a:close/>
                </a:path>
                <a:path w="403860" h="393064">
                  <a:moveTo>
                    <a:pt x="72367" y="342834"/>
                  </a:moveTo>
                  <a:lnTo>
                    <a:pt x="61975" y="352933"/>
                  </a:lnTo>
                  <a:lnTo>
                    <a:pt x="82198" y="352933"/>
                  </a:lnTo>
                  <a:lnTo>
                    <a:pt x="72367" y="342834"/>
                  </a:lnTo>
                  <a:close/>
                </a:path>
                <a:path w="403860" h="393064">
                  <a:moveTo>
                    <a:pt x="383666" y="0"/>
                  </a:moveTo>
                  <a:lnTo>
                    <a:pt x="52134" y="322049"/>
                  </a:lnTo>
                  <a:lnTo>
                    <a:pt x="72367" y="342834"/>
                  </a:lnTo>
                  <a:lnTo>
                    <a:pt x="403733" y="20828"/>
                  </a:lnTo>
                  <a:lnTo>
                    <a:pt x="3836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72911" y="140208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942457" y="1301241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387596" y="1845310"/>
            <a:ext cx="3790315" cy="2162810"/>
            <a:chOff x="4387596" y="1845310"/>
            <a:chExt cx="3790315" cy="2162810"/>
          </a:xfrm>
        </p:grpSpPr>
        <p:sp>
          <p:nvSpPr>
            <p:cNvPr id="23" name="object 23"/>
            <p:cNvSpPr/>
            <p:nvPr/>
          </p:nvSpPr>
          <p:spPr>
            <a:xfrm>
              <a:off x="4387596" y="1845309"/>
              <a:ext cx="2800350" cy="2162810"/>
            </a:xfrm>
            <a:custGeom>
              <a:avLst/>
              <a:gdLst/>
              <a:ahLst/>
              <a:cxnLst/>
              <a:rect l="l" t="t" r="r" b="b"/>
              <a:pathLst>
                <a:path w="2800350" h="2162810">
                  <a:moveTo>
                    <a:pt x="67437" y="2016379"/>
                  </a:moveTo>
                  <a:lnTo>
                    <a:pt x="42799" y="1977517"/>
                  </a:lnTo>
                  <a:lnTo>
                    <a:pt x="30607" y="1939544"/>
                  </a:lnTo>
                  <a:lnTo>
                    <a:pt x="28956" y="1919097"/>
                  </a:lnTo>
                  <a:lnTo>
                    <a:pt x="0" y="1920367"/>
                  </a:lnTo>
                  <a:lnTo>
                    <a:pt x="7366" y="1966341"/>
                  </a:lnTo>
                  <a:lnTo>
                    <a:pt x="28194" y="2010918"/>
                  </a:lnTo>
                  <a:lnTo>
                    <a:pt x="44958" y="2034540"/>
                  </a:lnTo>
                  <a:lnTo>
                    <a:pt x="67437" y="2016379"/>
                  </a:lnTo>
                  <a:close/>
                </a:path>
                <a:path w="2800350" h="2162810">
                  <a:moveTo>
                    <a:pt x="228092" y="2119884"/>
                  </a:moveTo>
                  <a:lnTo>
                    <a:pt x="187325" y="2105279"/>
                  </a:lnTo>
                  <a:lnTo>
                    <a:pt x="140208" y="2080260"/>
                  </a:lnTo>
                  <a:lnTo>
                    <a:pt x="128143" y="2072005"/>
                  </a:lnTo>
                  <a:lnTo>
                    <a:pt x="111760" y="2095881"/>
                  </a:lnTo>
                  <a:lnTo>
                    <a:pt x="148463" y="2118614"/>
                  </a:lnTo>
                  <a:lnTo>
                    <a:pt x="202057" y="2142236"/>
                  </a:lnTo>
                  <a:lnTo>
                    <a:pt x="219710" y="2147570"/>
                  </a:lnTo>
                  <a:lnTo>
                    <a:pt x="228092" y="2119884"/>
                  </a:lnTo>
                  <a:close/>
                </a:path>
                <a:path w="2800350" h="2162810">
                  <a:moveTo>
                    <a:pt x="417068" y="2102358"/>
                  </a:moveTo>
                  <a:lnTo>
                    <a:pt x="394335" y="2084324"/>
                  </a:lnTo>
                  <a:lnTo>
                    <a:pt x="392811" y="2086229"/>
                  </a:lnTo>
                  <a:lnTo>
                    <a:pt x="386461" y="2093976"/>
                  </a:lnTo>
                  <a:lnTo>
                    <a:pt x="354838" y="2122170"/>
                  </a:lnTo>
                  <a:lnTo>
                    <a:pt x="319532" y="2133854"/>
                  </a:lnTo>
                  <a:lnTo>
                    <a:pt x="309626" y="2133600"/>
                  </a:lnTo>
                  <a:lnTo>
                    <a:pt x="308991" y="2162556"/>
                  </a:lnTo>
                  <a:lnTo>
                    <a:pt x="352933" y="2155825"/>
                  </a:lnTo>
                  <a:lnTo>
                    <a:pt x="387210" y="2133854"/>
                  </a:lnTo>
                  <a:lnTo>
                    <a:pt x="392684" y="2129028"/>
                  </a:lnTo>
                  <a:lnTo>
                    <a:pt x="400304" y="2121535"/>
                  </a:lnTo>
                  <a:lnTo>
                    <a:pt x="407670" y="2113534"/>
                  </a:lnTo>
                  <a:lnTo>
                    <a:pt x="415036" y="2104898"/>
                  </a:lnTo>
                  <a:lnTo>
                    <a:pt x="417068" y="2102358"/>
                  </a:lnTo>
                  <a:close/>
                </a:path>
                <a:path w="2800350" h="2162810">
                  <a:moveTo>
                    <a:pt x="510794" y="1918208"/>
                  </a:moveTo>
                  <a:lnTo>
                    <a:pt x="483489" y="1908556"/>
                  </a:lnTo>
                  <a:lnTo>
                    <a:pt x="481330" y="1914779"/>
                  </a:lnTo>
                  <a:lnTo>
                    <a:pt x="469392" y="1945767"/>
                  </a:lnTo>
                  <a:lnTo>
                    <a:pt x="457073" y="1974723"/>
                  </a:lnTo>
                  <a:lnTo>
                    <a:pt x="444627" y="2001647"/>
                  </a:lnTo>
                  <a:lnTo>
                    <a:pt x="438658" y="2013204"/>
                  </a:lnTo>
                  <a:lnTo>
                    <a:pt x="464439" y="2026412"/>
                  </a:lnTo>
                  <a:lnTo>
                    <a:pt x="470408" y="2014982"/>
                  </a:lnTo>
                  <a:lnTo>
                    <a:pt x="483362" y="1987042"/>
                  </a:lnTo>
                  <a:lnTo>
                    <a:pt x="496062" y="1957070"/>
                  </a:lnTo>
                  <a:lnTo>
                    <a:pt x="508381" y="1925193"/>
                  </a:lnTo>
                  <a:lnTo>
                    <a:pt x="510794" y="1918208"/>
                  </a:lnTo>
                  <a:close/>
                </a:path>
                <a:path w="2800350" h="2162810">
                  <a:moveTo>
                    <a:pt x="567563" y="1722120"/>
                  </a:moveTo>
                  <a:lnTo>
                    <a:pt x="539369" y="1715516"/>
                  </a:lnTo>
                  <a:lnTo>
                    <a:pt x="535305" y="1733435"/>
                  </a:lnTo>
                  <a:lnTo>
                    <a:pt x="525399" y="1772793"/>
                  </a:lnTo>
                  <a:lnTo>
                    <a:pt x="514985" y="1810766"/>
                  </a:lnTo>
                  <a:lnTo>
                    <a:pt x="510159" y="1826641"/>
                  </a:lnTo>
                  <a:lnTo>
                    <a:pt x="537972" y="1835023"/>
                  </a:lnTo>
                  <a:lnTo>
                    <a:pt x="542671" y="1819148"/>
                  </a:lnTo>
                  <a:lnTo>
                    <a:pt x="553212" y="1780540"/>
                  </a:lnTo>
                  <a:lnTo>
                    <a:pt x="563372" y="1740547"/>
                  </a:lnTo>
                  <a:lnTo>
                    <a:pt x="567563" y="1722120"/>
                  </a:lnTo>
                  <a:close/>
                </a:path>
                <a:path w="2800350" h="2162810">
                  <a:moveTo>
                    <a:pt x="605536" y="1521968"/>
                  </a:moveTo>
                  <a:lnTo>
                    <a:pt x="576961" y="1517523"/>
                  </a:lnTo>
                  <a:lnTo>
                    <a:pt x="569849" y="1562862"/>
                  </a:lnTo>
                  <a:lnTo>
                    <a:pt x="562102" y="1607185"/>
                  </a:lnTo>
                  <a:lnTo>
                    <a:pt x="557403" y="1631061"/>
                  </a:lnTo>
                  <a:lnTo>
                    <a:pt x="585851" y="1636649"/>
                  </a:lnTo>
                  <a:lnTo>
                    <a:pt x="590423" y="1612773"/>
                  </a:lnTo>
                  <a:lnTo>
                    <a:pt x="598297" y="1567815"/>
                  </a:lnTo>
                  <a:lnTo>
                    <a:pt x="605536" y="1521968"/>
                  </a:lnTo>
                  <a:close/>
                </a:path>
                <a:path w="2800350" h="2162810">
                  <a:moveTo>
                    <a:pt x="628777" y="1319530"/>
                  </a:moveTo>
                  <a:lnTo>
                    <a:pt x="599948" y="1317371"/>
                  </a:lnTo>
                  <a:lnTo>
                    <a:pt x="599059" y="1328293"/>
                  </a:lnTo>
                  <a:lnTo>
                    <a:pt x="594614" y="1376426"/>
                  </a:lnTo>
                  <a:lnTo>
                    <a:pt x="589407" y="1424178"/>
                  </a:lnTo>
                  <a:lnTo>
                    <a:pt x="588518" y="1431798"/>
                  </a:lnTo>
                  <a:lnTo>
                    <a:pt x="617220" y="1435481"/>
                  </a:lnTo>
                  <a:lnTo>
                    <a:pt x="618109" y="1427734"/>
                  </a:lnTo>
                  <a:lnTo>
                    <a:pt x="623443" y="1379601"/>
                  </a:lnTo>
                  <a:lnTo>
                    <a:pt x="627888" y="1330833"/>
                  </a:lnTo>
                  <a:lnTo>
                    <a:pt x="628777" y="1319530"/>
                  </a:lnTo>
                  <a:close/>
                </a:path>
                <a:path w="2800350" h="2162810">
                  <a:moveTo>
                    <a:pt x="666115" y="1169035"/>
                  </a:moveTo>
                  <a:lnTo>
                    <a:pt x="658723" y="1153668"/>
                  </a:lnTo>
                  <a:lnTo>
                    <a:pt x="624078" y="1081532"/>
                  </a:lnTo>
                  <a:lnTo>
                    <a:pt x="579247" y="1167638"/>
                  </a:lnTo>
                  <a:lnTo>
                    <a:pt x="608177" y="1168107"/>
                  </a:lnTo>
                  <a:lnTo>
                    <a:pt x="607949" y="1180846"/>
                  </a:lnTo>
                  <a:lnTo>
                    <a:pt x="605663" y="1230249"/>
                  </a:lnTo>
                  <a:lnTo>
                    <a:pt x="605663" y="1230884"/>
                  </a:lnTo>
                  <a:lnTo>
                    <a:pt x="634619" y="1232662"/>
                  </a:lnTo>
                  <a:lnTo>
                    <a:pt x="634682" y="1230249"/>
                  </a:lnTo>
                  <a:lnTo>
                    <a:pt x="636778" y="1182116"/>
                  </a:lnTo>
                  <a:lnTo>
                    <a:pt x="637082" y="1168577"/>
                  </a:lnTo>
                  <a:lnTo>
                    <a:pt x="666115" y="1169035"/>
                  </a:lnTo>
                  <a:close/>
                </a:path>
                <a:path w="2800350" h="2162810">
                  <a:moveTo>
                    <a:pt x="1279525" y="2021205"/>
                  </a:moveTo>
                  <a:lnTo>
                    <a:pt x="1258697" y="1978787"/>
                  </a:lnTo>
                  <a:lnTo>
                    <a:pt x="1249426" y="1939798"/>
                  </a:lnTo>
                  <a:lnTo>
                    <a:pt x="1248156" y="1919351"/>
                  </a:lnTo>
                  <a:lnTo>
                    <a:pt x="1219200" y="1920113"/>
                  </a:lnTo>
                  <a:lnTo>
                    <a:pt x="1224661" y="1965325"/>
                  </a:lnTo>
                  <a:lnTo>
                    <a:pt x="1239901" y="2009140"/>
                  </a:lnTo>
                  <a:lnTo>
                    <a:pt x="1255141" y="2036826"/>
                  </a:lnTo>
                  <a:lnTo>
                    <a:pt x="1279525" y="2021205"/>
                  </a:lnTo>
                  <a:close/>
                </a:path>
                <a:path w="2800350" h="2162810">
                  <a:moveTo>
                    <a:pt x="1430020" y="2130552"/>
                  </a:moveTo>
                  <a:lnTo>
                    <a:pt x="1385062" y="2115947"/>
                  </a:lnTo>
                  <a:lnTo>
                    <a:pt x="1348613" y="2094738"/>
                  </a:lnTo>
                  <a:lnTo>
                    <a:pt x="1333119" y="2082673"/>
                  </a:lnTo>
                  <a:lnTo>
                    <a:pt x="1315339" y="2105533"/>
                  </a:lnTo>
                  <a:lnTo>
                    <a:pt x="1350772" y="2130552"/>
                  </a:lnTo>
                  <a:lnTo>
                    <a:pt x="1393317" y="2150364"/>
                  </a:lnTo>
                  <a:lnTo>
                    <a:pt x="1424178" y="2158873"/>
                  </a:lnTo>
                  <a:lnTo>
                    <a:pt x="1430020" y="2130552"/>
                  </a:lnTo>
                  <a:close/>
                </a:path>
                <a:path w="2800350" h="2162810">
                  <a:moveTo>
                    <a:pt x="1551559" y="2009521"/>
                  </a:moveTo>
                  <a:lnTo>
                    <a:pt x="1523492" y="2002409"/>
                  </a:lnTo>
                  <a:lnTo>
                    <a:pt x="1522222" y="2007362"/>
                  </a:lnTo>
                  <a:lnTo>
                    <a:pt x="1512062" y="2041906"/>
                  </a:lnTo>
                  <a:lnTo>
                    <a:pt x="1502029" y="2071370"/>
                  </a:lnTo>
                  <a:lnTo>
                    <a:pt x="1492123" y="2095373"/>
                  </a:lnTo>
                  <a:lnTo>
                    <a:pt x="1485519" y="2107819"/>
                  </a:lnTo>
                  <a:lnTo>
                    <a:pt x="1511046" y="2121408"/>
                  </a:lnTo>
                  <a:lnTo>
                    <a:pt x="1517777" y="2108962"/>
                  </a:lnTo>
                  <a:lnTo>
                    <a:pt x="1528826" y="2082419"/>
                  </a:lnTo>
                  <a:lnTo>
                    <a:pt x="1539494" y="2051304"/>
                  </a:lnTo>
                  <a:lnTo>
                    <a:pt x="1550035" y="2015490"/>
                  </a:lnTo>
                  <a:lnTo>
                    <a:pt x="1551559" y="2009521"/>
                  </a:lnTo>
                  <a:close/>
                </a:path>
                <a:path w="2800350" h="2162810">
                  <a:moveTo>
                    <a:pt x="1592707" y="1809877"/>
                  </a:moveTo>
                  <a:lnTo>
                    <a:pt x="1564132" y="1805178"/>
                  </a:lnTo>
                  <a:lnTo>
                    <a:pt x="1561338" y="1822831"/>
                  </a:lnTo>
                  <a:lnTo>
                    <a:pt x="1551686" y="1875536"/>
                  </a:lnTo>
                  <a:lnTo>
                    <a:pt x="1543177" y="1918462"/>
                  </a:lnTo>
                  <a:lnTo>
                    <a:pt x="1571498" y="1924177"/>
                  </a:lnTo>
                  <a:lnTo>
                    <a:pt x="1580134" y="1881251"/>
                  </a:lnTo>
                  <a:lnTo>
                    <a:pt x="1589786" y="1828038"/>
                  </a:lnTo>
                  <a:lnTo>
                    <a:pt x="1592707" y="1809877"/>
                  </a:lnTo>
                  <a:close/>
                </a:path>
                <a:path w="2800350" h="2162810">
                  <a:moveTo>
                    <a:pt x="1621790" y="1608709"/>
                  </a:moveTo>
                  <a:lnTo>
                    <a:pt x="1593088" y="1605026"/>
                  </a:lnTo>
                  <a:lnTo>
                    <a:pt x="1588389" y="1641856"/>
                  </a:lnTo>
                  <a:lnTo>
                    <a:pt x="1579626" y="1705864"/>
                  </a:lnTo>
                  <a:lnTo>
                    <a:pt x="1577594" y="1719453"/>
                  </a:lnTo>
                  <a:lnTo>
                    <a:pt x="1606169" y="1723771"/>
                  </a:lnTo>
                  <a:lnTo>
                    <a:pt x="1608201" y="1710182"/>
                  </a:lnTo>
                  <a:lnTo>
                    <a:pt x="1617091" y="1645793"/>
                  </a:lnTo>
                  <a:lnTo>
                    <a:pt x="1621790" y="1608709"/>
                  </a:lnTo>
                  <a:close/>
                </a:path>
                <a:path w="2800350" h="2162810">
                  <a:moveTo>
                    <a:pt x="1644269" y="1406779"/>
                  </a:moveTo>
                  <a:lnTo>
                    <a:pt x="1615440" y="1403985"/>
                  </a:lnTo>
                  <a:lnTo>
                    <a:pt x="1612900" y="1430020"/>
                  </a:lnTo>
                  <a:lnTo>
                    <a:pt x="1605026" y="1503680"/>
                  </a:lnTo>
                  <a:lnTo>
                    <a:pt x="1603248" y="1518920"/>
                  </a:lnTo>
                  <a:lnTo>
                    <a:pt x="1632077" y="1522222"/>
                  </a:lnTo>
                  <a:lnTo>
                    <a:pt x="1633855" y="1507109"/>
                  </a:lnTo>
                  <a:lnTo>
                    <a:pt x="1641729" y="1433068"/>
                  </a:lnTo>
                  <a:lnTo>
                    <a:pt x="1644269" y="1406779"/>
                  </a:lnTo>
                  <a:close/>
                </a:path>
                <a:path w="2800350" h="2162810">
                  <a:moveTo>
                    <a:pt x="1662303" y="1204722"/>
                  </a:moveTo>
                  <a:lnTo>
                    <a:pt x="1633474" y="1202309"/>
                  </a:lnTo>
                  <a:lnTo>
                    <a:pt x="1627505" y="1274318"/>
                  </a:lnTo>
                  <a:lnTo>
                    <a:pt x="1623568" y="1317625"/>
                  </a:lnTo>
                  <a:lnTo>
                    <a:pt x="1652397" y="1320292"/>
                  </a:lnTo>
                  <a:lnTo>
                    <a:pt x="1656334" y="1276985"/>
                  </a:lnTo>
                  <a:lnTo>
                    <a:pt x="1662303" y="1204722"/>
                  </a:lnTo>
                  <a:close/>
                </a:path>
                <a:path w="2800350" h="2162810">
                  <a:moveTo>
                    <a:pt x="1676654" y="1002284"/>
                  </a:moveTo>
                  <a:lnTo>
                    <a:pt x="1647825" y="1000506"/>
                  </a:lnTo>
                  <a:lnTo>
                    <a:pt x="1646428" y="1022858"/>
                  </a:lnTo>
                  <a:lnTo>
                    <a:pt x="1640586" y="1108964"/>
                  </a:lnTo>
                  <a:lnTo>
                    <a:pt x="1639951" y="1115822"/>
                  </a:lnTo>
                  <a:lnTo>
                    <a:pt x="1668907" y="1117981"/>
                  </a:lnTo>
                  <a:lnTo>
                    <a:pt x="1669415" y="1111123"/>
                  </a:lnTo>
                  <a:lnTo>
                    <a:pt x="1675371" y="1022858"/>
                  </a:lnTo>
                  <a:lnTo>
                    <a:pt x="1676654" y="1002284"/>
                  </a:lnTo>
                  <a:close/>
                </a:path>
                <a:path w="2800350" h="2162810">
                  <a:moveTo>
                    <a:pt x="1687830" y="799592"/>
                  </a:moveTo>
                  <a:lnTo>
                    <a:pt x="1658874" y="798322"/>
                  </a:lnTo>
                  <a:lnTo>
                    <a:pt x="1656842" y="845566"/>
                  </a:lnTo>
                  <a:lnTo>
                    <a:pt x="1653032" y="913892"/>
                  </a:lnTo>
                  <a:lnTo>
                    <a:pt x="1681988" y="915416"/>
                  </a:lnTo>
                  <a:lnTo>
                    <a:pt x="1685671" y="847217"/>
                  </a:lnTo>
                  <a:lnTo>
                    <a:pt x="1687830" y="799592"/>
                  </a:lnTo>
                  <a:close/>
                </a:path>
                <a:path w="2800350" h="2162810">
                  <a:moveTo>
                    <a:pt x="1696212" y="596900"/>
                  </a:moveTo>
                  <a:lnTo>
                    <a:pt x="1667256" y="596011"/>
                  </a:lnTo>
                  <a:lnTo>
                    <a:pt x="1665097" y="662178"/>
                  </a:lnTo>
                  <a:lnTo>
                    <a:pt x="1662811" y="711581"/>
                  </a:lnTo>
                  <a:lnTo>
                    <a:pt x="1691767" y="712851"/>
                  </a:lnTo>
                  <a:lnTo>
                    <a:pt x="1694053" y="663448"/>
                  </a:lnTo>
                  <a:lnTo>
                    <a:pt x="1696212" y="596900"/>
                  </a:lnTo>
                  <a:close/>
                </a:path>
                <a:path w="2800350" h="2162810">
                  <a:moveTo>
                    <a:pt x="1701800" y="394208"/>
                  </a:moveTo>
                  <a:lnTo>
                    <a:pt x="1672844" y="393573"/>
                  </a:lnTo>
                  <a:lnTo>
                    <a:pt x="1671320" y="474218"/>
                  </a:lnTo>
                  <a:lnTo>
                    <a:pt x="1670050" y="509143"/>
                  </a:lnTo>
                  <a:lnTo>
                    <a:pt x="1699006" y="510159"/>
                  </a:lnTo>
                  <a:lnTo>
                    <a:pt x="1700161" y="474218"/>
                  </a:lnTo>
                  <a:lnTo>
                    <a:pt x="1701800" y="394208"/>
                  </a:lnTo>
                  <a:close/>
                </a:path>
                <a:path w="2800350" h="2162810">
                  <a:moveTo>
                    <a:pt x="1704721" y="191262"/>
                  </a:moveTo>
                  <a:lnTo>
                    <a:pt x="1675765" y="191135"/>
                  </a:lnTo>
                  <a:lnTo>
                    <a:pt x="1675104" y="283845"/>
                  </a:lnTo>
                  <a:lnTo>
                    <a:pt x="1674622" y="306705"/>
                  </a:lnTo>
                  <a:lnTo>
                    <a:pt x="1703578" y="307340"/>
                  </a:lnTo>
                  <a:lnTo>
                    <a:pt x="1703959" y="283210"/>
                  </a:lnTo>
                  <a:lnTo>
                    <a:pt x="1704721" y="191262"/>
                  </a:lnTo>
                  <a:close/>
                </a:path>
                <a:path w="2800350" h="2162810">
                  <a:moveTo>
                    <a:pt x="1733677" y="178054"/>
                  </a:moveTo>
                  <a:lnTo>
                    <a:pt x="1690878" y="90932"/>
                  </a:lnTo>
                  <a:lnTo>
                    <a:pt x="1646809" y="177546"/>
                  </a:lnTo>
                  <a:lnTo>
                    <a:pt x="1733677" y="178054"/>
                  </a:lnTo>
                  <a:close/>
                </a:path>
                <a:path w="2800350" h="2162810">
                  <a:moveTo>
                    <a:pt x="2273681" y="2018538"/>
                  </a:moveTo>
                  <a:lnTo>
                    <a:pt x="2250948" y="1978279"/>
                  </a:lnTo>
                  <a:lnTo>
                    <a:pt x="2240153" y="1939671"/>
                  </a:lnTo>
                  <a:lnTo>
                    <a:pt x="2238756" y="1919224"/>
                  </a:lnTo>
                  <a:lnTo>
                    <a:pt x="2209800" y="1920240"/>
                  </a:lnTo>
                  <a:lnTo>
                    <a:pt x="2216150" y="1965833"/>
                  </a:lnTo>
                  <a:lnTo>
                    <a:pt x="2234298" y="2010410"/>
                  </a:lnTo>
                  <a:lnTo>
                    <a:pt x="2250567" y="2035937"/>
                  </a:lnTo>
                  <a:lnTo>
                    <a:pt x="2273681" y="2018538"/>
                  </a:lnTo>
                  <a:close/>
                </a:path>
                <a:path w="2800350" h="2162810">
                  <a:moveTo>
                    <a:pt x="2429891" y="2125726"/>
                  </a:moveTo>
                  <a:lnTo>
                    <a:pt x="2377059" y="2105787"/>
                  </a:lnTo>
                  <a:lnTo>
                    <a:pt x="2336038" y="2080895"/>
                  </a:lnTo>
                  <a:lnTo>
                    <a:pt x="2331720" y="2077466"/>
                  </a:lnTo>
                  <a:lnTo>
                    <a:pt x="2313813" y="2100326"/>
                  </a:lnTo>
                  <a:lnTo>
                    <a:pt x="2362962" y="2131060"/>
                  </a:lnTo>
                  <a:lnTo>
                    <a:pt x="2412111" y="2150745"/>
                  </a:lnTo>
                  <a:lnTo>
                    <a:pt x="2422271" y="2153539"/>
                  </a:lnTo>
                  <a:lnTo>
                    <a:pt x="2429891" y="2125726"/>
                  </a:lnTo>
                  <a:close/>
                </a:path>
                <a:path w="2800350" h="2162810">
                  <a:moveTo>
                    <a:pt x="2596261" y="2061591"/>
                  </a:moveTo>
                  <a:lnTo>
                    <a:pt x="2570226" y="2048891"/>
                  </a:lnTo>
                  <a:lnTo>
                    <a:pt x="2564384" y="2060194"/>
                  </a:lnTo>
                  <a:lnTo>
                    <a:pt x="2558669" y="2070608"/>
                  </a:lnTo>
                  <a:lnTo>
                    <a:pt x="2536063" y="2104390"/>
                  </a:lnTo>
                  <a:lnTo>
                    <a:pt x="2505202" y="2130552"/>
                  </a:lnTo>
                  <a:lnTo>
                    <a:pt x="2517648" y="2156714"/>
                  </a:lnTo>
                  <a:lnTo>
                    <a:pt x="2551176" y="2130933"/>
                  </a:lnTo>
                  <a:lnTo>
                    <a:pt x="2577211" y="2096008"/>
                  </a:lnTo>
                  <a:lnTo>
                    <a:pt x="2595880" y="2062480"/>
                  </a:lnTo>
                  <a:lnTo>
                    <a:pt x="2596261" y="2061591"/>
                  </a:lnTo>
                  <a:close/>
                </a:path>
                <a:path w="2800350" h="2162810">
                  <a:moveTo>
                    <a:pt x="2664714" y="1868170"/>
                  </a:moveTo>
                  <a:lnTo>
                    <a:pt x="2636774" y="1860677"/>
                  </a:lnTo>
                  <a:lnTo>
                    <a:pt x="2630678" y="1883410"/>
                  </a:lnTo>
                  <a:lnTo>
                    <a:pt x="2620137" y="1918970"/>
                  </a:lnTo>
                  <a:lnTo>
                    <a:pt x="2614803" y="1935988"/>
                  </a:lnTo>
                  <a:lnTo>
                    <a:pt x="2609342" y="1952371"/>
                  </a:lnTo>
                  <a:lnTo>
                    <a:pt x="2604008" y="1968119"/>
                  </a:lnTo>
                  <a:lnTo>
                    <a:pt x="2603246" y="1970151"/>
                  </a:lnTo>
                  <a:lnTo>
                    <a:pt x="2630424" y="1980184"/>
                  </a:lnTo>
                  <a:lnTo>
                    <a:pt x="2647696" y="1927733"/>
                  </a:lnTo>
                  <a:lnTo>
                    <a:pt x="2658364" y="1891538"/>
                  </a:lnTo>
                  <a:lnTo>
                    <a:pt x="2664714" y="1868170"/>
                  </a:lnTo>
                  <a:close/>
                </a:path>
                <a:path w="2800350" h="2162810">
                  <a:moveTo>
                    <a:pt x="2708529" y="1669034"/>
                  </a:moveTo>
                  <a:lnTo>
                    <a:pt x="2680081" y="1664081"/>
                  </a:lnTo>
                  <a:lnTo>
                    <a:pt x="2678049" y="1675384"/>
                  </a:lnTo>
                  <a:lnTo>
                    <a:pt x="2669286" y="1720596"/>
                  </a:lnTo>
                  <a:lnTo>
                    <a:pt x="2660269" y="1764157"/>
                  </a:lnTo>
                  <a:lnTo>
                    <a:pt x="2657348" y="1776857"/>
                  </a:lnTo>
                  <a:lnTo>
                    <a:pt x="2685542" y="1783334"/>
                  </a:lnTo>
                  <a:lnTo>
                    <a:pt x="2688463" y="1770507"/>
                  </a:lnTo>
                  <a:lnTo>
                    <a:pt x="2697607" y="1726565"/>
                  </a:lnTo>
                  <a:lnTo>
                    <a:pt x="2706497" y="1680972"/>
                  </a:lnTo>
                  <a:lnTo>
                    <a:pt x="2708529" y="1669034"/>
                  </a:lnTo>
                  <a:close/>
                </a:path>
                <a:path w="2800350" h="2162810">
                  <a:moveTo>
                    <a:pt x="2738882" y="1467866"/>
                  </a:moveTo>
                  <a:lnTo>
                    <a:pt x="2710180" y="1464437"/>
                  </a:lnTo>
                  <a:lnTo>
                    <a:pt x="2708275" y="1480058"/>
                  </a:lnTo>
                  <a:lnTo>
                    <a:pt x="2701417" y="1530858"/>
                  </a:lnTo>
                  <a:lnTo>
                    <a:pt x="2694432" y="1578737"/>
                  </a:lnTo>
                  <a:lnTo>
                    <a:pt x="2723007" y="1583055"/>
                  </a:lnTo>
                  <a:lnTo>
                    <a:pt x="2730119" y="1535176"/>
                  </a:lnTo>
                  <a:lnTo>
                    <a:pt x="2736977" y="1483868"/>
                  </a:lnTo>
                  <a:lnTo>
                    <a:pt x="2738882" y="1467866"/>
                  </a:lnTo>
                  <a:close/>
                </a:path>
                <a:path w="2800350" h="2162810">
                  <a:moveTo>
                    <a:pt x="2758186" y="395732"/>
                  </a:moveTo>
                  <a:lnTo>
                    <a:pt x="2744787" y="379349"/>
                  </a:lnTo>
                  <a:lnTo>
                    <a:pt x="2696718" y="320548"/>
                  </a:lnTo>
                  <a:lnTo>
                    <a:pt x="2684856" y="346976"/>
                  </a:lnTo>
                  <a:lnTo>
                    <a:pt x="1913255" y="0"/>
                  </a:lnTo>
                  <a:lnTo>
                    <a:pt x="1901317" y="26416"/>
                  </a:lnTo>
                  <a:lnTo>
                    <a:pt x="2672981" y="373430"/>
                  </a:lnTo>
                  <a:lnTo>
                    <a:pt x="2661158" y="399796"/>
                  </a:lnTo>
                  <a:lnTo>
                    <a:pt x="2758186" y="395732"/>
                  </a:lnTo>
                  <a:close/>
                </a:path>
                <a:path w="2800350" h="2162810">
                  <a:moveTo>
                    <a:pt x="2759075" y="1265428"/>
                  </a:moveTo>
                  <a:lnTo>
                    <a:pt x="2730119" y="1263396"/>
                  </a:lnTo>
                  <a:lnTo>
                    <a:pt x="2729865" y="1266698"/>
                  </a:lnTo>
                  <a:lnTo>
                    <a:pt x="2725293" y="1321181"/>
                  </a:lnTo>
                  <a:lnTo>
                    <a:pt x="2720213" y="1375156"/>
                  </a:lnTo>
                  <a:lnTo>
                    <a:pt x="2719832" y="1378331"/>
                  </a:lnTo>
                  <a:lnTo>
                    <a:pt x="2748661" y="1381379"/>
                  </a:lnTo>
                  <a:lnTo>
                    <a:pt x="2749042" y="1378204"/>
                  </a:lnTo>
                  <a:lnTo>
                    <a:pt x="2754122" y="1323975"/>
                  </a:lnTo>
                  <a:lnTo>
                    <a:pt x="2758821" y="1268984"/>
                  </a:lnTo>
                  <a:lnTo>
                    <a:pt x="2759075" y="1265428"/>
                  </a:lnTo>
                  <a:close/>
                </a:path>
                <a:path w="2800350" h="2162810">
                  <a:moveTo>
                    <a:pt x="2769743" y="1062609"/>
                  </a:moveTo>
                  <a:lnTo>
                    <a:pt x="2740787" y="1061593"/>
                  </a:lnTo>
                  <a:lnTo>
                    <a:pt x="2739644" y="1099185"/>
                  </a:lnTo>
                  <a:lnTo>
                    <a:pt x="2736888" y="1157097"/>
                  </a:lnTo>
                  <a:lnTo>
                    <a:pt x="2735834" y="1176909"/>
                  </a:lnTo>
                  <a:lnTo>
                    <a:pt x="2764663" y="1178687"/>
                  </a:lnTo>
                  <a:lnTo>
                    <a:pt x="2765933" y="1157097"/>
                  </a:lnTo>
                  <a:lnTo>
                    <a:pt x="2768473" y="1100455"/>
                  </a:lnTo>
                  <a:lnTo>
                    <a:pt x="2769743" y="1062609"/>
                  </a:lnTo>
                  <a:close/>
                </a:path>
                <a:path w="2800350" h="2162810">
                  <a:moveTo>
                    <a:pt x="2799842" y="1016127"/>
                  </a:moveTo>
                  <a:lnTo>
                    <a:pt x="2757424" y="928751"/>
                  </a:lnTo>
                  <a:lnTo>
                    <a:pt x="2712974" y="1015111"/>
                  </a:lnTo>
                  <a:lnTo>
                    <a:pt x="2799842" y="10161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568184" y="323088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266057" y="3130423"/>
            <a:ext cx="37776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31265" algn="l"/>
                <a:tab pos="2222500" algn="l"/>
                <a:tab pos="3484245" algn="l"/>
              </a:tabLst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1	5	7	9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04809" y="6324549"/>
            <a:ext cx="7531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2723" y="1972887"/>
            <a:ext cx="3681095" cy="4151629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500" b="1" spc="-10" dirty="0">
                <a:latin typeface="Calibri"/>
                <a:cs typeface="Calibri"/>
              </a:rPr>
              <a:t>Threaded </a:t>
            </a:r>
            <a:r>
              <a:rPr sz="2500" b="1" dirty="0">
                <a:latin typeface="Calibri"/>
                <a:cs typeface="Calibri"/>
              </a:rPr>
              <a:t>Binary</a:t>
            </a:r>
            <a:r>
              <a:rPr sz="2500" b="1" spc="-20" dirty="0">
                <a:latin typeface="Calibri"/>
                <a:cs typeface="Calibri"/>
              </a:rPr>
              <a:t> </a:t>
            </a:r>
            <a:r>
              <a:rPr sz="2500" b="1" spc="-40" dirty="0">
                <a:latin typeface="Calibri"/>
                <a:cs typeface="Calibri"/>
              </a:rPr>
              <a:t>Trees</a:t>
            </a:r>
            <a:endParaRPr sz="2500">
              <a:latin typeface="Calibri"/>
              <a:cs typeface="Calibri"/>
            </a:endParaRPr>
          </a:p>
          <a:p>
            <a:pPr marL="184785" marR="5080" indent="-172720">
              <a:lnSpc>
                <a:spcPts val="2270"/>
              </a:lnSpc>
              <a:spcBef>
                <a:spcPts val="785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dirty="0">
                <a:latin typeface="Calibri"/>
                <a:cs typeface="Calibri"/>
              </a:rPr>
              <a:t>In </a:t>
            </a:r>
            <a:r>
              <a:rPr sz="2100" spc="-5" dirty="0">
                <a:latin typeface="Calibri"/>
                <a:cs typeface="Calibri"/>
              </a:rPr>
              <a:t>threaded binary </a:t>
            </a:r>
            <a:r>
              <a:rPr sz="2100" spc="-10" dirty="0">
                <a:latin typeface="Calibri"/>
                <a:cs typeface="Calibri"/>
              </a:rPr>
              <a:t>trees, </a:t>
            </a:r>
            <a:r>
              <a:rPr sz="2100" spc="-5" dirty="0">
                <a:latin typeface="Calibri"/>
                <a:cs typeface="Calibri"/>
              </a:rPr>
              <a:t>The  null </a:t>
            </a:r>
            <a:r>
              <a:rPr sz="2100" spc="-15" dirty="0">
                <a:latin typeface="Calibri"/>
                <a:cs typeface="Calibri"/>
              </a:rPr>
              <a:t>pointers </a:t>
            </a:r>
            <a:r>
              <a:rPr sz="2100" spc="-10" dirty="0">
                <a:latin typeface="Calibri"/>
                <a:cs typeface="Calibri"/>
              </a:rPr>
              <a:t>are </a:t>
            </a:r>
            <a:r>
              <a:rPr sz="2100" spc="-5" dirty="0">
                <a:latin typeface="Calibri"/>
                <a:cs typeface="Calibri"/>
              </a:rPr>
              <a:t>used </a:t>
            </a:r>
            <a:r>
              <a:rPr sz="2100" dirty="0">
                <a:latin typeface="Calibri"/>
                <a:cs typeface="Calibri"/>
              </a:rPr>
              <a:t>as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thread.</a:t>
            </a:r>
            <a:endParaRPr sz="2100">
              <a:latin typeface="Calibri"/>
              <a:cs typeface="Calibri"/>
            </a:endParaRPr>
          </a:p>
          <a:p>
            <a:pPr marL="184785" marR="269240" indent="-172720">
              <a:lnSpc>
                <a:spcPts val="2270"/>
              </a:lnSpc>
              <a:spcBef>
                <a:spcPts val="785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spc="-35" dirty="0">
                <a:latin typeface="Calibri"/>
                <a:cs typeface="Calibri"/>
              </a:rPr>
              <a:t>We </a:t>
            </a:r>
            <a:r>
              <a:rPr sz="2100" spc="-5" dirty="0">
                <a:latin typeface="Calibri"/>
                <a:cs typeface="Calibri"/>
              </a:rPr>
              <a:t>can use </a:t>
            </a:r>
            <a:r>
              <a:rPr sz="2100" dirty="0">
                <a:latin typeface="Calibri"/>
                <a:cs typeface="Calibri"/>
              </a:rPr>
              <a:t>the </a:t>
            </a:r>
            <a:r>
              <a:rPr sz="2100" spc="-5" dirty="0">
                <a:latin typeface="Calibri"/>
                <a:cs typeface="Calibri"/>
              </a:rPr>
              <a:t>null </a:t>
            </a:r>
            <a:r>
              <a:rPr sz="2100" spc="-15" dirty="0">
                <a:latin typeface="Calibri"/>
                <a:cs typeface="Calibri"/>
              </a:rPr>
              <a:t>pointers  </a:t>
            </a:r>
            <a:r>
              <a:rPr sz="2100" dirty="0">
                <a:latin typeface="Calibri"/>
                <a:cs typeface="Calibri"/>
              </a:rPr>
              <a:t>which is a </a:t>
            </a:r>
            <a:r>
              <a:rPr sz="2100" spc="-15" dirty="0">
                <a:latin typeface="Calibri"/>
                <a:cs typeface="Calibri"/>
              </a:rPr>
              <a:t>efficient </a:t>
            </a:r>
            <a:r>
              <a:rPr sz="2100" spc="-20" dirty="0">
                <a:latin typeface="Calibri"/>
                <a:cs typeface="Calibri"/>
              </a:rPr>
              <a:t>way </a:t>
            </a:r>
            <a:r>
              <a:rPr sz="2100" spc="-10" dirty="0">
                <a:latin typeface="Calibri"/>
                <a:cs typeface="Calibri"/>
              </a:rPr>
              <a:t>to </a:t>
            </a:r>
            <a:r>
              <a:rPr sz="2100" spc="-5" dirty="0">
                <a:latin typeface="Calibri"/>
                <a:cs typeface="Calibri"/>
              </a:rPr>
              <a:t>use  </a:t>
            </a:r>
            <a:r>
              <a:rPr sz="2100" spc="-10" dirty="0">
                <a:latin typeface="Calibri"/>
                <a:cs typeface="Calibri"/>
              </a:rPr>
              <a:t>computers </a:t>
            </a:r>
            <a:r>
              <a:rPr sz="2100" spc="-25" dirty="0">
                <a:latin typeface="Calibri"/>
                <a:cs typeface="Calibri"/>
              </a:rPr>
              <a:t>memory.</a:t>
            </a:r>
            <a:endParaRPr sz="2100">
              <a:latin typeface="Calibri"/>
              <a:cs typeface="Calibri"/>
            </a:endParaRPr>
          </a:p>
          <a:p>
            <a:pPr marL="184785" marR="464184" indent="-172720">
              <a:lnSpc>
                <a:spcPts val="2270"/>
              </a:lnSpc>
              <a:spcBef>
                <a:spcPts val="800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spc="-35" dirty="0">
                <a:latin typeface="Calibri"/>
                <a:cs typeface="Calibri"/>
              </a:rPr>
              <a:t>Traversal </a:t>
            </a:r>
            <a:r>
              <a:rPr sz="2100" dirty="0">
                <a:latin typeface="Calibri"/>
                <a:cs typeface="Calibri"/>
              </a:rPr>
              <a:t>is </a:t>
            </a:r>
            <a:r>
              <a:rPr sz="2100" spc="-40" dirty="0">
                <a:latin typeface="Calibri"/>
                <a:cs typeface="Calibri"/>
              </a:rPr>
              <a:t>easy. </a:t>
            </a:r>
            <a:r>
              <a:rPr sz="2100" spc="-10" dirty="0">
                <a:latin typeface="Calibri"/>
                <a:cs typeface="Calibri"/>
              </a:rPr>
              <a:t>Completed  </a:t>
            </a:r>
            <a:r>
              <a:rPr sz="2100" dirty="0">
                <a:latin typeface="Calibri"/>
                <a:cs typeface="Calibri"/>
              </a:rPr>
              <a:t>without </a:t>
            </a:r>
            <a:r>
              <a:rPr sz="2100" spc="-5" dirty="0">
                <a:latin typeface="Calibri"/>
                <a:cs typeface="Calibri"/>
              </a:rPr>
              <a:t>using </a:t>
            </a:r>
            <a:r>
              <a:rPr sz="2100" spc="-10" dirty="0">
                <a:latin typeface="Calibri"/>
                <a:cs typeface="Calibri"/>
              </a:rPr>
              <a:t>stack </a:t>
            </a:r>
            <a:r>
              <a:rPr sz="2100" spc="-5" dirty="0">
                <a:latin typeface="Calibri"/>
                <a:cs typeface="Calibri"/>
              </a:rPr>
              <a:t>or  </a:t>
            </a:r>
            <a:r>
              <a:rPr sz="2100" spc="-15" dirty="0">
                <a:latin typeface="Calibri"/>
                <a:cs typeface="Calibri"/>
              </a:rPr>
              <a:t>reccursive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function.</a:t>
            </a:r>
            <a:endParaRPr sz="2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15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spc="-10" dirty="0">
                <a:latin typeface="Calibri"/>
                <a:cs typeface="Calibri"/>
              </a:rPr>
              <a:t>Structure </a:t>
            </a:r>
            <a:r>
              <a:rPr sz="2100" dirty="0">
                <a:latin typeface="Calibri"/>
                <a:cs typeface="Calibri"/>
              </a:rPr>
              <a:t>is </a:t>
            </a:r>
            <a:r>
              <a:rPr sz="2100" spc="-15" dirty="0">
                <a:latin typeface="Calibri"/>
                <a:cs typeface="Calibri"/>
              </a:rPr>
              <a:t>complex.</a:t>
            </a:r>
            <a:endParaRPr sz="2100">
              <a:latin typeface="Calibri"/>
              <a:cs typeface="Calibri"/>
            </a:endParaRPr>
          </a:p>
          <a:p>
            <a:pPr marL="184785" marR="466090" indent="-172720">
              <a:lnSpc>
                <a:spcPts val="2270"/>
              </a:lnSpc>
              <a:spcBef>
                <a:spcPts val="825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spc="-5" dirty="0">
                <a:latin typeface="Calibri"/>
                <a:cs typeface="Calibri"/>
              </a:rPr>
              <a:t>Insertion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5" dirty="0">
                <a:latin typeface="Calibri"/>
                <a:cs typeface="Calibri"/>
              </a:rPr>
              <a:t>deletion </a:t>
            </a:r>
            <a:r>
              <a:rPr sz="2100" spc="-20" dirty="0">
                <a:latin typeface="Calibri"/>
                <a:cs typeface="Calibri"/>
              </a:rPr>
              <a:t>takes  </a:t>
            </a:r>
            <a:r>
              <a:rPr sz="2100" spc="-10" dirty="0">
                <a:latin typeface="Calibri"/>
                <a:cs typeface="Calibri"/>
              </a:rPr>
              <a:t>more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time.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23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pc="-5" dirty="0"/>
              <a:t>Normal </a:t>
            </a:r>
            <a:r>
              <a:rPr dirty="0"/>
              <a:t>Binary </a:t>
            </a:r>
            <a:r>
              <a:rPr spc="-40" dirty="0"/>
              <a:t>Trees</a:t>
            </a:r>
          </a:p>
          <a:p>
            <a:pPr marL="184785" marR="260350" indent="-172720">
              <a:lnSpc>
                <a:spcPct val="70000"/>
              </a:lnSpc>
              <a:spcBef>
                <a:spcPts val="865"/>
              </a:spcBef>
              <a:buFont typeface="Wingdings 2"/>
              <a:buChar char=""/>
              <a:tabLst>
                <a:tab pos="185420" algn="l"/>
              </a:tabLst>
            </a:pPr>
            <a:r>
              <a:rPr sz="1900" b="0" spc="-5" dirty="0">
                <a:latin typeface="Calibri"/>
                <a:cs typeface="Calibri"/>
              </a:rPr>
              <a:t>In a </a:t>
            </a:r>
            <a:r>
              <a:rPr sz="1900" b="0" spc="-10" dirty="0">
                <a:latin typeface="Calibri"/>
                <a:cs typeface="Calibri"/>
              </a:rPr>
              <a:t>normal </a:t>
            </a:r>
            <a:r>
              <a:rPr sz="1900" b="0" spc="-5" dirty="0">
                <a:latin typeface="Calibri"/>
                <a:cs typeface="Calibri"/>
              </a:rPr>
              <a:t>binary </a:t>
            </a:r>
            <a:r>
              <a:rPr sz="1900" b="0" spc="-10" dirty="0">
                <a:latin typeface="Calibri"/>
                <a:cs typeface="Calibri"/>
              </a:rPr>
              <a:t>trees, </a:t>
            </a:r>
            <a:r>
              <a:rPr sz="1900" b="0" spc="-5" dirty="0">
                <a:latin typeface="Calibri"/>
                <a:cs typeface="Calibri"/>
              </a:rPr>
              <a:t>the </a:t>
            </a:r>
            <a:r>
              <a:rPr sz="1900" b="0" spc="-10" dirty="0">
                <a:latin typeface="Calibri"/>
                <a:cs typeface="Calibri"/>
              </a:rPr>
              <a:t>null  </a:t>
            </a:r>
            <a:r>
              <a:rPr sz="1900" b="0" spc="-15" dirty="0">
                <a:latin typeface="Calibri"/>
                <a:cs typeface="Calibri"/>
              </a:rPr>
              <a:t>pointers </a:t>
            </a:r>
            <a:r>
              <a:rPr sz="1900" b="0" spc="-10" dirty="0">
                <a:latin typeface="Calibri"/>
                <a:cs typeface="Calibri"/>
              </a:rPr>
              <a:t>remains</a:t>
            </a:r>
            <a:r>
              <a:rPr sz="1900" b="0" spc="30" dirty="0">
                <a:latin typeface="Calibri"/>
                <a:cs typeface="Calibri"/>
              </a:rPr>
              <a:t> </a:t>
            </a:r>
            <a:r>
              <a:rPr sz="1900" b="0" spc="-10" dirty="0">
                <a:latin typeface="Calibri"/>
                <a:cs typeface="Calibri"/>
              </a:rPr>
              <a:t>null.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 2"/>
              <a:buChar char=""/>
            </a:pPr>
            <a:endParaRPr sz="2600">
              <a:latin typeface="Calibri"/>
              <a:cs typeface="Calibri"/>
            </a:endParaRPr>
          </a:p>
          <a:p>
            <a:pPr marL="184785" marR="80645" indent="-172720">
              <a:lnSpc>
                <a:spcPct val="70000"/>
              </a:lnSpc>
              <a:buFont typeface="Wingdings 2"/>
              <a:buChar char=""/>
              <a:tabLst>
                <a:tab pos="185420" algn="l"/>
              </a:tabLst>
            </a:pPr>
            <a:r>
              <a:rPr sz="1900" b="0" spc="-40" dirty="0">
                <a:latin typeface="Calibri"/>
                <a:cs typeface="Calibri"/>
              </a:rPr>
              <a:t>We </a:t>
            </a:r>
            <a:r>
              <a:rPr sz="1900" b="0" spc="-5" dirty="0">
                <a:latin typeface="Calibri"/>
                <a:cs typeface="Calibri"/>
              </a:rPr>
              <a:t>can’t use </a:t>
            </a:r>
            <a:r>
              <a:rPr sz="1900" b="0" spc="-10" dirty="0">
                <a:latin typeface="Calibri"/>
                <a:cs typeface="Calibri"/>
              </a:rPr>
              <a:t>null </a:t>
            </a:r>
            <a:r>
              <a:rPr sz="1900" b="0" spc="-15" dirty="0">
                <a:latin typeface="Calibri"/>
                <a:cs typeface="Calibri"/>
              </a:rPr>
              <a:t>pointers </a:t>
            </a:r>
            <a:r>
              <a:rPr sz="1900" b="0" spc="-5" dirty="0">
                <a:latin typeface="Calibri"/>
                <a:cs typeface="Calibri"/>
              </a:rPr>
              <a:t>so it is a  </a:t>
            </a:r>
            <a:r>
              <a:rPr sz="1900" b="0" spc="-15" dirty="0">
                <a:latin typeface="Calibri"/>
                <a:cs typeface="Calibri"/>
              </a:rPr>
              <a:t>wastage </a:t>
            </a:r>
            <a:r>
              <a:rPr sz="1900" b="0" spc="-5" dirty="0">
                <a:latin typeface="Calibri"/>
                <a:cs typeface="Calibri"/>
              </a:rPr>
              <a:t>of</a:t>
            </a:r>
            <a:r>
              <a:rPr sz="1900" b="0" spc="15" dirty="0">
                <a:latin typeface="Calibri"/>
                <a:cs typeface="Calibri"/>
              </a:rPr>
              <a:t> </a:t>
            </a:r>
            <a:r>
              <a:rPr sz="1900" b="0" spc="-20" dirty="0">
                <a:latin typeface="Calibri"/>
                <a:cs typeface="Calibri"/>
              </a:rPr>
              <a:t>memory.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 2"/>
              <a:buChar char=""/>
            </a:pPr>
            <a:endParaRPr sz="2600">
              <a:latin typeface="Calibri"/>
              <a:cs typeface="Calibri"/>
            </a:endParaRPr>
          </a:p>
          <a:p>
            <a:pPr marL="184785" marR="748665" indent="-172720">
              <a:lnSpc>
                <a:spcPct val="70000"/>
              </a:lnSpc>
              <a:buFont typeface="Wingdings 2"/>
              <a:buChar char=""/>
              <a:tabLst>
                <a:tab pos="185420" algn="l"/>
              </a:tabLst>
            </a:pPr>
            <a:r>
              <a:rPr sz="1900" b="0" spc="-35" dirty="0">
                <a:latin typeface="Calibri"/>
                <a:cs typeface="Calibri"/>
              </a:rPr>
              <a:t>Traverse </a:t>
            </a:r>
            <a:r>
              <a:rPr sz="1900" b="0" spc="-5" dirty="0">
                <a:latin typeface="Calibri"/>
                <a:cs typeface="Calibri"/>
              </a:rPr>
              <a:t>is </a:t>
            </a:r>
            <a:r>
              <a:rPr sz="1900" b="0" spc="-10" dirty="0">
                <a:latin typeface="Calibri"/>
                <a:cs typeface="Calibri"/>
              </a:rPr>
              <a:t>not easy </a:t>
            </a:r>
            <a:r>
              <a:rPr sz="1900" b="0" spc="-5" dirty="0">
                <a:latin typeface="Calibri"/>
                <a:cs typeface="Calibri"/>
              </a:rPr>
              <a:t>and </a:t>
            </a:r>
            <a:r>
              <a:rPr sz="1900" b="0" spc="-10" dirty="0">
                <a:latin typeface="Calibri"/>
                <a:cs typeface="Calibri"/>
              </a:rPr>
              <a:t>not  </a:t>
            </a:r>
            <a:r>
              <a:rPr sz="1900" b="0" spc="-5" dirty="0">
                <a:latin typeface="Calibri"/>
                <a:cs typeface="Calibri"/>
              </a:rPr>
              <a:t>memory</a:t>
            </a:r>
            <a:r>
              <a:rPr sz="1900" b="0" dirty="0">
                <a:latin typeface="Calibri"/>
                <a:cs typeface="Calibri"/>
              </a:rPr>
              <a:t> </a:t>
            </a:r>
            <a:r>
              <a:rPr sz="1900" b="0" spc="-10" dirty="0">
                <a:latin typeface="Calibri"/>
                <a:cs typeface="Calibri"/>
              </a:rPr>
              <a:t>efficient.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 2"/>
              <a:buChar char=""/>
            </a:pPr>
            <a:endParaRPr sz="2600">
              <a:latin typeface="Calibri"/>
              <a:cs typeface="Calibri"/>
            </a:endParaRPr>
          </a:p>
          <a:p>
            <a:pPr marL="184785" marR="5080" indent="-172720">
              <a:lnSpc>
                <a:spcPct val="70000"/>
              </a:lnSpc>
              <a:buFont typeface="Wingdings 2"/>
              <a:buChar char=""/>
              <a:tabLst>
                <a:tab pos="185420" algn="l"/>
              </a:tabLst>
            </a:pPr>
            <a:r>
              <a:rPr sz="1900" b="0" spc="-10" dirty="0">
                <a:latin typeface="Calibri"/>
                <a:cs typeface="Calibri"/>
              </a:rPr>
              <a:t>Less </a:t>
            </a:r>
            <a:r>
              <a:rPr sz="1900" b="0" spc="-15" dirty="0">
                <a:latin typeface="Calibri"/>
                <a:cs typeface="Calibri"/>
              </a:rPr>
              <a:t>complex </a:t>
            </a:r>
            <a:r>
              <a:rPr sz="1900" b="0" spc="-5" dirty="0">
                <a:latin typeface="Calibri"/>
                <a:cs typeface="Calibri"/>
              </a:rPr>
              <a:t>than </a:t>
            </a:r>
            <a:r>
              <a:rPr sz="1900" b="0" spc="-10" dirty="0">
                <a:latin typeface="Calibri"/>
                <a:cs typeface="Calibri"/>
              </a:rPr>
              <a:t>Threaded </a:t>
            </a:r>
            <a:r>
              <a:rPr sz="1900" b="0" spc="-5" dirty="0">
                <a:latin typeface="Calibri"/>
                <a:cs typeface="Calibri"/>
              </a:rPr>
              <a:t>binary  </a:t>
            </a:r>
            <a:r>
              <a:rPr sz="1900" b="0" spc="-10" dirty="0">
                <a:latin typeface="Calibri"/>
                <a:cs typeface="Calibri"/>
              </a:rPr>
              <a:t>tree.</a:t>
            </a:r>
            <a:endParaRPr sz="1900">
              <a:latin typeface="Calibri"/>
              <a:cs typeface="Calibri"/>
            </a:endParaRPr>
          </a:p>
          <a:p>
            <a:pPr marL="184785" marR="889000" indent="-172720">
              <a:lnSpc>
                <a:spcPct val="70000"/>
              </a:lnSpc>
              <a:spcBef>
                <a:spcPts val="795"/>
              </a:spcBef>
              <a:buFont typeface="Wingdings 2"/>
              <a:buChar char=""/>
              <a:tabLst>
                <a:tab pos="185420" algn="l"/>
              </a:tabLst>
            </a:pPr>
            <a:r>
              <a:rPr sz="1900" b="0" spc="-10" dirty="0">
                <a:latin typeface="Calibri"/>
                <a:cs typeface="Calibri"/>
              </a:rPr>
              <a:t>Less Time consuming </a:t>
            </a:r>
            <a:r>
              <a:rPr sz="1900" b="0" spc="-5" dirty="0">
                <a:latin typeface="Calibri"/>
                <a:cs typeface="Calibri"/>
              </a:rPr>
              <a:t>than  </a:t>
            </a:r>
            <a:r>
              <a:rPr sz="1900" b="0" spc="-10" dirty="0">
                <a:latin typeface="Calibri"/>
                <a:cs typeface="Calibri"/>
              </a:rPr>
              <a:t>Threaded </a:t>
            </a:r>
            <a:r>
              <a:rPr sz="1900" b="0" spc="-5" dirty="0">
                <a:latin typeface="Calibri"/>
                <a:cs typeface="Calibri"/>
              </a:rPr>
              <a:t>Binary</a:t>
            </a:r>
            <a:r>
              <a:rPr sz="1900" b="0" spc="30" dirty="0">
                <a:latin typeface="Calibri"/>
                <a:cs typeface="Calibri"/>
              </a:rPr>
              <a:t> </a:t>
            </a:r>
            <a:r>
              <a:rPr sz="1900" b="0" spc="-10" dirty="0">
                <a:latin typeface="Calibri"/>
                <a:cs typeface="Calibri"/>
              </a:rPr>
              <a:t>tree.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2723" y="712089"/>
            <a:ext cx="469582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Comparison of </a:t>
            </a:r>
            <a:r>
              <a:rPr sz="3300" spc="-10" dirty="0"/>
              <a:t>Threaded</a:t>
            </a:r>
            <a:r>
              <a:rPr sz="3300" spc="-100" dirty="0"/>
              <a:t> </a:t>
            </a:r>
            <a:r>
              <a:rPr sz="3300" spc="-45" dirty="0"/>
              <a:t>BT</a:t>
            </a:r>
            <a:endParaRPr sz="3300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340" y="1476501"/>
            <a:ext cx="7924800" cy="2824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5300" indent="-45720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494665" algn="l"/>
                <a:tab pos="495300" algn="l"/>
              </a:tabLst>
            </a:pPr>
            <a:r>
              <a:rPr sz="3200" b="0" spc="-5" dirty="0">
                <a:latin typeface="Calibri Light"/>
                <a:cs typeface="Calibri Light"/>
              </a:rPr>
              <a:t>Inserting </a:t>
            </a:r>
            <a:r>
              <a:rPr sz="3200" b="0" dirty="0">
                <a:latin typeface="Calibri Light"/>
                <a:cs typeface="Calibri Light"/>
              </a:rPr>
              <a:t>a node </a:t>
            </a:r>
            <a:r>
              <a:rPr sz="3200" b="0" spc="-15" dirty="0">
                <a:latin typeface="Calibri Light"/>
                <a:cs typeface="Calibri Light"/>
              </a:rPr>
              <a:t>to </a:t>
            </a:r>
            <a:r>
              <a:rPr sz="3200" b="0" spc="-10" dirty="0">
                <a:latin typeface="Calibri Light"/>
                <a:cs typeface="Calibri Light"/>
              </a:rPr>
              <a:t>Threaded </a:t>
            </a:r>
            <a:r>
              <a:rPr sz="3200" b="0" dirty="0">
                <a:latin typeface="Calibri Light"/>
                <a:cs typeface="Calibri Light"/>
              </a:rPr>
              <a:t>Binary</a:t>
            </a:r>
            <a:r>
              <a:rPr sz="3200" b="0" spc="40" dirty="0">
                <a:latin typeface="Calibri Light"/>
                <a:cs typeface="Calibri Light"/>
              </a:rPr>
              <a:t> </a:t>
            </a:r>
            <a:r>
              <a:rPr sz="3200" b="0" spc="-55" dirty="0">
                <a:latin typeface="Calibri Light"/>
                <a:cs typeface="Calibri Light"/>
              </a:rPr>
              <a:t>Tree:</a:t>
            </a:r>
            <a:endParaRPr sz="3200">
              <a:latin typeface="Calibri Light"/>
              <a:cs typeface="Calibri Light"/>
            </a:endParaRPr>
          </a:p>
          <a:p>
            <a:pPr marL="495300" marR="1708150">
              <a:lnSpc>
                <a:spcPct val="180000"/>
              </a:lnSpc>
              <a:spcBef>
                <a:spcPts val="2635"/>
              </a:spcBef>
            </a:pPr>
            <a:r>
              <a:rPr sz="2400" b="0" dirty="0">
                <a:latin typeface="Calibri Light"/>
                <a:cs typeface="Calibri Light"/>
              </a:rPr>
              <a:t>Inserting a </a:t>
            </a:r>
            <a:r>
              <a:rPr sz="2400" b="0" spc="-5" dirty="0">
                <a:latin typeface="Calibri Light"/>
                <a:cs typeface="Calibri Light"/>
              </a:rPr>
              <a:t>node </a:t>
            </a:r>
            <a:r>
              <a:rPr sz="2400" b="0" dirty="0">
                <a:latin typeface="Calibri Light"/>
                <a:cs typeface="Calibri Light"/>
              </a:rPr>
              <a:t>X as the </a:t>
            </a:r>
            <a:r>
              <a:rPr sz="2400" b="0" spc="-5" dirty="0">
                <a:latin typeface="Calibri Light"/>
                <a:cs typeface="Calibri Light"/>
              </a:rPr>
              <a:t>right child of </a:t>
            </a:r>
            <a:r>
              <a:rPr sz="2400" b="0" dirty="0">
                <a:latin typeface="Calibri Light"/>
                <a:cs typeface="Calibri Light"/>
              </a:rPr>
              <a:t>a</a:t>
            </a:r>
            <a:r>
              <a:rPr sz="2400" b="0" spc="-145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nodes.  </a:t>
            </a:r>
            <a:r>
              <a:rPr sz="2400" b="0" spc="-15" dirty="0">
                <a:latin typeface="Calibri Light"/>
                <a:cs typeface="Calibri Light"/>
              </a:rPr>
              <a:t>1</a:t>
            </a:r>
            <a:r>
              <a:rPr sz="2400" b="0" spc="-22" baseline="24305" dirty="0">
                <a:latin typeface="Calibri Light"/>
                <a:cs typeface="Calibri Light"/>
              </a:rPr>
              <a:t>st</a:t>
            </a:r>
            <a:r>
              <a:rPr sz="2400" b="0" spc="284" baseline="24305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Case: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Calibri Light"/>
              <a:cs typeface="Calibri Light"/>
            </a:endParaRPr>
          </a:p>
          <a:p>
            <a:pPr marL="495300">
              <a:lnSpc>
                <a:spcPct val="100000"/>
              </a:lnSpc>
            </a:pPr>
            <a:r>
              <a:rPr sz="2400" b="0" dirty="0">
                <a:latin typeface="Calibri Light"/>
                <a:cs typeface="Calibri Light"/>
              </a:rPr>
              <a:t>- </a:t>
            </a:r>
            <a:r>
              <a:rPr sz="2400" b="0" spc="-5" dirty="0">
                <a:latin typeface="Calibri Light"/>
                <a:cs typeface="Calibri Light"/>
              </a:rPr>
              <a:t>If </a:t>
            </a:r>
            <a:r>
              <a:rPr sz="2400" b="0" dirty="0">
                <a:latin typeface="Calibri Light"/>
                <a:cs typeface="Calibri Light"/>
              </a:rPr>
              <a:t>G has an </a:t>
            </a:r>
            <a:r>
              <a:rPr sz="2400" b="0" spc="-10" dirty="0">
                <a:latin typeface="Calibri Light"/>
                <a:cs typeface="Calibri Light"/>
              </a:rPr>
              <a:t>empty right subtree, </a:t>
            </a:r>
            <a:r>
              <a:rPr sz="2400" b="0" dirty="0">
                <a:latin typeface="Calibri Light"/>
                <a:cs typeface="Calibri Light"/>
              </a:rPr>
              <a:t>then the insertion is</a:t>
            </a:r>
            <a:r>
              <a:rPr sz="2400" b="0" spc="-105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simple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24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98721" y="1130553"/>
            <a:ext cx="1079500" cy="601345"/>
            <a:chOff x="3998721" y="1130553"/>
            <a:chExt cx="1079500" cy="601345"/>
          </a:xfrm>
        </p:grpSpPr>
        <p:sp>
          <p:nvSpPr>
            <p:cNvPr id="3" name="object 3"/>
            <p:cNvSpPr/>
            <p:nvPr/>
          </p:nvSpPr>
          <p:spPr>
            <a:xfrm>
              <a:off x="4005071" y="1136903"/>
              <a:ext cx="1066800" cy="588645"/>
            </a:xfrm>
            <a:custGeom>
              <a:avLst/>
              <a:gdLst/>
              <a:ahLst/>
              <a:cxnLst/>
              <a:rect l="l" t="t" r="r" b="b"/>
              <a:pathLst>
                <a:path w="1066800" h="588644">
                  <a:moveTo>
                    <a:pt x="1066800" y="0"/>
                  </a:moveTo>
                  <a:lnTo>
                    <a:pt x="0" y="0"/>
                  </a:lnTo>
                  <a:lnTo>
                    <a:pt x="0" y="588263"/>
                  </a:lnTo>
                  <a:lnTo>
                    <a:pt x="1066800" y="588263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05071" y="1136903"/>
              <a:ext cx="1066800" cy="588645"/>
            </a:xfrm>
            <a:custGeom>
              <a:avLst/>
              <a:gdLst/>
              <a:ahLst/>
              <a:cxnLst/>
              <a:rect l="l" t="t" r="r" b="b"/>
              <a:pathLst>
                <a:path w="1066800" h="588644">
                  <a:moveTo>
                    <a:pt x="0" y="588263"/>
                  </a:moveTo>
                  <a:lnTo>
                    <a:pt x="1066800" y="588263"/>
                  </a:lnTo>
                  <a:lnTo>
                    <a:pt x="1066800" y="0"/>
                  </a:lnTo>
                  <a:lnTo>
                    <a:pt x="0" y="0"/>
                  </a:lnTo>
                  <a:lnTo>
                    <a:pt x="0" y="58826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29684" y="1136903"/>
            <a:ext cx="434340" cy="5886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5730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990"/>
              </a:spcBef>
            </a:pPr>
            <a:r>
              <a:rPr sz="2000" b="1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65933" y="1133728"/>
            <a:ext cx="2504440" cy="2141855"/>
            <a:chOff x="2265933" y="1133728"/>
            <a:chExt cx="2504440" cy="2141855"/>
          </a:xfrm>
        </p:grpSpPr>
        <p:sp>
          <p:nvSpPr>
            <p:cNvPr id="7" name="object 7"/>
            <p:cNvSpPr/>
            <p:nvPr/>
          </p:nvSpPr>
          <p:spPr>
            <a:xfrm>
              <a:off x="4326635" y="1136903"/>
              <a:ext cx="440690" cy="610235"/>
            </a:xfrm>
            <a:custGeom>
              <a:avLst/>
              <a:gdLst/>
              <a:ahLst/>
              <a:cxnLst/>
              <a:rect l="l" t="t" r="r" b="b"/>
              <a:pathLst>
                <a:path w="440689" h="610235">
                  <a:moveTo>
                    <a:pt x="0" y="0"/>
                  </a:moveTo>
                  <a:lnTo>
                    <a:pt x="0" y="609600"/>
                  </a:lnTo>
                </a:path>
                <a:path w="440689" h="610235">
                  <a:moveTo>
                    <a:pt x="440436" y="7620"/>
                  </a:moveTo>
                  <a:lnTo>
                    <a:pt x="440436" y="61023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72283" y="2659379"/>
              <a:ext cx="897890" cy="609600"/>
            </a:xfrm>
            <a:custGeom>
              <a:avLst/>
              <a:gdLst/>
              <a:ahLst/>
              <a:cxnLst/>
              <a:rect l="l" t="t" r="r" b="b"/>
              <a:pathLst>
                <a:path w="897889" h="609600">
                  <a:moveTo>
                    <a:pt x="0" y="609600"/>
                  </a:moveTo>
                  <a:lnTo>
                    <a:pt x="897636" y="609600"/>
                  </a:lnTo>
                  <a:lnTo>
                    <a:pt x="897636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272283" y="2659379"/>
          <a:ext cx="89789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5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4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703832" y="4216908"/>
            <a:ext cx="916305" cy="609600"/>
          </a:xfrm>
          <a:custGeom>
            <a:avLst/>
            <a:gdLst/>
            <a:ahLst/>
            <a:cxnLst/>
            <a:rect l="l" t="t" r="r" b="b"/>
            <a:pathLst>
              <a:path w="916305" h="609600">
                <a:moveTo>
                  <a:pt x="0" y="609600"/>
                </a:moveTo>
                <a:lnTo>
                  <a:pt x="915924" y="609600"/>
                </a:lnTo>
                <a:lnTo>
                  <a:pt x="915924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703832" y="4216908"/>
          <a:ext cx="916305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49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5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3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2144522" y="1731898"/>
            <a:ext cx="2069464" cy="3116580"/>
            <a:chOff x="2144522" y="1731898"/>
            <a:chExt cx="2069464" cy="3116580"/>
          </a:xfrm>
        </p:grpSpPr>
        <p:sp>
          <p:nvSpPr>
            <p:cNvPr id="13" name="object 13"/>
            <p:cNvSpPr/>
            <p:nvPr/>
          </p:nvSpPr>
          <p:spPr>
            <a:xfrm>
              <a:off x="2144522" y="1731898"/>
              <a:ext cx="2069464" cy="2499995"/>
            </a:xfrm>
            <a:custGeom>
              <a:avLst/>
              <a:gdLst/>
              <a:ahLst/>
              <a:cxnLst/>
              <a:rect l="l" t="t" r="r" b="b"/>
              <a:pathLst>
                <a:path w="2069464" h="2499995">
                  <a:moveTo>
                    <a:pt x="377317" y="1525524"/>
                  </a:moveTo>
                  <a:lnTo>
                    <a:pt x="365379" y="1521206"/>
                  </a:lnTo>
                  <a:lnTo>
                    <a:pt x="24485" y="2449728"/>
                  </a:lnTo>
                  <a:lnTo>
                    <a:pt x="13208" y="2385949"/>
                  </a:lnTo>
                  <a:lnTo>
                    <a:pt x="12573" y="2382520"/>
                  </a:lnTo>
                  <a:lnTo>
                    <a:pt x="9271" y="2380234"/>
                  </a:lnTo>
                  <a:lnTo>
                    <a:pt x="2286" y="2381504"/>
                  </a:lnTo>
                  <a:lnTo>
                    <a:pt x="0" y="2384806"/>
                  </a:lnTo>
                  <a:lnTo>
                    <a:pt x="635" y="2388235"/>
                  </a:lnTo>
                  <a:lnTo>
                    <a:pt x="18034" y="2485771"/>
                  </a:lnTo>
                  <a:lnTo>
                    <a:pt x="29705" y="2476119"/>
                  </a:lnTo>
                  <a:lnTo>
                    <a:pt x="97155" y="2420366"/>
                  </a:lnTo>
                  <a:lnTo>
                    <a:pt x="97536" y="2416429"/>
                  </a:lnTo>
                  <a:lnTo>
                    <a:pt x="95250" y="2413635"/>
                  </a:lnTo>
                  <a:lnTo>
                    <a:pt x="92964" y="2410968"/>
                  </a:lnTo>
                  <a:lnTo>
                    <a:pt x="89027" y="2410587"/>
                  </a:lnTo>
                  <a:lnTo>
                    <a:pt x="86360" y="2412873"/>
                  </a:lnTo>
                  <a:lnTo>
                    <a:pt x="36410" y="2454059"/>
                  </a:lnTo>
                  <a:lnTo>
                    <a:pt x="377317" y="1525524"/>
                  </a:lnTo>
                  <a:close/>
                </a:path>
                <a:path w="2069464" h="2499995">
                  <a:moveTo>
                    <a:pt x="1520190" y="2499614"/>
                  </a:moveTo>
                  <a:lnTo>
                    <a:pt x="1519656" y="2493010"/>
                  </a:lnTo>
                  <a:lnTo>
                    <a:pt x="1512316" y="2400935"/>
                  </a:lnTo>
                  <a:lnTo>
                    <a:pt x="1511935" y="2397379"/>
                  </a:lnTo>
                  <a:lnTo>
                    <a:pt x="1508887" y="2394839"/>
                  </a:lnTo>
                  <a:lnTo>
                    <a:pt x="1501902" y="2395347"/>
                  </a:lnTo>
                  <a:lnTo>
                    <a:pt x="1499362" y="2398395"/>
                  </a:lnTo>
                  <a:lnTo>
                    <a:pt x="1499616" y="2401951"/>
                  </a:lnTo>
                  <a:lnTo>
                    <a:pt x="1504734" y="2466352"/>
                  </a:lnTo>
                  <a:lnTo>
                    <a:pt x="859917" y="1539494"/>
                  </a:lnTo>
                  <a:lnTo>
                    <a:pt x="849503" y="1546860"/>
                  </a:lnTo>
                  <a:lnTo>
                    <a:pt x="1494307" y="2473706"/>
                  </a:lnTo>
                  <a:lnTo>
                    <a:pt x="1435608" y="2446401"/>
                  </a:lnTo>
                  <a:lnTo>
                    <a:pt x="1432433" y="2444877"/>
                  </a:lnTo>
                  <a:lnTo>
                    <a:pt x="1428623" y="2446274"/>
                  </a:lnTo>
                  <a:lnTo>
                    <a:pt x="1427226" y="2449449"/>
                  </a:lnTo>
                  <a:lnTo>
                    <a:pt x="1425702" y="2452624"/>
                  </a:lnTo>
                  <a:lnTo>
                    <a:pt x="1427099" y="2456434"/>
                  </a:lnTo>
                  <a:lnTo>
                    <a:pt x="1430274" y="2457958"/>
                  </a:lnTo>
                  <a:lnTo>
                    <a:pt x="1520190" y="2499614"/>
                  </a:lnTo>
                  <a:close/>
                </a:path>
                <a:path w="2069464" h="2499995">
                  <a:moveTo>
                    <a:pt x="2069338" y="10922"/>
                  </a:moveTo>
                  <a:lnTo>
                    <a:pt x="2062734" y="0"/>
                  </a:lnTo>
                  <a:lnTo>
                    <a:pt x="597344" y="888733"/>
                  </a:lnTo>
                  <a:lnTo>
                    <a:pt x="628142" y="831977"/>
                  </a:lnTo>
                  <a:lnTo>
                    <a:pt x="629793" y="828802"/>
                  </a:lnTo>
                  <a:lnTo>
                    <a:pt x="628650" y="824992"/>
                  </a:lnTo>
                  <a:lnTo>
                    <a:pt x="622554" y="821690"/>
                  </a:lnTo>
                  <a:lnTo>
                    <a:pt x="618617" y="822833"/>
                  </a:lnTo>
                  <a:lnTo>
                    <a:pt x="569722" y="913003"/>
                  </a:lnTo>
                  <a:lnTo>
                    <a:pt x="633399" y="911860"/>
                  </a:lnTo>
                  <a:lnTo>
                    <a:pt x="668782" y="911225"/>
                  </a:lnTo>
                  <a:lnTo>
                    <a:pt x="672338" y="911225"/>
                  </a:lnTo>
                  <a:lnTo>
                    <a:pt x="675132" y="908304"/>
                  </a:lnTo>
                  <a:lnTo>
                    <a:pt x="675005" y="904748"/>
                  </a:lnTo>
                  <a:lnTo>
                    <a:pt x="675005" y="901319"/>
                  </a:lnTo>
                  <a:lnTo>
                    <a:pt x="672084" y="898525"/>
                  </a:lnTo>
                  <a:lnTo>
                    <a:pt x="668528" y="898525"/>
                  </a:lnTo>
                  <a:lnTo>
                    <a:pt x="603834" y="899655"/>
                  </a:lnTo>
                  <a:lnTo>
                    <a:pt x="2069338" y="10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15639" y="4232147"/>
              <a:ext cx="899160" cy="609600"/>
            </a:xfrm>
            <a:custGeom>
              <a:avLst/>
              <a:gdLst/>
              <a:ahLst/>
              <a:cxnLst/>
              <a:rect l="l" t="t" r="r" b="b"/>
              <a:pathLst>
                <a:path w="899160" h="609600">
                  <a:moveTo>
                    <a:pt x="0" y="609600"/>
                  </a:moveTo>
                  <a:lnTo>
                    <a:pt x="899160" y="609600"/>
                  </a:lnTo>
                  <a:lnTo>
                    <a:pt x="89916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215639" y="4232147"/>
          <a:ext cx="89916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8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4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5783579" y="2668523"/>
            <a:ext cx="897890" cy="609600"/>
          </a:xfrm>
          <a:custGeom>
            <a:avLst/>
            <a:gdLst/>
            <a:ahLst/>
            <a:cxnLst/>
            <a:rect l="l" t="t" r="r" b="b"/>
            <a:pathLst>
              <a:path w="897890" h="609600">
                <a:moveTo>
                  <a:pt x="0" y="609600"/>
                </a:moveTo>
                <a:lnTo>
                  <a:pt x="897635" y="609600"/>
                </a:lnTo>
                <a:lnTo>
                  <a:pt x="897635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5783579" y="2668523"/>
          <a:ext cx="89789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5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4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7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5230367" y="4206240"/>
            <a:ext cx="916305" cy="609600"/>
          </a:xfrm>
          <a:custGeom>
            <a:avLst/>
            <a:gdLst/>
            <a:ahLst/>
            <a:cxnLst/>
            <a:rect l="l" t="t" r="r" b="b"/>
            <a:pathLst>
              <a:path w="916304" h="609600">
                <a:moveTo>
                  <a:pt x="0" y="609600"/>
                </a:moveTo>
                <a:lnTo>
                  <a:pt x="915924" y="609600"/>
                </a:lnTo>
                <a:lnTo>
                  <a:pt x="915924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5230367" y="4206240"/>
          <a:ext cx="916305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49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5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1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0" name="object 20"/>
          <p:cNvGrpSpPr/>
          <p:nvPr/>
        </p:nvGrpSpPr>
        <p:grpSpPr>
          <a:xfrm>
            <a:off x="5671058" y="3240913"/>
            <a:ext cx="1961514" cy="1617980"/>
            <a:chOff x="5671058" y="3240913"/>
            <a:chExt cx="1961514" cy="1617980"/>
          </a:xfrm>
        </p:grpSpPr>
        <p:sp>
          <p:nvSpPr>
            <p:cNvPr id="21" name="object 21"/>
            <p:cNvSpPr/>
            <p:nvPr/>
          </p:nvSpPr>
          <p:spPr>
            <a:xfrm>
              <a:off x="5671058" y="3240912"/>
              <a:ext cx="1506855" cy="1001394"/>
            </a:xfrm>
            <a:custGeom>
              <a:avLst/>
              <a:gdLst/>
              <a:ahLst/>
              <a:cxnLst/>
              <a:rect l="l" t="t" r="r" b="b"/>
              <a:pathLst>
                <a:path w="1506854" h="1001395">
                  <a:moveTo>
                    <a:pt x="377317" y="4318"/>
                  </a:moveTo>
                  <a:lnTo>
                    <a:pt x="365379" y="0"/>
                  </a:lnTo>
                  <a:lnTo>
                    <a:pt x="24485" y="928522"/>
                  </a:lnTo>
                  <a:lnTo>
                    <a:pt x="13208" y="864743"/>
                  </a:lnTo>
                  <a:lnTo>
                    <a:pt x="12573" y="861314"/>
                  </a:lnTo>
                  <a:lnTo>
                    <a:pt x="9271" y="859028"/>
                  </a:lnTo>
                  <a:lnTo>
                    <a:pt x="2286" y="860298"/>
                  </a:lnTo>
                  <a:lnTo>
                    <a:pt x="0" y="863600"/>
                  </a:lnTo>
                  <a:lnTo>
                    <a:pt x="635" y="867029"/>
                  </a:lnTo>
                  <a:lnTo>
                    <a:pt x="18034" y="964565"/>
                  </a:lnTo>
                  <a:lnTo>
                    <a:pt x="29705" y="954913"/>
                  </a:lnTo>
                  <a:lnTo>
                    <a:pt x="97155" y="899160"/>
                  </a:lnTo>
                  <a:lnTo>
                    <a:pt x="97536" y="895223"/>
                  </a:lnTo>
                  <a:lnTo>
                    <a:pt x="95250" y="892429"/>
                  </a:lnTo>
                  <a:lnTo>
                    <a:pt x="92964" y="889762"/>
                  </a:lnTo>
                  <a:lnTo>
                    <a:pt x="89027" y="889381"/>
                  </a:lnTo>
                  <a:lnTo>
                    <a:pt x="86360" y="891667"/>
                  </a:lnTo>
                  <a:lnTo>
                    <a:pt x="36410" y="932853"/>
                  </a:lnTo>
                  <a:lnTo>
                    <a:pt x="377317" y="4318"/>
                  </a:lnTo>
                  <a:close/>
                </a:path>
                <a:path w="1506854" h="1001395">
                  <a:moveTo>
                    <a:pt x="1506474" y="1001268"/>
                  </a:moveTo>
                  <a:lnTo>
                    <a:pt x="1505940" y="994664"/>
                  </a:lnTo>
                  <a:lnTo>
                    <a:pt x="1498600" y="902589"/>
                  </a:lnTo>
                  <a:lnTo>
                    <a:pt x="1498219" y="899033"/>
                  </a:lnTo>
                  <a:lnTo>
                    <a:pt x="1495171" y="896493"/>
                  </a:lnTo>
                  <a:lnTo>
                    <a:pt x="1488186" y="897001"/>
                  </a:lnTo>
                  <a:lnTo>
                    <a:pt x="1485646" y="900049"/>
                  </a:lnTo>
                  <a:lnTo>
                    <a:pt x="1485900" y="903605"/>
                  </a:lnTo>
                  <a:lnTo>
                    <a:pt x="1491018" y="968006"/>
                  </a:lnTo>
                  <a:lnTo>
                    <a:pt x="846188" y="41148"/>
                  </a:lnTo>
                  <a:lnTo>
                    <a:pt x="835787" y="48514"/>
                  </a:lnTo>
                  <a:lnTo>
                    <a:pt x="1480591" y="975360"/>
                  </a:lnTo>
                  <a:lnTo>
                    <a:pt x="1421892" y="948055"/>
                  </a:lnTo>
                  <a:lnTo>
                    <a:pt x="1418717" y="946531"/>
                  </a:lnTo>
                  <a:lnTo>
                    <a:pt x="1414907" y="947928"/>
                  </a:lnTo>
                  <a:lnTo>
                    <a:pt x="1413510" y="951103"/>
                  </a:lnTo>
                  <a:lnTo>
                    <a:pt x="1411986" y="954278"/>
                  </a:lnTo>
                  <a:lnTo>
                    <a:pt x="1413383" y="958088"/>
                  </a:lnTo>
                  <a:lnTo>
                    <a:pt x="1416558" y="959612"/>
                  </a:lnTo>
                  <a:lnTo>
                    <a:pt x="1506474" y="10012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28460" y="4242816"/>
              <a:ext cx="897890" cy="609600"/>
            </a:xfrm>
            <a:custGeom>
              <a:avLst/>
              <a:gdLst/>
              <a:ahLst/>
              <a:cxnLst/>
              <a:rect l="l" t="t" r="r" b="b"/>
              <a:pathLst>
                <a:path w="897890" h="609600">
                  <a:moveTo>
                    <a:pt x="0" y="609599"/>
                  </a:moveTo>
                  <a:lnTo>
                    <a:pt x="897636" y="609599"/>
                  </a:lnTo>
                  <a:lnTo>
                    <a:pt x="897636" y="0"/>
                  </a:lnTo>
                  <a:lnTo>
                    <a:pt x="0" y="0"/>
                  </a:lnTo>
                  <a:lnTo>
                    <a:pt x="0" y="60959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6728459" y="4242815"/>
          <a:ext cx="89789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5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4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6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4" name="object 24"/>
          <p:cNvGrpSpPr/>
          <p:nvPr/>
        </p:nvGrpSpPr>
        <p:grpSpPr>
          <a:xfrm>
            <a:off x="2537586" y="110997"/>
            <a:ext cx="4346575" cy="4144010"/>
            <a:chOff x="2537586" y="110997"/>
            <a:chExt cx="4346575" cy="4144010"/>
          </a:xfrm>
        </p:grpSpPr>
        <p:sp>
          <p:nvSpPr>
            <p:cNvPr id="25" name="object 25"/>
            <p:cNvSpPr/>
            <p:nvPr/>
          </p:nvSpPr>
          <p:spPr>
            <a:xfrm>
              <a:off x="4914391" y="1698117"/>
              <a:ext cx="1319530" cy="972819"/>
            </a:xfrm>
            <a:custGeom>
              <a:avLst/>
              <a:gdLst/>
              <a:ahLst/>
              <a:cxnLst/>
              <a:rect l="l" t="t" r="r" b="b"/>
              <a:pathLst>
                <a:path w="1319529" h="972819">
                  <a:moveTo>
                    <a:pt x="1252041" y="935349"/>
                  </a:moveTo>
                  <a:lnTo>
                    <a:pt x="1235329" y="958088"/>
                  </a:lnTo>
                  <a:lnTo>
                    <a:pt x="1319276" y="972438"/>
                  </a:lnTo>
                  <a:lnTo>
                    <a:pt x="1304083" y="942848"/>
                  </a:lnTo>
                  <a:lnTo>
                    <a:pt x="1262253" y="942848"/>
                  </a:lnTo>
                  <a:lnTo>
                    <a:pt x="1252041" y="935349"/>
                  </a:lnTo>
                  <a:close/>
                </a:path>
                <a:path w="1319529" h="972819">
                  <a:moveTo>
                    <a:pt x="1263715" y="919466"/>
                  </a:moveTo>
                  <a:lnTo>
                    <a:pt x="1252041" y="935349"/>
                  </a:lnTo>
                  <a:lnTo>
                    <a:pt x="1262253" y="942848"/>
                  </a:lnTo>
                  <a:lnTo>
                    <a:pt x="1273937" y="926973"/>
                  </a:lnTo>
                  <a:lnTo>
                    <a:pt x="1263715" y="919466"/>
                  </a:lnTo>
                  <a:close/>
                </a:path>
                <a:path w="1319529" h="972819">
                  <a:moveTo>
                    <a:pt x="1280414" y="896747"/>
                  </a:moveTo>
                  <a:lnTo>
                    <a:pt x="1263715" y="919466"/>
                  </a:lnTo>
                  <a:lnTo>
                    <a:pt x="1273937" y="926973"/>
                  </a:lnTo>
                  <a:lnTo>
                    <a:pt x="1262253" y="942848"/>
                  </a:lnTo>
                  <a:lnTo>
                    <a:pt x="1304083" y="942848"/>
                  </a:lnTo>
                  <a:lnTo>
                    <a:pt x="1280414" y="896747"/>
                  </a:lnTo>
                  <a:close/>
                </a:path>
                <a:path w="1319529" h="972819">
                  <a:moveTo>
                    <a:pt x="11684" y="0"/>
                  </a:moveTo>
                  <a:lnTo>
                    <a:pt x="0" y="16002"/>
                  </a:lnTo>
                  <a:lnTo>
                    <a:pt x="1252041" y="935349"/>
                  </a:lnTo>
                  <a:lnTo>
                    <a:pt x="1263715" y="919466"/>
                  </a:lnTo>
                  <a:lnTo>
                    <a:pt x="116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37586" y="3269742"/>
              <a:ext cx="208279" cy="939800"/>
            </a:xfrm>
            <a:custGeom>
              <a:avLst/>
              <a:gdLst/>
              <a:ahLst/>
              <a:cxnLst/>
              <a:rect l="l" t="t" r="r" b="b"/>
              <a:pathLst>
                <a:path w="208280" h="939800">
                  <a:moveTo>
                    <a:pt x="160605" y="73121"/>
                  </a:moveTo>
                  <a:lnTo>
                    <a:pt x="0" y="935736"/>
                  </a:lnTo>
                  <a:lnTo>
                    <a:pt x="19557" y="939419"/>
                  </a:lnTo>
                  <a:lnTo>
                    <a:pt x="180049" y="76746"/>
                  </a:lnTo>
                  <a:lnTo>
                    <a:pt x="160605" y="73121"/>
                  </a:lnTo>
                  <a:close/>
                </a:path>
                <a:path w="208280" h="939800">
                  <a:moveTo>
                    <a:pt x="201652" y="60579"/>
                  </a:moveTo>
                  <a:lnTo>
                    <a:pt x="162940" y="60579"/>
                  </a:lnTo>
                  <a:lnTo>
                    <a:pt x="182371" y="64262"/>
                  </a:lnTo>
                  <a:lnTo>
                    <a:pt x="180049" y="76746"/>
                  </a:lnTo>
                  <a:lnTo>
                    <a:pt x="207771" y="81915"/>
                  </a:lnTo>
                  <a:lnTo>
                    <a:pt x="201652" y="60579"/>
                  </a:lnTo>
                  <a:close/>
                </a:path>
                <a:path w="208280" h="939800">
                  <a:moveTo>
                    <a:pt x="162940" y="60579"/>
                  </a:moveTo>
                  <a:lnTo>
                    <a:pt x="160605" y="73121"/>
                  </a:lnTo>
                  <a:lnTo>
                    <a:pt x="180049" y="76746"/>
                  </a:lnTo>
                  <a:lnTo>
                    <a:pt x="182371" y="64262"/>
                  </a:lnTo>
                  <a:lnTo>
                    <a:pt x="162940" y="60579"/>
                  </a:lnTo>
                  <a:close/>
                </a:path>
                <a:path w="208280" h="939800">
                  <a:moveTo>
                    <a:pt x="184276" y="0"/>
                  </a:moveTo>
                  <a:lnTo>
                    <a:pt x="132842" y="67945"/>
                  </a:lnTo>
                  <a:lnTo>
                    <a:pt x="160605" y="73121"/>
                  </a:lnTo>
                  <a:lnTo>
                    <a:pt x="162940" y="60579"/>
                  </a:lnTo>
                  <a:lnTo>
                    <a:pt x="201652" y="60579"/>
                  </a:lnTo>
                  <a:lnTo>
                    <a:pt x="18427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93694" y="3243833"/>
              <a:ext cx="467359" cy="992505"/>
            </a:xfrm>
            <a:custGeom>
              <a:avLst/>
              <a:gdLst/>
              <a:ahLst/>
              <a:cxnLst/>
              <a:rect l="l" t="t" r="r" b="b"/>
              <a:pathLst>
                <a:path w="467360" h="992504">
                  <a:moveTo>
                    <a:pt x="43555" y="65030"/>
                  </a:moveTo>
                  <a:lnTo>
                    <a:pt x="25493" y="73349"/>
                  </a:lnTo>
                  <a:lnTo>
                    <a:pt x="449071" y="992377"/>
                  </a:lnTo>
                  <a:lnTo>
                    <a:pt x="466979" y="983995"/>
                  </a:lnTo>
                  <a:lnTo>
                    <a:pt x="43555" y="65030"/>
                  </a:lnTo>
                  <a:close/>
                </a:path>
                <a:path w="467360" h="992504">
                  <a:moveTo>
                    <a:pt x="2667" y="0"/>
                  </a:moveTo>
                  <a:lnTo>
                    <a:pt x="0" y="85089"/>
                  </a:lnTo>
                  <a:lnTo>
                    <a:pt x="25493" y="73349"/>
                  </a:lnTo>
                  <a:lnTo>
                    <a:pt x="20193" y="61849"/>
                  </a:lnTo>
                  <a:lnTo>
                    <a:pt x="38227" y="53466"/>
                  </a:lnTo>
                  <a:lnTo>
                    <a:pt x="68663" y="53466"/>
                  </a:lnTo>
                  <a:lnTo>
                    <a:pt x="69215" y="53212"/>
                  </a:lnTo>
                  <a:lnTo>
                    <a:pt x="2667" y="0"/>
                  </a:lnTo>
                  <a:close/>
                </a:path>
                <a:path w="467360" h="992504">
                  <a:moveTo>
                    <a:pt x="38227" y="53466"/>
                  </a:moveTo>
                  <a:lnTo>
                    <a:pt x="20193" y="61849"/>
                  </a:lnTo>
                  <a:lnTo>
                    <a:pt x="25493" y="73349"/>
                  </a:lnTo>
                  <a:lnTo>
                    <a:pt x="43555" y="65030"/>
                  </a:lnTo>
                  <a:lnTo>
                    <a:pt x="38227" y="53466"/>
                  </a:lnTo>
                  <a:close/>
                </a:path>
                <a:path w="467360" h="992504">
                  <a:moveTo>
                    <a:pt x="68663" y="53466"/>
                  </a:moveTo>
                  <a:lnTo>
                    <a:pt x="38227" y="53466"/>
                  </a:lnTo>
                  <a:lnTo>
                    <a:pt x="43555" y="65030"/>
                  </a:lnTo>
                  <a:lnTo>
                    <a:pt x="68663" y="53466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96181" y="1725930"/>
              <a:ext cx="564515" cy="2508250"/>
            </a:xfrm>
            <a:custGeom>
              <a:avLst/>
              <a:gdLst/>
              <a:ahLst/>
              <a:cxnLst/>
              <a:rect l="l" t="t" r="r" b="b"/>
              <a:pathLst>
                <a:path w="564514" h="2508250">
                  <a:moveTo>
                    <a:pt x="517560" y="72434"/>
                  </a:moveTo>
                  <a:lnTo>
                    <a:pt x="0" y="2503805"/>
                  </a:lnTo>
                  <a:lnTo>
                    <a:pt x="19303" y="2507869"/>
                  </a:lnTo>
                  <a:lnTo>
                    <a:pt x="536853" y="76549"/>
                  </a:lnTo>
                  <a:lnTo>
                    <a:pt x="517560" y="72434"/>
                  </a:lnTo>
                  <a:close/>
                </a:path>
                <a:path w="564514" h="2508250">
                  <a:moveTo>
                    <a:pt x="558601" y="60071"/>
                  </a:moveTo>
                  <a:lnTo>
                    <a:pt x="520191" y="60071"/>
                  </a:lnTo>
                  <a:lnTo>
                    <a:pt x="539495" y="64135"/>
                  </a:lnTo>
                  <a:lnTo>
                    <a:pt x="536853" y="76549"/>
                  </a:lnTo>
                  <a:lnTo>
                    <a:pt x="564388" y="82423"/>
                  </a:lnTo>
                  <a:lnTo>
                    <a:pt x="558601" y="60071"/>
                  </a:lnTo>
                  <a:close/>
                </a:path>
                <a:path w="564514" h="2508250">
                  <a:moveTo>
                    <a:pt x="520191" y="60071"/>
                  </a:moveTo>
                  <a:lnTo>
                    <a:pt x="517560" y="72434"/>
                  </a:lnTo>
                  <a:lnTo>
                    <a:pt x="536853" y="76549"/>
                  </a:lnTo>
                  <a:lnTo>
                    <a:pt x="539495" y="64135"/>
                  </a:lnTo>
                  <a:lnTo>
                    <a:pt x="520191" y="60071"/>
                  </a:lnTo>
                  <a:close/>
                </a:path>
                <a:path w="564514" h="2508250">
                  <a:moveTo>
                    <a:pt x="543051" y="0"/>
                  </a:moveTo>
                  <a:lnTo>
                    <a:pt x="489965" y="66548"/>
                  </a:lnTo>
                  <a:lnTo>
                    <a:pt x="517560" y="72434"/>
                  </a:lnTo>
                  <a:lnTo>
                    <a:pt x="520191" y="60071"/>
                  </a:lnTo>
                  <a:lnTo>
                    <a:pt x="558601" y="60071"/>
                  </a:lnTo>
                  <a:lnTo>
                    <a:pt x="543051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63694" y="1747265"/>
              <a:ext cx="2220595" cy="2507615"/>
            </a:xfrm>
            <a:custGeom>
              <a:avLst/>
              <a:gdLst/>
              <a:ahLst/>
              <a:cxnLst/>
              <a:rect l="l" t="t" r="r" b="b"/>
              <a:pathLst>
                <a:path w="2220595" h="2507615">
                  <a:moveTo>
                    <a:pt x="671830" y="2432685"/>
                  </a:moveTo>
                  <a:lnTo>
                    <a:pt x="46316" y="71145"/>
                  </a:lnTo>
                  <a:lnTo>
                    <a:pt x="73660" y="63881"/>
                  </a:lnTo>
                  <a:lnTo>
                    <a:pt x="69164" y="58801"/>
                  </a:lnTo>
                  <a:lnTo>
                    <a:pt x="17272" y="0"/>
                  </a:lnTo>
                  <a:lnTo>
                    <a:pt x="0" y="83439"/>
                  </a:lnTo>
                  <a:lnTo>
                    <a:pt x="27254" y="76200"/>
                  </a:lnTo>
                  <a:lnTo>
                    <a:pt x="652653" y="2437765"/>
                  </a:lnTo>
                  <a:lnTo>
                    <a:pt x="671830" y="2432685"/>
                  </a:lnTo>
                  <a:close/>
                </a:path>
                <a:path w="2220595" h="2507615">
                  <a:moveTo>
                    <a:pt x="2220468" y="2496439"/>
                  </a:moveTo>
                  <a:lnTo>
                    <a:pt x="1620532" y="1589709"/>
                  </a:lnTo>
                  <a:lnTo>
                    <a:pt x="1636522" y="1579118"/>
                  </a:lnTo>
                  <a:lnTo>
                    <a:pt x="1644015" y="1574165"/>
                  </a:lnTo>
                  <a:lnTo>
                    <a:pt x="1570228" y="1531620"/>
                  </a:lnTo>
                  <a:lnTo>
                    <a:pt x="1580515" y="1616202"/>
                  </a:lnTo>
                  <a:lnTo>
                    <a:pt x="1604022" y="1600644"/>
                  </a:lnTo>
                  <a:lnTo>
                    <a:pt x="2203958" y="2507361"/>
                  </a:lnTo>
                  <a:lnTo>
                    <a:pt x="2220468" y="2496439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13958" y="3278886"/>
              <a:ext cx="240029" cy="929640"/>
            </a:xfrm>
            <a:custGeom>
              <a:avLst/>
              <a:gdLst/>
              <a:ahLst/>
              <a:cxnLst/>
              <a:rect l="l" t="t" r="r" b="b"/>
              <a:pathLst>
                <a:path w="240029" h="929639">
                  <a:moveTo>
                    <a:pt x="193269" y="72125"/>
                  </a:moveTo>
                  <a:lnTo>
                    <a:pt x="0" y="924940"/>
                  </a:lnTo>
                  <a:lnTo>
                    <a:pt x="19303" y="929386"/>
                  </a:lnTo>
                  <a:lnTo>
                    <a:pt x="212592" y="76486"/>
                  </a:lnTo>
                  <a:lnTo>
                    <a:pt x="193269" y="72125"/>
                  </a:lnTo>
                  <a:close/>
                </a:path>
                <a:path w="240029" h="929639">
                  <a:moveTo>
                    <a:pt x="234380" y="59689"/>
                  </a:moveTo>
                  <a:lnTo>
                    <a:pt x="196087" y="59689"/>
                  </a:lnTo>
                  <a:lnTo>
                    <a:pt x="215391" y="64135"/>
                  </a:lnTo>
                  <a:lnTo>
                    <a:pt x="212592" y="76486"/>
                  </a:lnTo>
                  <a:lnTo>
                    <a:pt x="240029" y="82676"/>
                  </a:lnTo>
                  <a:lnTo>
                    <a:pt x="234380" y="59689"/>
                  </a:lnTo>
                  <a:close/>
                </a:path>
                <a:path w="240029" h="929639">
                  <a:moveTo>
                    <a:pt x="196087" y="59689"/>
                  </a:moveTo>
                  <a:lnTo>
                    <a:pt x="193269" y="72125"/>
                  </a:lnTo>
                  <a:lnTo>
                    <a:pt x="212592" y="76486"/>
                  </a:lnTo>
                  <a:lnTo>
                    <a:pt x="215391" y="64135"/>
                  </a:lnTo>
                  <a:lnTo>
                    <a:pt x="196087" y="59689"/>
                  </a:lnTo>
                  <a:close/>
                </a:path>
                <a:path w="240029" h="929639">
                  <a:moveTo>
                    <a:pt x="219709" y="0"/>
                  </a:moveTo>
                  <a:lnTo>
                    <a:pt x="165734" y="65912"/>
                  </a:lnTo>
                  <a:lnTo>
                    <a:pt x="193269" y="72125"/>
                  </a:lnTo>
                  <a:lnTo>
                    <a:pt x="196087" y="59689"/>
                  </a:lnTo>
                  <a:lnTo>
                    <a:pt x="234380" y="59689"/>
                  </a:lnTo>
                  <a:lnTo>
                    <a:pt x="219709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95927" y="117347"/>
              <a:ext cx="1066800" cy="588645"/>
            </a:xfrm>
            <a:custGeom>
              <a:avLst/>
              <a:gdLst/>
              <a:ahLst/>
              <a:cxnLst/>
              <a:rect l="l" t="t" r="r" b="b"/>
              <a:pathLst>
                <a:path w="1066800" h="588645">
                  <a:moveTo>
                    <a:pt x="1066800" y="0"/>
                  </a:moveTo>
                  <a:lnTo>
                    <a:pt x="0" y="0"/>
                  </a:lnTo>
                  <a:lnTo>
                    <a:pt x="0" y="588263"/>
                  </a:lnTo>
                  <a:lnTo>
                    <a:pt x="1066800" y="588263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95927" y="117347"/>
              <a:ext cx="1066800" cy="588645"/>
            </a:xfrm>
            <a:custGeom>
              <a:avLst/>
              <a:gdLst/>
              <a:ahLst/>
              <a:cxnLst/>
              <a:rect l="l" t="t" r="r" b="b"/>
              <a:pathLst>
                <a:path w="1066800" h="588645">
                  <a:moveTo>
                    <a:pt x="0" y="588263"/>
                  </a:moveTo>
                  <a:lnTo>
                    <a:pt x="1066800" y="588263"/>
                  </a:lnTo>
                  <a:lnTo>
                    <a:pt x="1066800" y="0"/>
                  </a:lnTo>
                  <a:lnTo>
                    <a:pt x="0" y="0"/>
                  </a:lnTo>
                  <a:lnTo>
                    <a:pt x="0" y="58826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297426" y="264109"/>
            <a:ext cx="4654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Head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816607" y="220218"/>
            <a:ext cx="6602730" cy="5722620"/>
            <a:chOff x="1816607" y="220218"/>
            <a:chExt cx="6602730" cy="5722620"/>
          </a:xfrm>
        </p:grpSpPr>
        <p:sp>
          <p:nvSpPr>
            <p:cNvPr id="35" name="object 35"/>
            <p:cNvSpPr/>
            <p:nvPr/>
          </p:nvSpPr>
          <p:spPr>
            <a:xfrm>
              <a:off x="4498212" y="705484"/>
              <a:ext cx="76200" cy="431800"/>
            </a:xfrm>
            <a:custGeom>
              <a:avLst/>
              <a:gdLst/>
              <a:ahLst/>
              <a:cxnLst/>
              <a:rect l="l" t="t" r="r" b="b"/>
              <a:pathLst>
                <a:path w="76200" h="431800">
                  <a:moveTo>
                    <a:pt x="31754" y="355472"/>
                  </a:moveTo>
                  <a:lnTo>
                    <a:pt x="0" y="356107"/>
                  </a:lnTo>
                  <a:lnTo>
                    <a:pt x="39624" y="431545"/>
                  </a:lnTo>
                  <a:lnTo>
                    <a:pt x="69741" y="368173"/>
                  </a:lnTo>
                  <a:lnTo>
                    <a:pt x="32003" y="368173"/>
                  </a:lnTo>
                  <a:lnTo>
                    <a:pt x="31754" y="355472"/>
                  </a:lnTo>
                  <a:close/>
                </a:path>
                <a:path w="76200" h="431800">
                  <a:moveTo>
                    <a:pt x="44454" y="355218"/>
                  </a:moveTo>
                  <a:lnTo>
                    <a:pt x="31754" y="355472"/>
                  </a:lnTo>
                  <a:lnTo>
                    <a:pt x="32003" y="368173"/>
                  </a:lnTo>
                  <a:lnTo>
                    <a:pt x="44703" y="367918"/>
                  </a:lnTo>
                  <a:lnTo>
                    <a:pt x="44454" y="355218"/>
                  </a:lnTo>
                  <a:close/>
                </a:path>
                <a:path w="76200" h="431800">
                  <a:moveTo>
                    <a:pt x="76200" y="354584"/>
                  </a:moveTo>
                  <a:lnTo>
                    <a:pt x="44454" y="355218"/>
                  </a:lnTo>
                  <a:lnTo>
                    <a:pt x="44703" y="367918"/>
                  </a:lnTo>
                  <a:lnTo>
                    <a:pt x="32003" y="368173"/>
                  </a:lnTo>
                  <a:lnTo>
                    <a:pt x="69741" y="368173"/>
                  </a:lnTo>
                  <a:lnTo>
                    <a:pt x="76200" y="354584"/>
                  </a:lnTo>
                  <a:close/>
                </a:path>
                <a:path w="76200" h="431800">
                  <a:moveTo>
                    <a:pt x="37464" y="0"/>
                  </a:moveTo>
                  <a:lnTo>
                    <a:pt x="24764" y="253"/>
                  </a:lnTo>
                  <a:lnTo>
                    <a:pt x="31754" y="355472"/>
                  </a:lnTo>
                  <a:lnTo>
                    <a:pt x="44454" y="355218"/>
                  </a:lnTo>
                  <a:lnTo>
                    <a:pt x="3746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010150" y="375665"/>
              <a:ext cx="2573020" cy="3844925"/>
            </a:xfrm>
            <a:custGeom>
              <a:avLst/>
              <a:gdLst/>
              <a:ahLst/>
              <a:cxnLst/>
              <a:rect l="l" t="t" r="r" b="b"/>
              <a:pathLst>
                <a:path w="2573020" h="3844925">
                  <a:moveTo>
                    <a:pt x="2553207" y="38100"/>
                  </a:moveTo>
                  <a:lnTo>
                    <a:pt x="2553207" y="3844416"/>
                  </a:lnTo>
                  <a:lnTo>
                    <a:pt x="2573020" y="3844417"/>
                  </a:lnTo>
                  <a:lnTo>
                    <a:pt x="2573020" y="48006"/>
                  </a:lnTo>
                  <a:lnTo>
                    <a:pt x="2563114" y="48006"/>
                  </a:lnTo>
                  <a:lnTo>
                    <a:pt x="2553207" y="38100"/>
                  </a:lnTo>
                  <a:close/>
                </a:path>
                <a:path w="2573020" h="3844925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8006"/>
                  </a:lnTo>
                  <a:lnTo>
                    <a:pt x="63500" y="48006"/>
                  </a:lnTo>
                  <a:lnTo>
                    <a:pt x="63500" y="28194"/>
                  </a:lnTo>
                  <a:lnTo>
                    <a:pt x="76200" y="28194"/>
                  </a:lnTo>
                  <a:lnTo>
                    <a:pt x="76200" y="0"/>
                  </a:lnTo>
                  <a:close/>
                </a:path>
                <a:path w="2573020" h="3844925">
                  <a:moveTo>
                    <a:pt x="76200" y="28194"/>
                  </a:moveTo>
                  <a:lnTo>
                    <a:pt x="63500" y="28194"/>
                  </a:lnTo>
                  <a:lnTo>
                    <a:pt x="63500" y="48006"/>
                  </a:lnTo>
                  <a:lnTo>
                    <a:pt x="76200" y="48006"/>
                  </a:lnTo>
                  <a:lnTo>
                    <a:pt x="76200" y="28194"/>
                  </a:lnTo>
                  <a:close/>
                </a:path>
                <a:path w="2573020" h="3844925">
                  <a:moveTo>
                    <a:pt x="2568575" y="28194"/>
                  </a:moveTo>
                  <a:lnTo>
                    <a:pt x="76200" y="28194"/>
                  </a:lnTo>
                  <a:lnTo>
                    <a:pt x="76200" y="48006"/>
                  </a:lnTo>
                  <a:lnTo>
                    <a:pt x="2553207" y="48006"/>
                  </a:lnTo>
                  <a:lnTo>
                    <a:pt x="2553207" y="38100"/>
                  </a:lnTo>
                  <a:lnTo>
                    <a:pt x="2573020" y="38099"/>
                  </a:lnTo>
                  <a:lnTo>
                    <a:pt x="2573020" y="32638"/>
                  </a:lnTo>
                  <a:lnTo>
                    <a:pt x="2568575" y="28194"/>
                  </a:lnTo>
                  <a:close/>
                </a:path>
                <a:path w="2573020" h="3844925">
                  <a:moveTo>
                    <a:pt x="2573020" y="38099"/>
                  </a:moveTo>
                  <a:lnTo>
                    <a:pt x="2553207" y="38100"/>
                  </a:lnTo>
                  <a:lnTo>
                    <a:pt x="2563114" y="48006"/>
                  </a:lnTo>
                  <a:lnTo>
                    <a:pt x="2573020" y="48006"/>
                  </a:lnTo>
                  <a:lnTo>
                    <a:pt x="2573020" y="38099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16607" y="220218"/>
              <a:ext cx="2147570" cy="3985260"/>
            </a:xfrm>
            <a:custGeom>
              <a:avLst/>
              <a:gdLst/>
              <a:ahLst/>
              <a:cxnLst/>
              <a:rect l="l" t="t" r="r" b="b"/>
              <a:pathLst>
                <a:path w="2147570" h="3985260">
                  <a:moveTo>
                    <a:pt x="2069973" y="24404"/>
                  </a:moveTo>
                  <a:lnTo>
                    <a:pt x="4444" y="27177"/>
                  </a:lnTo>
                  <a:lnTo>
                    <a:pt x="0" y="31623"/>
                  </a:lnTo>
                  <a:lnTo>
                    <a:pt x="0" y="3985005"/>
                  </a:lnTo>
                  <a:lnTo>
                    <a:pt x="19812" y="3985005"/>
                  </a:lnTo>
                  <a:lnTo>
                    <a:pt x="19812" y="46989"/>
                  </a:lnTo>
                  <a:lnTo>
                    <a:pt x="9906" y="46989"/>
                  </a:lnTo>
                  <a:lnTo>
                    <a:pt x="19812" y="37083"/>
                  </a:lnTo>
                  <a:lnTo>
                    <a:pt x="2072942" y="37083"/>
                  </a:lnTo>
                  <a:lnTo>
                    <a:pt x="2069973" y="24404"/>
                  </a:lnTo>
                  <a:close/>
                </a:path>
                <a:path w="2147570" h="3985260">
                  <a:moveTo>
                    <a:pt x="2141689" y="24383"/>
                  </a:moveTo>
                  <a:lnTo>
                    <a:pt x="2085340" y="24383"/>
                  </a:lnTo>
                  <a:lnTo>
                    <a:pt x="2085340" y="44196"/>
                  </a:lnTo>
                  <a:lnTo>
                    <a:pt x="2074611" y="44210"/>
                  </a:lnTo>
                  <a:lnTo>
                    <a:pt x="2081657" y="74295"/>
                  </a:lnTo>
                  <a:lnTo>
                    <a:pt x="2141689" y="24383"/>
                  </a:lnTo>
                  <a:close/>
                </a:path>
                <a:path w="2147570" h="3985260">
                  <a:moveTo>
                    <a:pt x="19812" y="37083"/>
                  </a:moveTo>
                  <a:lnTo>
                    <a:pt x="9906" y="46989"/>
                  </a:lnTo>
                  <a:lnTo>
                    <a:pt x="19812" y="46976"/>
                  </a:lnTo>
                  <a:lnTo>
                    <a:pt x="19812" y="37083"/>
                  </a:lnTo>
                  <a:close/>
                </a:path>
                <a:path w="2147570" h="3985260">
                  <a:moveTo>
                    <a:pt x="19812" y="46976"/>
                  </a:moveTo>
                  <a:lnTo>
                    <a:pt x="9906" y="46989"/>
                  </a:lnTo>
                  <a:lnTo>
                    <a:pt x="19812" y="46989"/>
                  </a:lnTo>
                  <a:close/>
                </a:path>
                <a:path w="2147570" h="3985260">
                  <a:moveTo>
                    <a:pt x="2072942" y="37083"/>
                  </a:moveTo>
                  <a:lnTo>
                    <a:pt x="19812" y="37083"/>
                  </a:lnTo>
                  <a:lnTo>
                    <a:pt x="19812" y="46976"/>
                  </a:lnTo>
                  <a:lnTo>
                    <a:pt x="2074611" y="44210"/>
                  </a:lnTo>
                  <a:lnTo>
                    <a:pt x="2072942" y="37083"/>
                  </a:lnTo>
                  <a:close/>
                </a:path>
                <a:path w="2147570" h="3985260">
                  <a:moveTo>
                    <a:pt x="2085340" y="24383"/>
                  </a:moveTo>
                  <a:lnTo>
                    <a:pt x="2069973" y="24404"/>
                  </a:lnTo>
                  <a:lnTo>
                    <a:pt x="2074611" y="44210"/>
                  </a:lnTo>
                  <a:lnTo>
                    <a:pt x="2085340" y="44196"/>
                  </a:lnTo>
                  <a:lnTo>
                    <a:pt x="2085340" y="24383"/>
                  </a:lnTo>
                  <a:close/>
                </a:path>
                <a:path w="2147570" h="3985260">
                  <a:moveTo>
                    <a:pt x="2064258" y="0"/>
                  </a:moveTo>
                  <a:lnTo>
                    <a:pt x="2069973" y="24404"/>
                  </a:lnTo>
                  <a:lnTo>
                    <a:pt x="2141689" y="24383"/>
                  </a:lnTo>
                  <a:lnTo>
                    <a:pt x="2147189" y="19811"/>
                  </a:lnTo>
                  <a:lnTo>
                    <a:pt x="206425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514843" y="5326379"/>
              <a:ext cx="897890" cy="609600"/>
            </a:xfrm>
            <a:custGeom>
              <a:avLst/>
              <a:gdLst/>
              <a:ahLst/>
              <a:cxnLst/>
              <a:rect l="l" t="t" r="r" b="b"/>
              <a:pathLst>
                <a:path w="897890" h="609600">
                  <a:moveTo>
                    <a:pt x="0" y="609600"/>
                  </a:moveTo>
                  <a:lnTo>
                    <a:pt x="897636" y="609600"/>
                  </a:lnTo>
                  <a:lnTo>
                    <a:pt x="897636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7514843" y="5326379"/>
          <a:ext cx="89789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5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4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X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0" name="object 40"/>
          <p:cNvGrpSpPr/>
          <p:nvPr/>
        </p:nvGrpSpPr>
        <p:grpSpPr>
          <a:xfrm>
            <a:off x="5063490" y="374141"/>
            <a:ext cx="3198495" cy="4959985"/>
            <a:chOff x="5063490" y="374141"/>
            <a:chExt cx="3198495" cy="4959985"/>
          </a:xfrm>
        </p:grpSpPr>
        <p:sp>
          <p:nvSpPr>
            <p:cNvPr id="41" name="object 41"/>
            <p:cNvSpPr/>
            <p:nvPr/>
          </p:nvSpPr>
          <p:spPr>
            <a:xfrm>
              <a:off x="5063490" y="374141"/>
              <a:ext cx="3198495" cy="4954270"/>
            </a:xfrm>
            <a:custGeom>
              <a:avLst/>
              <a:gdLst/>
              <a:ahLst/>
              <a:cxnLst/>
              <a:rect l="l" t="t" r="r" b="b"/>
              <a:pathLst>
                <a:path w="3198495" h="4954270">
                  <a:moveTo>
                    <a:pt x="3178556" y="38100"/>
                  </a:moveTo>
                  <a:lnTo>
                    <a:pt x="3178556" y="4954016"/>
                  </a:lnTo>
                  <a:lnTo>
                    <a:pt x="3198367" y="4954016"/>
                  </a:lnTo>
                  <a:lnTo>
                    <a:pt x="3198367" y="48006"/>
                  </a:lnTo>
                  <a:lnTo>
                    <a:pt x="3188462" y="48006"/>
                  </a:lnTo>
                  <a:lnTo>
                    <a:pt x="3178556" y="38100"/>
                  </a:lnTo>
                  <a:close/>
                </a:path>
                <a:path w="3198495" h="495427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8006"/>
                  </a:lnTo>
                  <a:lnTo>
                    <a:pt x="63500" y="48006"/>
                  </a:lnTo>
                  <a:lnTo>
                    <a:pt x="63500" y="28194"/>
                  </a:lnTo>
                  <a:lnTo>
                    <a:pt x="76200" y="28194"/>
                  </a:lnTo>
                  <a:lnTo>
                    <a:pt x="76200" y="0"/>
                  </a:lnTo>
                  <a:close/>
                </a:path>
                <a:path w="3198495" h="4954270">
                  <a:moveTo>
                    <a:pt x="76200" y="28194"/>
                  </a:moveTo>
                  <a:lnTo>
                    <a:pt x="63500" y="28194"/>
                  </a:lnTo>
                  <a:lnTo>
                    <a:pt x="63500" y="48006"/>
                  </a:lnTo>
                  <a:lnTo>
                    <a:pt x="76200" y="48006"/>
                  </a:lnTo>
                  <a:lnTo>
                    <a:pt x="76200" y="28194"/>
                  </a:lnTo>
                  <a:close/>
                </a:path>
                <a:path w="3198495" h="4954270">
                  <a:moveTo>
                    <a:pt x="3193923" y="28194"/>
                  </a:moveTo>
                  <a:lnTo>
                    <a:pt x="76200" y="28194"/>
                  </a:lnTo>
                  <a:lnTo>
                    <a:pt x="76200" y="48006"/>
                  </a:lnTo>
                  <a:lnTo>
                    <a:pt x="3178556" y="48006"/>
                  </a:lnTo>
                  <a:lnTo>
                    <a:pt x="3178556" y="38100"/>
                  </a:lnTo>
                  <a:lnTo>
                    <a:pt x="3198367" y="38099"/>
                  </a:lnTo>
                  <a:lnTo>
                    <a:pt x="3198367" y="32638"/>
                  </a:lnTo>
                  <a:lnTo>
                    <a:pt x="3193923" y="28194"/>
                  </a:lnTo>
                  <a:close/>
                </a:path>
                <a:path w="3198495" h="4954270">
                  <a:moveTo>
                    <a:pt x="3198367" y="38099"/>
                  </a:moveTo>
                  <a:lnTo>
                    <a:pt x="3178556" y="38100"/>
                  </a:lnTo>
                  <a:lnTo>
                    <a:pt x="3188462" y="48006"/>
                  </a:lnTo>
                  <a:lnTo>
                    <a:pt x="3198367" y="48006"/>
                  </a:lnTo>
                  <a:lnTo>
                    <a:pt x="3198367" y="38099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566152" y="4854701"/>
              <a:ext cx="358775" cy="479425"/>
            </a:xfrm>
            <a:custGeom>
              <a:avLst/>
              <a:gdLst/>
              <a:ahLst/>
              <a:cxnLst/>
              <a:rect l="l" t="t" r="r" b="b"/>
              <a:pathLst>
                <a:path w="358775" h="479425">
                  <a:moveTo>
                    <a:pt x="268858" y="427228"/>
                  </a:moveTo>
                  <a:lnTo>
                    <a:pt x="265175" y="428625"/>
                  </a:lnTo>
                  <a:lnTo>
                    <a:pt x="263778" y="431927"/>
                  </a:lnTo>
                  <a:lnTo>
                    <a:pt x="262381" y="435102"/>
                  </a:lnTo>
                  <a:lnTo>
                    <a:pt x="263905" y="438912"/>
                  </a:lnTo>
                  <a:lnTo>
                    <a:pt x="267207" y="440182"/>
                  </a:lnTo>
                  <a:lnTo>
                    <a:pt x="358267" y="479171"/>
                  </a:lnTo>
                  <a:lnTo>
                    <a:pt x="357563" y="472821"/>
                  </a:lnTo>
                  <a:lnTo>
                    <a:pt x="345694" y="472821"/>
                  </a:lnTo>
                  <a:lnTo>
                    <a:pt x="331680" y="453962"/>
                  </a:lnTo>
                  <a:lnTo>
                    <a:pt x="268858" y="427228"/>
                  </a:lnTo>
                  <a:close/>
                </a:path>
                <a:path w="358775" h="479425">
                  <a:moveTo>
                    <a:pt x="331680" y="453962"/>
                  </a:moveTo>
                  <a:lnTo>
                    <a:pt x="345694" y="472821"/>
                  </a:lnTo>
                  <a:lnTo>
                    <a:pt x="349826" y="469773"/>
                  </a:lnTo>
                  <a:lnTo>
                    <a:pt x="344424" y="469773"/>
                  </a:lnTo>
                  <a:lnTo>
                    <a:pt x="343207" y="458867"/>
                  </a:lnTo>
                  <a:lnTo>
                    <a:pt x="331680" y="453962"/>
                  </a:lnTo>
                  <a:close/>
                </a:path>
                <a:path w="358775" h="479425">
                  <a:moveTo>
                    <a:pt x="343789" y="374650"/>
                  </a:moveTo>
                  <a:lnTo>
                    <a:pt x="336803" y="375412"/>
                  </a:lnTo>
                  <a:lnTo>
                    <a:pt x="334264" y="378587"/>
                  </a:lnTo>
                  <a:lnTo>
                    <a:pt x="334645" y="382143"/>
                  </a:lnTo>
                  <a:lnTo>
                    <a:pt x="341819" y="446437"/>
                  </a:lnTo>
                  <a:lnTo>
                    <a:pt x="355853" y="465328"/>
                  </a:lnTo>
                  <a:lnTo>
                    <a:pt x="345694" y="472821"/>
                  </a:lnTo>
                  <a:lnTo>
                    <a:pt x="357563" y="472821"/>
                  </a:lnTo>
                  <a:lnTo>
                    <a:pt x="346964" y="377190"/>
                  </a:lnTo>
                  <a:lnTo>
                    <a:pt x="343789" y="374650"/>
                  </a:lnTo>
                  <a:close/>
                </a:path>
                <a:path w="358775" h="479425">
                  <a:moveTo>
                    <a:pt x="343207" y="458867"/>
                  </a:moveTo>
                  <a:lnTo>
                    <a:pt x="344424" y="469773"/>
                  </a:lnTo>
                  <a:lnTo>
                    <a:pt x="353314" y="463169"/>
                  </a:lnTo>
                  <a:lnTo>
                    <a:pt x="343207" y="458867"/>
                  </a:lnTo>
                  <a:close/>
                </a:path>
                <a:path w="358775" h="479425">
                  <a:moveTo>
                    <a:pt x="341819" y="446437"/>
                  </a:moveTo>
                  <a:lnTo>
                    <a:pt x="343207" y="458867"/>
                  </a:lnTo>
                  <a:lnTo>
                    <a:pt x="353314" y="463169"/>
                  </a:lnTo>
                  <a:lnTo>
                    <a:pt x="344424" y="469773"/>
                  </a:lnTo>
                  <a:lnTo>
                    <a:pt x="349826" y="469773"/>
                  </a:lnTo>
                  <a:lnTo>
                    <a:pt x="355853" y="465328"/>
                  </a:lnTo>
                  <a:lnTo>
                    <a:pt x="341819" y="446437"/>
                  </a:lnTo>
                  <a:close/>
                </a:path>
                <a:path w="358775" h="479425">
                  <a:moveTo>
                    <a:pt x="10159" y="0"/>
                  </a:moveTo>
                  <a:lnTo>
                    <a:pt x="0" y="7620"/>
                  </a:lnTo>
                  <a:lnTo>
                    <a:pt x="331680" y="453962"/>
                  </a:lnTo>
                  <a:lnTo>
                    <a:pt x="343207" y="458867"/>
                  </a:lnTo>
                  <a:lnTo>
                    <a:pt x="341819" y="44643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178802" y="4853177"/>
              <a:ext cx="462915" cy="464820"/>
            </a:xfrm>
            <a:custGeom>
              <a:avLst/>
              <a:gdLst/>
              <a:ahLst/>
              <a:cxnLst/>
              <a:rect l="l" t="t" r="r" b="b"/>
              <a:pathLst>
                <a:path w="462915" h="464820">
                  <a:moveTo>
                    <a:pt x="60801" y="47008"/>
                  </a:moveTo>
                  <a:lnTo>
                    <a:pt x="46655" y="61053"/>
                  </a:lnTo>
                  <a:lnTo>
                    <a:pt x="448309" y="464820"/>
                  </a:lnTo>
                  <a:lnTo>
                    <a:pt x="462406" y="450850"/>
                  </a:lnTo>
                  <a:lnTo>
                    <a:pt x="60801" y="47008"/>
                  </a:lnTo>
                  <a:close/>
                </a:path>
                <a:path w="462915" h="464820">
                  <a:moveTo>
                    <a:pt x="0" y="0"/>
                  </a:moveTo>
                  <a:lnTo>
                    <a:pt x="26670" y="80899"/>
                  </a:lnTo>
                  <a:lnTo>
                    <a:pt x="46655" y="61053"/>
                  </a:lnTo>
                  <a:lnTo>
                    <a:pt x="37719" y="52070"/>
                  </a:lnTo>
                  <a:lnTo>
                    <a:pt x="51816" y="37973"/>
                  </a:lnTo>
                  <a:lnTo>
                    <a:pt x="69900" y="37973"/>
                  </a:lnTo>
                  <a:lnTo>
                    <a:pt x="80772" y="27178"/>
                  </a:lnTo>
                  <a:lnTo>
                    <a:pt x="0" y="0"/>
                  </a:lnTo>
                  <a:close/>
                </a:path>
                <a:path w="462915" h="464820">
                  <a:moveTo>
                    <a:pt x="51816" y="37973"/>
                  </a:moveTo>
                  <a:lnTo>
                    <a:pt x="37719" y="52070"/>
                  </a:lnTo>
                  <a:lnTo>
                    <a:pt x="46655" y="61053"/>
                  </a:lnTo>
                  <a:lnTo>
                    <a:pt x="60801" y="47008"/>
                  </a:lnTo>
                  <a:lnTo>
                    <a:pt x="51816" y="37973"/>
                  </a:lnTo>
                  <a:close/>
                </a:path>
                <a:path w="462915" h="464820">
                  <a:moveTo>
                    <a:pt x="69900" y="37973"/>
                  </a:moveTo>
                  <a:lnTo>
                    <a:pt x="51816" y="37973"/>
                  </a:lnTo>
                  <a:lnTo>
                    <a:pt x="60801" y="47008"/>
                  </a:lnTo>
                  <a:lnTo>
                    <a:pt x="69900" y="37973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916939" y="5484672"/>
            <a:ext cx="6082030" cy="770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7251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Inserting X as a </a:t>
            </a:r>
            <a:r>
              <a:rPr sz="1600" spc="-10" dirty="0">
                <a:latin typeface="Calibri"/>
                <a:cs typeface="Calibri"/>
              </a:rPr>
              <a:t>right </a:t>
            </a:r>
            <a:r>
              <a:rPr sz="1600" spc="-5" dirty="0">
                <a:latin typeface="Calibri"/>
                <a:cs typeface="Calibri"/>
              </a:rPr>
              <a:t>child of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New </a:t>
            </a:r>
            <a:r>
              <a:rPr sz="1800" spc="-10" dirty="0">
                <a:latin typeface="Calibri"/>
                <a:cs typeface="Calibri"/>
              </a:rPr>
              <a:t>inorder </a:t>
            </a:r>
            <a:r>
              <a:rPr sz="1800" spc="-15" dirty="0">
                <a:latin typeface="Calibri"/>
                <a:cs typeface="Calibri"/>
              </a:rPr>
              <a:t>traversal </a:t>
            </a:r>
            <a:r>
              <a:rPr sz="1800" spc="-5" dirty="0">
                <a:latin typeface="Calibri"/>
                <a:cs typeface="Calibri"/>
              </a:rPr>
              <a:t>is: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D,B,E,A,F,C,G,X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740" y="1318005"/>
            <a:ext cx="1165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2</a:t>
            </a:r>
            <a:r>
              <a:rPr sz="2400" spc="-7" baseline="24305" dirty="0"/>
              <a:t>nd</a:t>
            </a:r>
            <a:r>
              <a:rPr sz="2400" spc="202" baseline="24305" dirty="0"/>
              <a:t> </a:t>
            </a:r>
            <a:r>
              <a:rPr sz="2400" spc="-10" dirty="0"/>
              <a:t>Case: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26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976754"/>
            <a:ext cx="795210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0" dirty="0">
                <a:latin typeface="Calibri Light"/>
                <a:cs typeface="Calibri Light"/>
              </a:rPr>
              <a:t>If the </a:t>
            </a:r>
            <a:r>
              <a:rPr sz="2400" b="0" spc="-5" dirty="0">
                <a:latin typeface="Calibri Light"/>
                <a:cs typeface="Calibri Light"/>
              </a:rPr>
              <a:t>right </a:t>
            </a:r>
            <a:r>
              <a:rPr sz="2400" b="0" spc="-10" dirty="0">
                <a:latin typeface="Calibri Light"/>
                <a:cs typeface="Calibri Light"/>
              </a:rPr>
              <a:t>subtree </a:t>
            </a:r>
            <a:r>
              <a:rPr sz="2400" b="0" spc="-5" dirty="0">
                <a:latin typeface="Calibri Light"/>
                <a:cs typeface="Calibri Light"/>
              </a:rPr>
              <a:t>of </a:t>
            </a:r>
            <a:r>
              <a:rPr sz="2400" b="0" dirty="0">
                <a:latin typeface="Calibri Light"/>
                <a:cs typeface="Calibri Light"/>
              </a:rPr>
              <a:t>C is not </a:t>
            </a:r>
            <a:r>
              <a:rPr sz="2400" b="0" spc="-40" dirty="0">
                <a:latin typeface="Calibri Light"/>
                <a:cs typeface="Calibri Light"/>
              </a:rPr>
              <a:t>empty, </a:t>
            </a:r>
            <a:r>
              <a:rPr sz="2400" b="0" dirty="0">
                <a:latin typeface="Calibri Light"/>
                <a:cs typeface="Calibri Light"/>
              </a:rPr>
              <a:t>then this </a:t>
            </a:r>
            <a:r>
              <a:rPr sz="2400" b="0" spc="-10" dirty="0">
                <a:latin typeface="Calibri Light"/>
                <a:cs typeface="Calibri Light"/>
              </a:rPr>
              <a:t>right </a:t>
            </a:r>
            <a:r>
              <a:rPr sz="2400" b="0" spc="-5" dirty="0">
                <a:latin typeface="Calibri Light"/>
                <a:cs typeface="Calibri Light"/>
              </a:rPr>
              <a:t>child </a:t>
            </a:r>
            <a:r>
              <a:rPr sz="2400" b="0" dirty="0">
                <a:latin typeface="Calibri Light"/>
                <a:cs typeface="Calibri Light"/>
              </a:rPr>
              <a:t>is </a:t>
            </a:r>
            <a:r>
              <a:rPr sz="2400" b="0" spc="-5" dirty="0">
                <a:latin typeface="Calibri Light"/>
                <a:cs typeface="Calibri Light"/>
              </a:rPr>
              <a:t>made  </a:t>
            </a:r>
            <a:r>
              <a:rPr sz="2400" b="0" dirty="0">
                <a:latin typeface="Calibri Light"/>
                <a:cs typeface="Calibri Light"/>
              </a:rPr>
              <a:t>the </a:t>
            </a:r>
            <a:r>
              <a:rPr sz="2400" b="0" spc="-5" dirty="0">
                <a:latin typeface="Calibri Light"/>
                <a:cs typeface="Calibri Light"/>
              </a:rPr>
              <a:t>right child of </a:t>
            </a:r>
            <a:r>
              <a:rPr sz="2400" b="0" dirty="0">
                <a:latin typeface="Calibri Light"/>
                <a:cs typeface="Calibri Light"/>
              </a:rPr>
              <a:t>X </a:t>
            </a:r>
            <a:r>
              <a:rPr sz="2400" b="0" spc="-10" dirty="0">
                <a:latin typeface="Calibri Light"/>
                <a:cs typeface="Calibri Light"/>
              </a:rPr>
              <a:t>after</a:t>
            </a:r>
            <a:r>
              <a:rPr sz="2400" b="0" spc="-50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insertion.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451" y="1431036"/>
            <a:ext cx="1066800" cy="589915"/>
          </a:xfrm>
          <a:custGeom>
            <a:avLst/>
            <a:gdLst/>
            <a:ahLst/>
            <a:cxnLst/>
            <a:rect l="l" t="t" r="r" b="b"/>
            <a:pathLst>
              <a:path w="1066800" h="589914">
                <a:moveTo>
                  <a:pt x="0" y="589788"/>
                </a:moveTo>
                <a:lnTo>
                  <a:pt x="1066800" y="589788"/>
                </a:lnTo>
                <a:lnTo>
                  <a:pt x="1066800" y="0"/>
                </a:lnTo>
                <a:lnTo>
                  <a:pt x="0" y="0"/>
                </a:lnTo>
                <a:lnTo>
                  <a:pt x="0" y="589788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235451" y="1431036"/>
          <a:ext cx="1065530" cy="589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3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1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97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502663" y="2953511"/>
            <a:ext cx="897890" cy="609600"/>
          </a:xfrm>
          <a:custGeom>
            <a:avLst/>
            <a:gdLst/>
            <a:ahLst/>
            <a:cxnLst/>
            <a:rect l="l" t="t" r="r" b="b"/>
            <a:pathLst>
              <a:path w="897889" h="609600">
                <a:moveTo>
                  <a:pt x="0" y="609600"/>
                </a:moveTo>
                <a:lnTo>
                  <a:pt x="897636" y="609600"/>
                </a:lnTo>
                <a:lnTo>
                  <a:pt x="897636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02663" y="2953511"/>
          <a:ext cx="89789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5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4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B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34211" y="4512564"/>
            <a:ext cx="916305" cy="609600"/>
          </a:xfrm>
          <a:custGeom>
            <a:avLst/>
            <a:gdLst/>
            <a:ahLst/>
            <a:cxnLst/>
            <a:rect l="l" t="t" r="r" b="b"/>
            <a:pathLst>
              <a:path w="916305" h="609600">
                <a:moveTo>
                  <a:pt x="0" y="609600"/>
                </a:moveTo>
                <a:lnTo>
                  <a:pt x="915924" y="609600"/>
                </a:lnTo>
                <a:lnTo>
                  <a:pt x="915924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34211" y="4512564"/>
          <a:ext cx="915668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3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5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1374902" y="2026030"/>
            <a:ext cx="2069464" cy="3116580"/>
            <a:chOff x="1374902" y="2026030"/>
            <a:chExt cx="2069464" cy="3116580"/>
          </a:xfrm>
        </p:grpSpPr>
        <p:sp>
          <p:nvSpPr>
            <p:cNvPr id="9" name="object 9"/>
            <p:cNvSpPr/>
            <p:nvPr/>
          </p:nvSpPr>
          <p:spPr>
            <a:xfrm>
              <a:off x="1374902" y="2026030"/>
              <a:ext cx="2069464" cy="2499995"/>
            </a:xfrm>
            <a:custGeom>
              <a:avLst/>
              <a:gdLst/>
              <a:ahLst/>
              <a:cxnLst/>
              <a:rect l="l" t="t" r="r" b="b"/>
              <a:pathLst>
                <a:path w="2069464" h="2499995">
                  <a:moveTo>
                    <a:pt x="377317" y="1525524"/>
                  </a:moveTo>
                  <a:lnTo>
                    <a:pt x="365379" y="1521206"/>
                  </a:lnTo>
                  <a:lnTo>
                    <a:pt x="24485" y="2449728"/>
                  </a:lnTo>
                  <a:lnTo>
                    <a:pt x="13208" y="2385949"/>
                  </a:lnTo>
                  <a:lnTo>
                    <a:pt x="12573" y="2382520"/>
                  </a:lnTo>
                  <a:lnTo>
                    <a:pt x="9271" y="2380234"/>
                  </a:lnTo>
                  <a:lnTo>
                    <a:pt x="2286" y="2381504"/>
                  </a:lnTo>
                  <a:lnTo>
                    <a:pt x="0" y="2384806"/>
                  </a:lnTo>
                  <a:lnTo>
                    <a:pt x="635" y="2388235"/>
                  </a:lnTo>
                  <a:lnTo>
                    <a:pt x="18034" y="2485771"/>
                  </a:lnTo>
                  <a:lnTo>
                    <a:pt x="29705" y="2476119"/>
                  </a:lnTo>
                  <a:lnTo>
                    <a:pt x="97155" y="2420366"/>
                  </a:lnTo>
                  <a:lnTo>
                    <a:pt x="97536" y="2416429"/>
                  </a:lnTo>
                  <a:lnTo>
                    <a:pt x="95250" y="2413635"/>
                  </a:lnTo>
                  <a:lnTo>
                    <a:pt x="92964" y="2410968"/>
                  </a:lnTo>
                  <a:lnTo>
                    <a:pt x="89027" y="2410587"/>
                  </a:lnTo>
                  <a:lnTo>
                    <a:pt x="86360" y="2412873"/>
                  </a:lnTo>
                  <a:lnTo>
                    <a:pt x="36410" y="2454059"/>
                  </a:lnTo>
                  <a:lnTo>
                    <a:pt x="377317" y="1525524"/>
                  </a:lnTo>
                  <a:close/>
                </a:path>
                <a:path w="2069464" h="2499995">
                  <a:moveTo>
                    <a:pt x="1521714" y="2499614"/>
                  </a:moveTo>
                  <a:lnTo>
                    <a:pt x="1521180" y="2493010"/>
                  </a:lnTo>
                  <a:lnTo>
                    <a:pt x="1513840" y="2400935"/>
                  </a:lnTo>
                  <a:lnTo>
                    <a:pt x="1513459" y="2397379"/>
                  </a:lnTo>
                  <a:lnTo>
                    <a:pt x="1510411" y="2394839"/>
                  </a:lnTo>
                  <a:lnTo>
                    <a:pt x="1503426" y="2395347"/>
                  </a:lnTo>
                  <a:lnTo>
                    <a:pt x="1500886" y="2398395"/>
                  </a:lnTo>
                  <a:lnTo>
                    <a:pt x="1501140" y="2401951"/>
                  </a:lnTo>
                  <a:lnTo>
                    <a:pt x="1506258" y="2466352"/>
                  </a:lnTo>
                  <a:lnTo>
                    <a:pt x="861441" y="1539494"/>
                  </a:lnTo>
                  <a:lnTo>
                    <a:pt x="851027" y="1546860"/>
                  </a:lnTo>
                  <a:lnTo>
                    <a:pt x="1495831" y="2473706"/>
                  </a:lnTo>
                  <a:lnTo>
                    <a:pt x="1437132" y="2446401"/>
                  </a:lnTo>
                  <a:lnTo>
                    <a:pt x="1433957" y="2444877"/>
                  </a:lnTo>
                  <a:lnTo>
                    <a:pt x="1430147" y="2446274"/>
                  </a:lnTo>
                  <a:lnTo>
                    <a:pt x="1428750" y="2449449"/>
                  </a:lnTo>
                  <a:lnTo>
                    <a:pt x="1427226" y="2452624"/>
                  </a:lnTo>
                  <a:lnTo>
                    <a:pt x="1428623" y="2456434"/>
                  </a:lnTo>
                  <a:lnTo>
                    <a:pt x="1431798" y="2457958"/>
                  </a:lnTo>
                  <a:lnTo>
                    <a:pt x="1521714" y="2499614"/>
                  </a:lnTo>
                  <a:close/>
                </a:path>
                <a:path w="2069464" h="2499995">
                  <a:moveTo>
                    <a:pt x="2069338" y="10922"/>
                  </a:moveTo>
                  <a:lnTo>
                    <a:pt x="2062734" y="0"/>
                  </a:lnTo>
                  <a:lnTo>
                    <a:pt x="597344" y="888733"/>
                  </a:lnTo>
                  <a:lnTo>
                    <a:pt x="628142" y="831977"/>
                  </a:lnTo>
                  <a:lnTo>
                    <a:pt x="629793" y="828802"/>
                  </a:lnTo>
                  <a:lnTo>
                    <a:pt x="628650" y="824992"/>
                  </a:lnTo>
                  <a:lnTo>
                    <a:pt x="622554" y="821690"/>
                  </a:lnTo>
                  <a:lnTo>
                    <a:pt x="618617" y="822833"/>
                  </a:lnTo>
                  <a:lnTo>
                    <a:pt x="569722" y="913003"/>
                  </a:lnTo>
                  <a:lnTo>
                    <a:pt x="633399" y="911860"/>
                  </a:lnTo>
                  <a:lnTo>
                    <a:pt x="668782" y="911225"/>
                  </a:lnTo>
                  <a:lnTo>
                    <a:pt x="672338" y="911225"/>
                  </a:lnTo>
                  <a:lnTo>
                    <a:pt x="675132" y="908304"/>
                  </a:lnTo>
                  <a:lnTo>
                    <a:pt x="675005" y="901319"/>
                  </a:lnTo>
                  <a:lnTo>
                    <a:pt x="672084" y="898525"/>
                  </a:lnTo>
                  <a:lnTo>
                    <a:pt x="668528" y="898525"/>
                  </a:lnTo>
                  <a:lnTo>
                    <a:pt x="603834" y="899655"/>
                  </a:lnTo>
                  <a:lnTo>
                    <a:pt x="2069338" y="10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47544" y="4526279"/>
              <a:ext cx="897890" cy="609600"/>
            </a:xfrm>
            <a:custGeom>
              <a:avLst/>
              <a:gdLst/>
              <a:ahLst/>
              <a:cxnLst/>
              <a:rect l="l" t="t" r="r" b="b"/>
              <a:pathLst>
                <a:path w="897889" h="609600">
                  <a:moveTo>
                    <a:pt x="0" y="609600"/>
                  </a:moveTo>
                  <a:lnTo>
                    <a:pt x="897635" y="609600"/>
                  </a:lnTo>
                  <a:lnTo>
                    <a:pt x="897635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4881" y="5431637"/>
            <a:ext cx="4931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New </a:t>
            </a:r>
            <a:r>
              <a:rPr sz="1800" spc="-10" dirty="0">
                <a:latin typeface="Calibri"/>
                <a:cs typeface="Calibri"/>
              </a:rPr>
              <a:t>Inorder </a:t>
            </a:r>
            <a:r>
              <a:rPr sz="1800" spc="-30" dirty="0">
                <a:latin typeface="Calibri"/>
                <a:cs typeface="Calibri"/>
              </a:rPr>
              <a:t>Traversal </a:t>
            </a:r>
            <a:r>
              <a:rPr sz="1800" spc="-5" dirty="0">
                <a:latin typeface="Calibri"/>
                <a:cs typeface="Calibri"/>
              </a:rPr>
              <a:t>of The </a:t>
            </a:r>
            <a:r>
              <a:rPr sz="1800" spc="-10" dirty="0">
                <a:latin typeface="Calibri"/>
                <a:cs typeface="Calibri"/>
              </a:rPr>
              <a:t>tree: </a:t>
            </a:r>
            <a:r>
              <a:rPr sz="1800" spc="-30" dirty="0">
                <a:latin typeface="Calibri"/>
                <a:cs typeface="Calibri"/>
              </a:rPr>
              <a:t>D, </a:t>
            </a:r>
            <a:r>
              <a:rPr sz="1800" spc="-10" dirty="0">
                <a:latin typeface="Calibri"/>
                <a:cs typeface="Calibri"/>
              </a:rPr>
              <a:t>B, </a:t>
            </a:r>
            <a:r>
              <a:rPr sz="1800" spc="-5" dirty="0">
                <a:latin typeface="Calibri"/>
                <a:cs typeface="Calibri"/>
              </a:rPr>
              <a:t>E, </a:t>
            </a:r>
            <a:r>
              <a:rPr sz="1800" spc="5" dirty="0">
                <a:latin typeface="Calibri"/>
                <a:cs typeface="Calibri"/>
              </a:rPr>
              <a:t>A, </a:t>
            </a:r>
            <a:r>
              <a:rPr sz="1800" spc="-90" dirty="0">
                <a:latin typeface="Calibri"/>
                <a:cs typeface="Calibri"/>
              </a:rPr>
              <a:t>F, </a:t>
            </a:r>
            <a:r>
              <a:rPr sz="1800" spc="-10" dirty="0">
                <a:latin typeface="Calibri"/>
                <a:cs typeface="Calibri"/>
              </a:rPr>
              <a:t>C,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X,G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447544" y="4526279"/>
          <a:ext cx="89789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5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4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4010914" y="3707638"/>
            <a:ext cx="929005" cy="622300"/>
            <a:chOff x="4010914" y="3707638"/>
            <a:chExt cx="929005" cy="622300"/>
          </a:xfrm>
        </p:grpSpPr>
        <p:sp>
          <p:nvSpPr>
            <p:cNvPr id="14" name="object 14"/>
            <p:cNvSpPr/>
            <p:nvPr/>
          </p:nvSpPr>
          <p:spPr>
            <a:xfrm>
              <a:off x="4017264" y="3713988"/>
              <a:ext cx="916305" cy="609600"/>
            </a:xfrm>
            <a:custGeom>
              <a:avLst/>
              <a:gdLst/>
              <a:ahLst/>
              <a:cxnLst/>
              <a:rect l="l" t="t" r="r" b="b"/>
              <a:pathLst>
                <a:path w="916304" h="609600">
                  <a:moveTo>
                    <a:pt x="915924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915924" y="609600"/>
                  </a:lnTo>
                  <a:lnTo>
                    <a:pt x="915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17264" y="3713988"/>
              <a:ext cx="916305" cy="609600"/>
            </a:xfrm>
            <a:custGeom>
              <a:avLst/>
              <a:gdLst/>
              <a:ahLst/>
              <a:cxnLst/>
              <a:rect l="l" t="t" r="r" b="b"/>
              <a:pathLst>
                <a:path w="916304" h="609600">
                  <a:moveTo>
                    <a:pt x="0" y="609600"/>
                  </a:moveTo>
                  <a:lnTo>
                    <a:pt x="915924" y="609600"/>
                  </a:lnTo>
                  <a:lnTo>
                    <a:pt x="915924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325111" y="3713988"/>
            <a:ext cx="388620" cy="6096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4305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215"/>
              </a:spcBef>
            </a:pPr>
            <a:r>
              <a:rPr sz="2000" b="1" dirty="0">
                <a:latin typeface="Calibri"/>
                <a:cs typeface="Calibri"/>
              </a:rPr>
              <a:t>F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318889" y="2750185"/>
            <a:ext cx="3004185" cy="2640965"/>
            <a:chOff x="4318889" y="2750185"/>
            <a:chExt cx="3004185" cy="2640965"/>
          </a:xfrm>
        </p:grpSpPr>
        <p:sp>
          <p:nvSpPr>
            <p:cNvPr id="18" name="object 18"/>
            <p:cNvSpPr/>
            <p:nvPr/>
          </p:nvSpPr>
          <p:spPr>
            <a:xfrm>
              <a:off x="4322064" y="3689604"/>
              <a:ext cx="394970" cy="637540"/>
            </a:xfrm>
            <a:custGeom>
              <a:avLst/>
              <a:gdLst/>
              <a:ahLst/>
              <a:cxnLst/>
              <a:rect l="l" t="t" r="r" b="b"/>
              <a:pathLst>
                <a:path w="394970" h="637539">
                  <a:moveTo>
                    <a:pt x="0" y="24384"/>
                  </a:moveTo>
                  <a:lnTo>
                    <a:pt x="0" y="637413"/>
                  </a:lnTo>
                </a:path>
                <a:path w="394970" h="637539">
                  <a:moveTo>
                    <a:pt x="394715" y="0"/>
                  </a:moveTo>
                  <a:lnTo>
                    <a:pt x="394715" y="59918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56430" y="2750184"/>
              <a:ext cx="2411095" cy="2025014"/>
            </a:xfrm>
            <a:custGeom>
              <a:avLst/>
              <a:gdLst/>
              <a:ahLst/>
              <a:cxnLst/>
              <a:rect l="l" t="t" r="r" b="b"/>
              <a:pathLst>
                <a:path w="2411095" h="2025014">
                  <a:moveTo>
                    <a:pt x="377317" y="4318"/>
                  </a:moveTo>
                  <a:lnTo>
                    <a:pt x="365379" y="0"/>
                  </a:lnTo>
                  <a:lnTo>
                    <a:pt x="24485" y="928522"/>
                  </a:lnTo>
                  <a:lnTo>
                    <a:pt x="13208" y="864743"/>
                  </a:lnTo>
                  <a:lnTo>
                    <a:pt x="12573" y="861314"/>
                  </a:lnTo>
                  <a:lnTo>
                    <a:pt x="9271" y="859028"/>
                  </a:lnTo>
                  <a:lnTo>
                    <a:pt x="2286" y="860298"/>
                  </a:lnTo>
                  <a:lnTo>
                    <a:pt x="0" y="863600"/>
                  </a:lnTo>
                  <a:lnTo>
                    <a:pt x="635" y="867029"/>
                  </a:lnTo>
                  <a:lnTo>
                    <a:pt x="18034" y="964565"/>
                  </a:lnTo>
                  <a:lnTo>
                    <a:pt x="29705" y="954913"/>
                  </a:lnTo>
                  <a:lnTo>
                    <a:pt x="97155" y="899160"/>
                  </a:lnTo>
                  <a:lnTo>
                    <a:pt x="97536" y="895223"/>
                  </a:lnTo>
                  <a:lnTo>
                    <a:pt x="95250" y="892429"/>
                  </a:lnTo>
                  <a:lnTo>
                    <a:pt x="92964" y="889762"/>
                  </a:lnTo>
                  <a:lnTo>
                    <a:pt x="89027" y="889381"/>
                  </a:lnTo>
                  <a:lnTo>
                    <a:pt x="86360" y="891667"/>
                  </a:lnTo>
                  <a:lnTo>
                    <a:pt x="36410" y="932853"/>
                  </a:lnTo>
                  <a:lnTo>
                    <a:pt x="377317" y="4318"/>
                  </a:lnTo>
                  <a:close/>
                </a:path>
                <a:path w="2411095" h="2025014">
                  <a:moveTo>
                    <a:pt x="2410587" y="2024761"/>
                  </a:moveTo>
                  <a:lnTo>
                    <a:pt x="2409647" y="2019173"/>
                  </a:lnTo>
                  <a:lnTo>
                    <a:pt x="2394331" y="1927098"/>
                  </a:lnTo>
                  <a:lnTo>
                    <a:pt x="2393696" y="1923542"/>
                  </a:lnTo>
                  <a:lnTo>
                    <a:pt x="2390394" y="1921256"/>
                  </a:lnTo>
                  <a:lnTo>
                    <a:pt x="2386965" y="1921764"/>
                  </a:lnTo>
                  <a:lnTo>
                    <a:pt x="2383536" y="1922399"/>
                  </a:lnTo>
                  <a:lnTo>
                    <a:pt x="2381250" y="1925701"/>
                  </a:lnTo>
                  <a:lnTo>
                    <a:pt x="2381758" y="1929130"/>
                  </a:lnTo>
                  <a:lnTo>
                    <a:pt x="2392337" y="1992769"/>
                  </a:lnTo>
                  <a:lnTo>
                    <a:pt x="906780" y="205359"/>
                  </a:lnTo>
                  <a:lnTo>
                    <a:pt x="897128" y="213487"/>
                  </a:lnTo>
                  <a:lnTo>
                    <a:pt x="2382761" y="2001139"/>
                  </a:lnTo>
                  <a:lnTo>
                    <a:pt x="2321814" y="1978914"/>
                  </a:lnTo>
                  <a:lnTo>
                    <a:pt x="2318512" y="1977771"/>
                  </a:lnTo>
                  <a:lnTo>
                    <a:pt x="2314956" y="1979422"/>
                  </a:lnTo>
                  <a:lnTo>
                    <a:pt x="2313686" y="1982724"/>
                  </a:lnTo>
                  <a:lnTo>
                    <a:pt x="2312543" y="1986026"/>
                  </a:lnTo>
                  <a:lnTo>
                    <a:pt x="2314194" y="1989709"/>
                  </a:lnTo>
                  <a:lnTo>
                    <a:pt x="2317496" y="1990852"/>
                  </a:lnTo>
                  <a:lnTo>
                    <a:pt x="2410587" y="20247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17564" y="4774692"/>
              <a:ext cx="899160" cy="609600"/>
            </a:xfrm>
            <a:custGeom>
              <a:avLst/>
              <a:gdLst/>
              <a:ahLst/>
              <a:cxnLst/>
              <a:rect l="l" t="t" r="r" b="b"/>
              <a:pathLst>
                <a:path w="899159" h="609600">
                  <a:moveTo>
                    <a:pt x="89916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899160" y="609600"/>
                  </a:lnTo>
                  <a:lnTo>
                    <a:pt x="899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17564" y="4774692"/>
              <a:ext cx="899160" cy="609600"/>
            </a:xfrm>
            <a:custGeom>
              <a:avLst/>
              <a:gdLst/>
              <a:ahLst/>
              <a:cxnLst/>
              <a:rect l="l" t="t" r="r" b="b"/>
              <a:pathLst>
                <a:path w="899159" h="609600">
                  <a:moveTo>
                    <a:pt x="0" y="609600"/>
                  </a:moveTo>
                  <a:lnTo>
                    <a:pt x="899160" y="609600"/>
                  </a:lnTo>
                  <a:lnTo>
                    <a:pt x="89916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737604" y="4865878"/>
            <a:ext cx="299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G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767967" y="405129"/>
            <a:ext cx="5274945" cy="4990465"/>
            <a:chOff x="1767967" y="405129"/>
            <a:chExt cx="5274945" cy="4990465"/>
          </a:xfrm>
        </p:grpSpPr>
        <p:sp>
          <p:nvSpPr>
            <p:cNvPr id="24" name="object 24"/>
            <p:cNvSpPr/>
            <p:nvPr/>
          </p:nvSpPr>
          <p:spPr>
            <a:xfrm>
              <a:off x="4223131" y="2012441"/>
              <a:ext cx="847090" cy="355600"/>
            </a:xfrm>
            <a:custGeom>
              <a:avLst/>
              <a:gdLst/>
              <a:ahLst/>
              <a:cxnLst/>
              <a:rect l="l" t="t" r="r" b="b"/>
              <a:pathLst>
                <a:path w="847089" h="355600">
                  <a:moveTo>
                    <a:pt x="772415" y="329130"/>
                  </a:moveTo>
                  <a:lnTo>
                    <a:pt x="761873" y="355346"/>
                  </a:lnTo>
                  <a:lnTo>
                    <a:pt x="846836" y="348361"/>
                  </a:lnTo>
                  <a:lnTo>
                    <a:pt x="834001" y="333883"/>
                  </a:lnTo>
                  <a:lnTo>
                    <a:pt x="784225" y="333883"/>
                  </a:lnTo>
                  <a:lnTo>
                    <a:pt x="772415" y="329130"/>
                  </a:lnTo>
                  <a:close/>
                </a:path>
                <a:path w="847089" h="355600">
                  <a:moveTo>
                    <a:pt x="779815" y="310730"/>
                  </a:moveTo>
                  <a:lnTo>
                    <a:pt x="772415" y="329130"/>
                  </a:lnTo>
                  <a:lnTo>
                    <a:pt x="784225" y="333883"/>
                  </a:lnTo>
                  <a:lnTo>
                    <a:pt x="791591" y="315468"/>
                  </a:lnTo>
                  <a:lnTo>
                    <a:pt x="779815" y="310730"/>
                  </a:lnTo>
                  <a:close/>
                </a:path>
                <a:path w="847089" h="355600">
                  <a:moveTo>
                    <a:pt x="790321" y="284607"/>
                  </a:moveTo>
                  <a:lnTo>
                    <a:pt x="779815" y="310730"/>
                  </a:lnTo>
                  <a:lnTo>
                    <a:pt x="791591" y="315468"/>
                  </a:lnTo>
                  <a:lnTo>
                    <a:pt x="784225" y="333883"/>
                  </a:lnTo>
                  <a:lnTo>
                    <a:pt x="834001" y="333883"/>
                  </a:lnTo>
                  <a:lnTo>
                    <a:pt x="790321" y="284607"/>
                  </a:lnTo>
                  <a:close/>
                </a:path>
                <a:path w="847089" h="355600">
                  <a:moveTo>
                    <a:pt x="7366" y="0"/>
                  </a:moveTo>
                  <a:lnTo>
                    <a:pt x="0" y="18287"/>
                  </a:lnTo>
                  <a:lnTo>
                    <a:pt x="772415" y="329130"/>
                  </a:lnTo>
                  <a:lnTo>
                    <a:pt x="779815" y="310730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67967" y="3563874"/>
              <a:ext cx="208279" cy="939800"/>
            </a:xfrm>
            <a:custGeom>
              <a:avLst/>
              <a:gdLst/>
              <a:ahLst/>
              <a:cxnLst/>
              <a:rect l="l" t="t" r="r" b="b"/>
              <a:pathLst>
                <a:path w="208280" h="939800">
                  <a:moveTo>
                    <a:pt x="160605" y="73121"/>
                  </a:moveTo>
                  <a:lnTo>
                    <a:pt x="0" y="935736"/>
                  </a:lnTo>
                  <a:lnTo>
                    <a:pt x="19557" y="939419"/>
                  </a:lnTo>
                  <a:lnTo>
                    <a:pt x="180049" y="76746"/>
                  </a:lnTo>
                  <a:lnTo>
                    <a:pt x="160605" y="73121"/>
                  </a:lnTo>
                  <a:close/>
                </a:path>
                <a:path w="208280" h="939800">
                  <a:moveTo>
                    <a:pt x="201652" y="60578"/>
                  </a:moveTo>
                  <a:lnTo>
                    <a:pt x="162940" y="60578"/>
                  </a:lnTo>
                  <a:lnTo>
                    <a:pt x="182371" y="64262"/>
                  </a:lnTo>
                  <a:lnTo>
                    <a:pt x="180049" y="76746"/>
                  </a:lnTo>
                  <a:lnTo>
                    <a:pt x="207771" y="81914"/>
                  </a:lnTo>
                  <a:lnTo>
                    <a:pt x="201652" y="60578"/>
                  </a:lnTo>
                  <a:close/>
                </a:path>
                <a:path w="208280" h="939800">
                  <a:moveTo>
                    <a:pt x="162940" y="60578"/>
                  </a:moveTo>
                  <a:lnTo>
                    <a:pt x="160605" y="73121"/>
                  </a:lnTo>
                  <a:lnTo>
                    <a:pt x="180049" y="76746"/>
                  </a:lnTo>
                  <a:lnTo>
                    <a:pt x="182371" y="64262"/>
                  </a:lnTo>
                  <a:lnTo>
                    <a:pt x="162940" y="60578"/>
                  </a:lnTo>
                  <a:close/>
                </a:path>
                <a:path w="208280" h="939800">
                  <a:moveTo>
                    <a:pt x="184276" y="0"/>
                  </a:moveTo>
                  <a:lnTo>
                    <a:pt x="132841" y="67944"/>
                  </a:lnTo>
                  <a:lnTo>
                    <a:pt x="160605" y="73121"/>
                  </a:lnTo>
                  <a:lnTo>
                    <a:pt x="162940" y="60578"/>
                  </a:lnTo>
                  <a:lnTo>
                    <a:pt x="201652" y="60578"/>
                  </a:lnTo>
                  <a:lnTo>
                    <a:pt x="18427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24075" y="3537965"/>
              <a:ext cx="467359" cy="992505"/>
            </a:xfrm>
            <a:custGeom>
              <a:avLst/>
              <a:gdLst/>
              <a:ahLst/>
              <a:cxnLst/>
              <a:rect l="l" t="t" r="r" b="b"/>
              <a:pathLst>
                <a:path w="467360" h="992504">
                  <a:moveTo>
                    <a:pt x="43555" y="65030"/>
                  </a:moveTo>
                  <a:lnTo>
                    <a:pt x="25493" y="73349"/>
                  </a:lnTo>
                  <a:lnTo>
                    <a:pt x="449072" y="992378"/>
                  </a:lnTo>
                  <a:lnTo>
                    <a:pt x="466979" y="983996"/>
                  </a:lnTo>
                  <a:lnTo>
                    <a:pt x="43555" y="65030"/>
                  </a:lnTo>
                  <a:close/>
                </a:path>
                <a:path w="467360" h="992504">
                  <a:moveTo>
                    <a:pt x="2667" y="0"/>
                  </a:moveTo>
                  <a:lnTo>
                    <a:pt x="0" y="85090"/>
                  </a:lnTo>
                  <a:lnTo>
                    <a:pt x="25493" y="73349"/>
                  </a:lnTo>
                  <a:lnTo>
                    <a:pt x="20193" y="61849"/>
                  </a:lnTo>
                  <a:lnTo>
                    <a:pt x="38226" y="53467"/>
                  </a:lnTo>
                  <a:lnTo>
                    <a:pt x="68663" y="53467"/>
                  </a:lnTo>
                  <a:lnTo>
                    <a:pt x="69214" y="53212"/>
                  </a:lnTo>
                  <a:lnTo>
                    <a:pt x="2667" y="0"/>
                  </a:lnTo>
                  <a:close/>
                </a:path>
                <a:path w="467360" h="992504">
                  <a:moveTo>
                    <a:pt x="38226" y="53467"/>
                  </a:moveTo>
                  <a:lnTo>
                    <a:pt x="20193" y="61849"/>
                  </a:lnTo>
                  <a:lnTo>
                    <a:pt x="25493" y="73349"/>
                  </a:lnTo>
                  <a:lnTo>
                    <a:pt x="43555" y="65030"/>
                  </a:lnTo>
                  <a:lnTo>
                    <a:pt x="38226" y="53467"/>
                  </a:lnTo>
                  <a:close/>
                </a:path>
                <a:path w="467360" h="992504">
                  <a:moveTo>
                    <a:pt x="68663" y="53467"/>
                  </a:moveTo>
                  <a:lnTo>
                    <a:pt x="38226" y="53467"/>
                  </a:lnTo>
                  <a:lnTo>
                    <a:pt x="43555" y="65030"/>
                  </a:lnTo>
                  <a:lnTo>
                    <a:pt x="68663" y="53467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26562" y="2021585"/>
              <a:ext cx="564515" cy="2508250"/>
            </a:xfrm>
            <a:custGeom>
              <a:avLst/>
              <a:gdLst/>
              <a:ahLst/>
              <a:cxnLst/>
              <a:rect l="l" t="t" r="r" b="b"/>
              <a:pathLst>
                <a:path w="564514" h="2508250">
                  <a:moveTo>
                    <a:pt x="517560" y="72434"/>
                  </a:moveTo>
                  <a:lnTo>
                    <a:pt x="0" y="2503805"/>
                  </a:lnTo>
                  <a:lnTo>
                    <a:pt x="19304" y="2507869"/>
                  </a:lnTo>
                  <a:lnTo>
                    <a:pt x="536853" y="76549"/>
                  </a:lnTo>
                  <a:lnTo>
                    <a:pt x="517560" y="72434"/>
                  </a:lnTo>
                  <a:close/>
                </a:path>
                <a:path w="564514" h="2508250">
                  <a:moveTo>
                    <a:pt x="558601" y="60071"/>
                  </a:moveTo>
                  <a:lnTo>
                    <a:pt x="520191" y="60071"/>
                  </a:lnTo>
                  <a:lnTo>
                    <a:pt x="539496" y="64135"/>
                  </a:lnTo>
                  <a:lnTo>
                    <a:pt x="536853" y="76549"/>
                  </a:lnTo>
                  <a:lnTo>
                    <a:pt x="564388" y="82423"/>
                  </a:lnTo>
                  <a:lnTo>
                    <a:pt x="558601" y="60071"/>
                  </a:lnTo>
                  <a:close/>
                </a:path>
                <a:path w="564514" h="2508250">
                  <a:moveTo>
                    <a:pt x="520191" y="60071"/>
                  </a:moveTo>
                  <a:lnTo>
                    <a:pt x="517560" y="72434"/>
                  </a:lnTo>
                  <a:lnTo>
                    <a:pt x="536853" y="76549"/>
                  </a:lnTo>
                  <a:lnTo>
                    <a:pt x="539496" y="64135"/>
                  </a:lnTo>
                  <a:lnTo>
                    <a:pt x="520191" y="60071"/>
                  </a:lnTo>
                  <a:close/>
                </a:path>
                <a:path w="564514" h="2508250">
                  <a:moveTo>
                    <a:pt x="543051" y="0"/>
                  </a:moveTo>
                  <a:lnTo>
                    <a:pt x="489965" y="66548"/>
                  </a:lnTo>
                  <a:lnTo>
                    <a:pt x="517560" y="72434"/>
                  </a:lnTo>
                  <a:lnTo>
                    <a:pt x="520191" y="60071"/>
                  </a:lnTo>
                  <a:lnTo>
                    <a:pt x="558601" y="60071"/>
                  </a:lnTo>
                  <a:lnTo>
                    <a:pt x="543051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89756" y="2041397"/>
              <a:ext cx="347980" cy="1651635"/>
            </a:xfrm>
            <a:custGeom>
              <a:avLst/>
              <a:gdLst/>
              <a:ahLst/>
              <a:cxnLst/>
              <a:rect l="l" t="t" r="r" b="b"/>
              <a:pathLst>
                <a:path w="347979" h="1651635">
                  <a:moveTo>
                    <a:pt x="47100" y="73005"/>
                  </a:moveTo>
                  <a:lnTo>
                    <a:pt x="27654" y="76736"/>
                  </a:lnTo>
                  <a:lnTo>
                    <a:pt x="328168" y="1651127"/>
                  </a:lnTo>
                  <a:lnTo>
                    <a:pt x="347599" y="1647444"/>
                  </a:lnTo>
                  <a:lnTo>
                    <a:pt x="47100" y="73005"/>
                  </a:lnTo>
                  <a:close/>
                </a:path>
                <a:path w="347979" h="1651635">
                  <a:moveTo>
                    <a:pt x="23114" y="0"/>
                  </a:moveTo>
                  <a:lnTo>
                    <a:pt x="0" y="82041"/>
                  </a:lnTo>
                  <a:lnTo>
                    <a:pt x="27654" y="76736"/>
                  </a:lnTo>
                  <a:lnTo>
                    <a:pt x="25273" y="64262"/>
                  </a:lnTo>
                  <a:lnTo>
                    <a:pt x="44704" y="60451"/>
                  </a:lnTo>
                  <a:lnTo>
                    <a:pt x="69275" y="60451"/>
                  </a:lnTo>
                  <a:lnTo>
                    <a:pt x="23114" y="0"/>
                  </a:lnTo>
                  <a:close/>
                </a:path>
                <a:path w="347979" h="1651635">
                  <a:moveTo>
                    <a:pt x="44704" y="60451"/>
                  </a:moveTo>
                  <a:lnTo>
                    <a:pt x="25273" y="64262"/>
                  </a:lnTo>
                  <a:lnTo>
                    <a:pt x="27654" y="76736"/>
                  </a:lnTo>
                  <a:lnTo>
                    <a:pt x="47100" y="73005"/>
                  </a:lnTo>
                  <a:lnTo>
                    <a:pt x="44704" y="60451"/>
                  </a:lnTo>
                  <a:close/>
                </a:path>
                <a:path w="347979" h="1651635">
                  <a:moveTo>
                    <a:pt x="69275" y="60451"/>
                  </a:moveTo>
                  <a:lnTo>
                    <a:pt x="44704" y="60451"/>
                  </a:lnTo>
                  <a:lnTo>
                    <a:pt x="47100" y="73005"/>
                  </a:lnTo>
                  <a:lnTo>
                    <a:pt x="74803" y="67690"/>
                  </a:lnTo>
                  <a:lnTo>
                    <a:pt x="69275" y="60451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19142" y="2940557"/>
              <a:ext cx="216535" cy="739140"/>
            </a:xfrm>
            <a:custGeom>
              <a:avLst/>
              <a:gdLst/>
              <a:ahLst/>
              <a:cxnLst/>
              <a:rect l="l" t="t" r="r" b="b"/>
              <a:pathLst>
                <a:path w="216535" h="739139">
                  <a:moveTo>
                    <a:pt x="169942" y="71363"/>
                  </a:moveTo>
                  <a:lnTo>
                    <a:pt x="0" y="733678"/>
                  </a:lnTo>
                  <a:lnTo>
                    <a:pt x="19304" y="738631"/>
                  </a:lnTo>
                  <a:lnTo>
                    <a:pt x="189247" y="76313"/>
                  </a:lnTo>
                  <a:lnTo>
                    <a:pt x="169942" y="71363"/>
                  </a:lnTo>
                  <a:close/>
                </a:path>
                <a:path w="216535" h="739139">
                  <a:moveTo>
                    <a:pt x="211284" y="59054"/>
                  </a:moveTo>
                  <a:lnTo>
                    <a:pt x="173100" y="59054"/>
                  </a:lnTo>
                  <a:lnTo>
                    <a:pt x="192405" y="64007"/>
                  </a:lnTo>
                  <a:lnTo>
                    <a:pt x="189247" y="76313"/>
                  </a:lnTo>
                  <a:lnTo>
                    <a:pt x="216535" y="83312"/>
                  </a:lnTo>
                  <a:lnTo>
                    <a:pt x="211284" y="59054"/>
                  </a:lnTo>
                  <a:close/>
                </a:path>
                <a:path w="216535" h="739139">
                  <a:moveTo>
                    <a:pt x="173100" y="59054"/>
                  </a:moveTo>
                  <a:lnTo>
                    <a:pt x="169942" y="71363"/>
                  </a:lnTo>
                  <a:lnTo>
                    <a:pt x="189247" y="76313"/>
                  </a:lnTo>
                  <a:lnTo>
                    <a:pt x="192405" y="64007"/>
                  </a:lnTo>
                  <a:lnTo>
                    <a:pt x="173100" y="59054"/>
                  </a:lnTo>
                  <a:close/>
                </a:path>
                <a:path w="216535" h="739139">
                  <a:moveTo>
                    <a:pt x="198500" y="0"/>
                  </a:moveTo>
                  <a:lnTo>
                    <a:pt x="142748" y="64388"/>
                  </a:lnTo>
                  <a:lnTo>
                    <a:pt x="169942" y="71363"/>
                  </a:lnTo>
                  <a:lnTo>
                    <a:pt x="173100" y="59054"/>
                  </a:lnTo>
                  <a:lnTo>
                    <a:pt x="211284" y="59054"/>
                  </a:lnTo>
                  <a:lnTo>
                    <a:pt x="19850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27832" y="411479"/>
              <a:ext cx="1066800" cy="588645"/>
            </a:xfrm>
            <a:custGeom>
              <a:avLst/>
              <a:gdLst/>
              <a:ahLst/>
              <a:cxnLst/>
              <a:rect l="l" t="t" r="r" b="b"/>
              <a:pathLst>
                <a:path w="1066800" h="588644">
                  <a:moveTo>
                    <a:pt x="1066799" y="0"/>
                  </a:moveTo>
                  <a:lnTo>
                    <a:pt x="0" y="0"/>
                  </a:lnTo>
                  <a:lnTo>
                    <a:pt x="0" y="588263"/>
                  </a:lnTo>
                  <a:lnTo>
                    <a:pt x="1066799" y="588263"/>
                  </a:lnTo>
                  <a:lnTo>
                    <a:pt x="1066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27832" y="411479"/>
              <a:ext cx="1066800" cy="588645"/>
            </a:xfrm>
            <a:custGeom>
              <a:avLst/>
              <a:gdLst/>
              <a:ahLst/>
              <a:cxnLst/>
              <a:rect l="l" t="t" r="r" b="b"/>
              <a:pathLst>
                <a:path w="1066800" h="588644">
                  <a:moveTo>
                    <a:pt x="0" y="588263"/>
                  </a:moveTo>
                  <a:lnTo>
                    <a:pt x="1066799" y="588263"/>
                  </a:lnTo>
                  <a:lnTo>
                    <a:pt x="1066799" y="0"/>
                  </a:lnTo>
                  <a:lnTo>
                    <a:pt x="0" y="0"/>
                  </a:lnTo>
                  <a:lnTo>
                    <a:pt x="0" y="58826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34556" y="4782312"/>
              <a:ext cx="304800" cy="609600"/>
            </a:xfrm>
            <a:custGeom>
              <a:avLst/>
              <a:gdLst/>
              <a:ahLst/>
              <a:cxnLst/>
              <a:rect l="l" t="t" r="r" b="b"/>
              <a:pathLst>
                <a:path w="304800" h="609600">
                  <a:moveTo>
                    <a:pt x="0" y="0"/>
                  </a:moveTo>
                  <a:lnTo>
                    <a:pt x="0" y="609600"/>
                  </a:lnTo>
                </a:path>
                <a:path w="304800" h="609600">
                  <a:moveTo>
                    <a:pt x="304800" y="0"/>
                  </a:moveTo>
                  <a:lnTo>
                    <a:pt x="304800" y="60261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15306" y="2932937"/>
              <a:ext cx="1446530" cy="1849120"/>
            </a:xfrm>
            <a:custGeom>
              <a:avLst/>
              <a:gdLst/>
              <a:ahLst/>
              <a:cxnLst/>
              <a:rect l="l" t="t" r="r" b="b"/>
              <a:pathLst>
                <a:path w="1446529" h="1849120">
                  <a:moveTo>
                    <a:pt x="54705" y="53986"/>
                  </a:moveTo>
                  <a:lnTo>
                    <a:pt x="39097" y="66195"/>
                  </a:lnTo>
                  <a:lnTo>
                    <a:pt x="1430909" y="1848866"/>
                  </a:lnTo>
                  <a:lnTo>
                    <a:pt x="1446529" y="1836674"/>
                  </a:lnTo>
                  <a:lnTo>
                    <a:pt x="54705" y="53986"/>
                  </a:lnTo>
                  <a:close/>
                </a:path>
                <a:path w="1446529" h="1849120">
                  <a:moveTo>
                    <a:pt x="0" y="0"/>
                  </a:moveTo>
                  <a:lnTo>
                    <a:pt x="16891" y="83565"/>
                  </a:lnTo>
                  <a:lnTo>
                    <a:pt x="39097" y="66195"/>
                  </a:lnTo>
                  <a:lnTo>
                    <a:pt x="31242" y="56134"/>
                  </a:lnTo>
                  <a:lnTo>
                    <a:pt x="46863" y="43941"/>
                  </a:lnTo>
                  <a:lnTo>
                    <a:pt x="67545" y="43941"/>
                  </a:lnTo>
                  <a:lnTo>
                    <a:pt x="76962" y="36575"/>
                  </a:lnTo>
                  <a:lnTo>
                    <a:pt x="0" y="0"/>
                  </a:lnTo>
                  <a:close/>
                </a:path>
                <a:path w="1446529" h="1849120">
                  <a:moveTo>
                    <a:pt x="46863" y="43941"/>
                  </a:moveTo>
                  <a:lnTo>
                    <a:pt x="31242" y="56134"/>
                  </a:lnTo>
                  <a:lnTo>
                    <a:pt x="39097" y="66195"/>
                  </a:lnTo>
                  <a:lnTo>
                    <a:pt x="54705" y="53986"/>
                  </a:lnTo>
                  <a:lnTo>
                    <a:pt x="46863" y="43941"/>
                  </a:lnTo>
                  <a:close/>
                </a:path>
                <a:path w="1446529" h="1849120">
                  <a:moveTo>
                    <a:pt x="67545" y="43941"/>
                  </a:moveTo>
                  <a:lnTo>
                    <a:pt x="46863" y="43941"/>
                  </a:lnTo>
                  <a:lnTo>
                    <a:pt x="54705" y="53986"/>
                  </a:lnTo>
                  <a:lnTo>
                    <a:pt x="67545" y="43941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227832" y="411480"/>
            <a:ext cx="1066800" cy="58864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1115"/>
              </a:spcBef>
            </a:pPr>
            <a:r>
              <a:rPr sz="1800" b="1" dirty="0">
                <a:latin typeface="Calibri"/>
                <a:cs typeface="Calibri"/>
              </a:rPr>
              <a:t>Head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046988" y="514350"/>
            <a:ext cx="6508750" cy="4576445"/>
            <a:chOff x="1046988" y="514350"/>
            <a:chExt cx="6508750" cy="4576445"/>
          </a:xfrm>
        </p:grpSpPr>
        <p:sp>
          <p:nvSpPr>
            <p:cNvPr id="36" name="object 36"/>
            <p:cNvSpPr/>
            <p:nvPr/>
          </p:nvSpPr>
          <p:spPr>
            <a:xfrm>
              <a:off x="3730117" y="999616"/>
              <a:ext cx="76200" cy="431800"/>
            </a:xfrm>
            <a:custGeom>
              <a:avLst/>
              <a:gdLst/>
              <a:ahLst/>
              <a:cxnLst/>
              <a:rect l="l" t="t" r="r" b="b"/>
              <a:pathLst>
                <a:path w="76200" h="431800">
                  <a:moveTo>
                    <a:pt x="31754" y="355472"/>
                  </a:moveTo>
                  <a:lnTo>
                    <a:pt x="0" y="356108"/>
                  </a:lnTo>
                  <a:lnTo>
                    <a:pt x="39624" y="431546"/>
                  </a:lnTo>
                  <a:lnTo>
                    <a:pt x="69741" y="368173"/>
                  </a:lnTo>
                  <a:lnTo>
                    <a:pt x="32004" y="368173"/>
                  </a:lnTo>
                  <a:lnTo>
                    <a:pt x="31754" y="355472"/>
                  </a:lnTo>
                  <a:close/>
                </a:path>
                <a:path w="76200" h="431800">
                  <a:moveTo>
                    <a:pt x="76200" y="354584"/>
                  </a:moveTo>
                  <a:lnTo>
                    <a:pt x="31754" y="355472"/>
                  </a:lnTo>
                  <a:lnTo>
                    <a:pt x="32004" y="368173"/>
                  </a:lnTo>
                  <a:lnTo>
                    <a:pt x="44704" y="367919"/>
                  </a:lnTo>
                  <a:lnTo>
                    <a:pt x="44454" y="355218"/>
                  </a:lnTo>
                  <a:lnTo>
                    <a:pt x="75898" y="355218"/>
                  </a:lnTo>
                  <a:lnTo>
                    <a:pt x="76200" y="354584"/>
                  </a:lnTo>
                  <a:close/>
                </a:path>
                <a:path w="76200" h="431800">
                  <a:moveTo>
                    <a:pt x="75898" y="355218"/>
                  </a:moveTo>
                  <a:lnTo>
                    <a:pt x="44454" y="355218"/>
                  </a:lnTo>
                  <a:lnTo>
                    <a:pt x="44704" y="367919"/>
                  </a:lnTo>
                  <a:lnTo>
                    <a:pt x="32004" y="368173"/>
                  </a:lnTo>
                  <a:lnTo>
                    <a:pt x="69741" y="368173"/>
                  </a:lnTo>
                  <a:lnTo>
                    <a:pt x="75898" y="355218"/>
                  </a:lnTo>
                  <a:close/>
                </a:path>
                <a:path w="76200" h="431800">
                  <a:moveTo>
                    <a:pt x="37465" y="0"/>
                  </a:moveTo>
                  <a:lnTo>
                    <a:pt x="24765" y="254"/>
                  </a:lnTo>
                  <a:lnTo>
                    <a:pt x="31754" y="355472"/>
                  </a:lnTo>
                  <a:lnTo>
                    <a:pt x="44454" y="355218"/>
                  </a:lnTo>
                  <a:lnTo>
                    <a:pt x="3746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22826" y="661543"/>
              <a:ext cx="3232785" cy="4429760"/>
            </a:xfrm>
            <a:custGeom>
              <a:avLst/>
              <a:gdLst/>
              <a:ahLst/>
              <a:cxnLst/>
              <a:rect l="l" t="t" r="r" b="b"/>
              <a:pathLst>
                <a:path w="3232784" h="4429760">
                  <a:moveTo>
                    <a:pt x="3212973" y="4409440"/>
                  </a:moveTo>
                  <a:lnTo>
                    <a:pt x="2994152" y="4409440"/>
                  </a:lnTo>
                  <a:lnTo>
                    <a:pt x="2994152" y="4429252"/>
                  </a:lnTo>
                  <a:lnTo>
                    <a:pt x="3228340" y="4429252"/>
                  </a:lnTo>
                  <a:lnTo>
                    <a:pt x="3232784" y="4424807"/>
                  </a:lnTo>
                  <a:lnTo>
                    <a:pt x="3232784" y="4419345"/>
                  </a:lnTo>
                  <a:lnTo>
                    <a:pt x="3212973" y="4419346"/>
                  </a:lnTo>
                  <a:lnTo>
                    <a:pt x="3212973" y="4409440"/>
                  </a:lnTo>
                  <a:close/>
                </a:path>
                <a:path w="3232784" h="4429760">
                  <a:moveTo>
                    <a:pt x="3232784" y="37973"/>
                  </a:moveTo>
                  <a:lnTo>
                    <a:pt x="3212973" y="37973"/>
                  </a:lnTo>
                  <a:lnTo>
                    <a:pt x="3222879" y="47879"/>
                  </a:lnTo>
                  <a:lnTo>
                    <a:pt x="3212973" y="47882"/>
                  </a:lnTo>
                  <a:lnTo>
                    <a:pt x="3212973" y="4419346"/>
                  </a:lnTo>
                  <a:lnTo>
                    <a:pt x="3222879" y="4409440"/>
                  </a:lnTo>
                  <a:lnTo>
                    <a:pt x="3232784" y="4409440"/>
                  </a:lnTo>
                  <a:lnTo>
                    <a:pt x="3232784" y="37973"/>
                  </a:lnTo>
                  <a:close/>
                </a:path>
                <a:path w="3232784" h="4429760">
                  <a:moveTo>
                    <a:pt x="3232784" y="4409440"/>
                  </a:moveTo>
                  <a:lnTo>
                    <a:pt x="3222879" y="4409440"/>
                  </a:lnTo>
                  <a:lnTo>
                    <a:pt x="3212973" y="4419346"/>
                  </a:lnTo>
                  <a:lnTo>
                    <a:pt x="3232784" y="4419345"/>
                  </a:lnTo>
                  <a:lnTo>
                    <a:pt x="3232784" y="4409440"/>
                  </a:lnTo>
                  <a:close/>
                </a:path>
                <a:path w="3232784" h="4429760">
                  <a:moveTo>
                    <a:pt x="72516" y="0"/>
                  </a:moveTo>
                  <a:lnTo>
                    <a:pt x="0" y="44831"/>
                  </a:lnTo>
                  <a:lnTo>
                    <a:pt x="79375" y="75946"/>
                  </a:lnTo>
                  <a:lnTo>
                    <a:pt x="76943" y="49022"/>
                  </a:lnTo>
                  <a:lnTo>
                    <a:pt x="63246" y="49022"/>
                  </a:lnTo>
                  <a:lnTo>
                    <a:pt x="63246" y="29210"/>
                  </a:lnTo>
                  <a:lnTo>
                    <a:pt x="75154" y="29205"/>
                  </a:lnTo>
                  <a:lnTo>
                    <a:pt x="72516" y="0"/>
                  </a:lnTo>
                  <a:close/>
                </a:path>
                <a:path w="3232784" h="4429760">
                  <a:moveTo>
                    <a:pt x="75154" y="29205"/>
                  </a:moveTo>
                  <a:lnTo>
                    <a:pt x="63246" y="29210"/>
                  </a:lnTo>
                  <a:lnTo>
                    <a:pt x="63246" y="49022"/>
                  </a:lnTo>
                  <a:lnTo>
                    <a:pt x="76943" y="49017"/>
                  </a:lnTo>
                  <a:lnTo>
                    <a:pt x="75154" y="29205"/>
                  </a:lnTo>
                  <a:close/>
                </a:path>
                <a:path w="3232784" h="4429760">
                  <a:moveTo>
                    <a:pt x="76943" y="49017"/>
                  </a:moveTo>
                  <a:lnTo>
                    <a:pt x="63246" y="49022"/>
                  </a:lnTo>
                  <a:lnTo>
                    <a:pt x="76943" y="49022"/>
                  </a:lnTo>
                  <a:close/>
                </a:path>
                <a:path w="3232784" h="4429760">
                  <a:moveTo>
                    <a:pt x="3228340" y="28067"/>
                  </a:moveTo>
                  <a:lnTo>
                    <a:pt x="75154" y="29205"/>
                  </a:lnTo>
                  <a:lnTo>
                    <a:pt x="76943" y="49017"/>
                  </a:lnTo>
                  <a:lnTo>
                    <a:pt x="3212973" y="47882"/>
                  </a:lnTo>
                  <a:lnTo>
                    <a:pt x="3212973" y="37973"/>
                  </a:lnTo>
                  <a:lnTo>
                    <a:pt x="3232784" y="37973"/>
                  </a:lnTo>
                  <a:lnTo>
                    <a:pt x="3232784" y="32512"/>
                  </a:lnTo>
                  <a:lnTo>
                    <a:pt x="3228340" y="28067"/>
                  </a:lnTo>
                  <a:close/>
                </a:path>
                <a:path w="3232784" h="4429760">
                  <a:moveTo>
                    <a:pt x="3212973" y="37973"/>
                  </a:moveTo>
                  <a:lnTo>
                    <a:pt x="3212973" y="47882"/>
                  </a:lnTo>
                  <a:lnTo>
                    <a:pt x="3222879" y="47879"/>
                  </a:lnTo>
                  <a:lnTo>
                    <a:pt x="3212973" y="37973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46988" y="514350"/>
              <a:ext cx="2147570" cy="3985260"/>
            </a:xfrm>
            <a:custGeom>
              <a:avLst/>
              <a:gdLst/>
              <a:ahLst/>
              <a:cxnLst/>
              <a:rect l="l" t="t" r="r" b="b"/>
              <a:pathLst>
                <a:path w="2147570" h="3985260">
                  <a:moveTo>
                    <a:pt x="2069973" y="24404"/>
                  </a:moveTo>
                  <a:lnTo>
                    <a:pt x="4432" y="27177"/>
                  </a:lnTo>
                  <a:lnTo>
                    <a:pt x="0" y="31623"/>
                  </a:lnTo>
                  <a:lnTo>
                    <a:pt x="0" y="3985005"/>
                  </a:lnTo>
                  <a:lnTo>
                    <a:pt x="19812" y="3985005"/>
                  </a:lnTo>
                  <a:lnTo>
                    <a:pt x="19812" y="46989"/>
                  </a:lnTo>
                  <a:lnTo>
                    <a:pt x="9918" y="46989"/>
                  </a:lnTo>
                  <a:lnTo>
                    <a:pt x="19812" y="37084"/>
                  </a:lnTo>
                  <a:lnTo>
                    <a:pt x="2072942" y="37084"/>
                  </a:lnTo>
                  <a:lnTo>
                    <a:pt x="2069973" y="24404"/>
                  </a:lnTo>
                  <a:close/>
                </a:path>
                <a:path w="2147570" h="3985260">
                  <a:moveTo>
                    <a:pt x="2141689" y="24384"/>
                  </a:moveTo>
                  <a:lnTo>
                    <a:pt x="2085339" y="24384"/>
                  </a:lnTo>
                  <a:lnTo>
                    <a:pt x="2085339" y="44196"/>
                  </a:lnTo>
                  <a:lnTo>
                    <a:pt x="2074611" y="44210"/>
                  </a:lnTo>
                  <a:lnTo>
                    <a:pt x="2081657" y="74295"/>
                  </a:lnTo>
                  <a:lnTo>
                    <a:pt x="2141689" y="24384"/>
                  </a:lnTo>
                  <a:close/>
                </a:path>
                <a:path w="2147570" h="3985260">
                  <a:moveTo>
                    <a:pt x="19812" y="37084"/>
                  </a:moveTo>
                  <a:lnTo>
                    <a:pt x="9918" y="46989"/>
                  </a:lnTo>
                  <a:lnTo>
                    <a:pt x="19812" y="46976"/>
                  </a:lnTo>
                  <a:lnTo>
                    <a:pt x="19812" y="37084"/>
                  </a:lnTo>
                  <a:close/>
                </a:path>
                <a:path w="2147570" h="3985260">
                  <a:moveTo>
                    <a:pt x="19812" y="46976"/>
                  </a:moveTo>
                  <a:lnTo>
                    <a:pt x="9918" y="46989"/>
                  </a:lnTo>
                  <a:lnTo>
                    <a:pt x="19812" y="46989"/>
                  </a:lnTo>
                  <a:close/>
                </a:path>
                <a:path w="2147570" h="3985260">
                  <a:moveTo>
                    <a:pt x="2072942" y="37084"/>
                  </a:moveTo>
                  <a:lnTo>
                    <a:pt x="19812" y="37084"/>
                  </a:lnTo>
                  <a:lnTo>
                    <a:pt x="19812" y="46976"/>
                  </a:lnTo>
                  <a:lnTo>
                    <a:pt x="2074611" y="44210"/>
                  </a:lnTo>
                  <a:lnTo>
                    <a:pt x="2072942" y="37084"/>
                  </a:lnTo>
                  <a:close/>
                </a:path>
                <a:path w="2147570" h="3985260">
                  <a:moveTo>
                    <a:pt x="2085339" y="24384"/>
                  </a:moveTo>
                  <a:lnTo>
                    <a:pt x="2069973" y="24404"/>
                  </a:lnTo>
                  <a:lnTo>
                    <a:pt x="2074611" y="44210"/>
                  </a:lnTo>
                  <a:lnTo>
                    <a:pt x="2085339" y="44196"/>
                  </a:lnTo>
                  <a:lnTo>
                    <a:pt x="2085339" y="24384"/>
                  </a:lnTo>
                  <a:close/>
                </a:path>
                <a:path w="2147570" h="3985260">
                  <a:moveTo>
                    <a:pt x="2064258" y="0"/>
                  </a:moveTo>
                  <a:lnTo>
                    <a:pt x="2069973" y="24404"/>
                  </a:lnTo>
                  <a:lnTo>
                    <a:pt x="2141689" y="24384"/>
                  </a:lnTo>
                  <a:lnTo>
                    <a:pt x="2147189" y="19812"/>
                  </a:lnTo>
                  <a:lnTo>
                    <a:pt x="206425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117335" y="3186683"/>
              <a:ext cx="1066800" cy="588645"/>
            </a:xfrm>
            <a:custGeom>
              <a:avLst/>
              <a:gdLst/>
              <a:ahLst/>
              <a:cxnLst/>
              <a:rect l="l" t="t" r="r" b="b"/>
              <a:pathLst>
                <a:path w="1066800" h="588645">
                  <a:moveTo>
                    <a:pt x="1066800" y="0"/>
                  </a:moveTo>
                  <a:lnTo>
                    <a:pt x="0" y="0"/>
                  </a:lnTo>
                  <a:lnTo>
                    <a:pt x="0" y="588263"/>
                  </a:lnTo>
                  <a:lnTo>
                    <a:pt x="1066800" y="588263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117335" y="3186683"/>
              <a:ext cx="1066800" cy="588645"/>
            </a:xfrm>
            <a:custGeom>
              <a:avLst/>
              <a:gdLst/>
              <a:ahLst/>
              <a:cxnLst/>
              <a:rect l="l" t="t" r="r" b="b"/>
              <a:pathLst>
                <a:path w="1066800" h="588645">
                  <a:moveTo>
                    <a:pt x="0" y="588263"/>
                  </a:moveTo>
                  <a:lnTo>
                    <a:pt x="1066800" y="588263"/>
                  </a:lnTo>
                  <a:lnTo>
                    <a:pt x="1066800" y="0"/>
                  </a:lnTo>
                  <a:lnTo>
                    <a:pt x="0" y="0"/>
                  </a:lnTo>
                  <a:lnTo>
                    <a:pt x="0" y="58826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443471" y="3266008"/>
            <a:ext cx="4330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590034" y="2337561"/>
            <a:ext cx="2292985" cy="1463040"/>
            <a:chOff x="4590034" y="2337561"/>
            <a:chExt cx="2292985" cy="1463040"/>
          </a:xfrm>
        </p:grpSpPr>
        <p:sp>
          <p:nvSpPr>
            <p:cNvPr id="43" name="object 43"/>
            <p:cNvSpPr/>
            <p:nvPr/>
          </p:nvSpPr>
          <p:spPr>
            <a:xfrm>
              <a:off x="6440424" y="3186683"/>
              <a:ext cx="439420" cy="610235"/>
            </a:xfrm>
            <a:custGeom>
              <a:avLst/>
              <a:gdLst/>
              <a:ahLst/>
              <a:cxnLst/>
              <a:rect l="l" t="t" r="r" b="b"/>
              <a:pathLst>
                <a:path w="439420" h="610235">
                  <a:moveTo>
                    <a:pt x="0" y="0"/>
                  </a:moveTo>
                  <a:lnTo>
                    <a:pt x="0" y="609599"/>
                  </a:lnTo>
                </a:path>
                <a:path w="439420" h="610235">
                  <a:moveTo>
                    <a:pt x="438911" y="7619"/>
                  </a:moveTo>
                  <a:lnTo>
                    <a:pt x="438911" y="610234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596384" y="2343911"/>
              <a:ext cx="897890" cy="609600"/>
            </a:xfrm>
            <a:custGeom>
              <a:avLst/>
              <a:gdLst/>
              <a:ahLst/>
              <a:cxnLst/>
              <a:rect l="l" t="t" r="r" b="b"/>
              <a:pathLst>
                <a:path w="897889" h="609600">
                  <a:moveTo>
                    <a:pt x="897636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897636" y="609600"/>
                  </a:lnTo>
                  <a:lnTo>
                    <a:pt x="8976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596384" y="2343911"/>
              <a:ext cx="897890" cy="609600"/>
            </a:xfrm>
            <a:custGeom>
              <a:avLst/>
              <a:gdLst/>
              <a:ahLst/>
              <a:cxnLst/>
              <a:rect l="l" t="t" r="r" b="b"/>
              <a:pathLst>
                <a:path w="897889" h="609600">
                  <a:moveTo>
                    <a:pt x="0" y="609600"/>
                  </a:moveTo>
                  <a:lnTo>
                    <a:pt x="897636" y="609600"/>
                  </a:lnTo>
                  <a:lnTo>
                    <a:pt x="897636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914900" y="2350007"/>
            <a:ext cx="299085" cy="5975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588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755"/>
              </a:spcBef>
            </a:pPr>
            <a:r>
              <a:rPr sz="2400" b="1" dirty="0">
                <a:latin typeface="Calibri"/>
                <a:cs typeface="Calibri"/>
              </a:rPr>
              <a:t>C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908803" y="2350007"/>
            <a:ext cx="2173605" cy="2421890"/>
            <a:chOff x="4908803" y="2350007"/>
            <a:chExt cx="2173605" cy="2421890"/>
          </a:xfrm>
        </p:grpSpPr>
        <p:sp>
          <p:nvSpPr>
            <p:cNvPr id="48" name="object 48"/>
            <p:cNvSpPr/>
            <p:nvPr/>
          </p:nvSpPr>
          <p:spPr>
            <a:xfrm>
              <a:off x="4911851" y="2350007"/>
              <a:ext cx="304800" cy="609600"/>
            </a:xfrm>
            <a:custGeom>
              <a:avLst/>
              <a:gdLst/>
              <a:ahLst/>
              <a:cxnLst/>
              <a:rect l="l" t="t" r="r" b="b"/>
              <a:pathLst>
                <a:path w="304800" h="609600">
                  <a:moveTo>
                    <a:pt x="0" y="0"/>
                  </a:moveTo>
                  <a:lnTo>
                    <a:pt x="0" y="609600"/>
                  </a:lnTo>
                </a:path>
                <a:path w="304800" h="609600">
                  <a:moveTo>
                    <a:pt x="304800" y="0"/>
                  </a:moveTo>
                  <a:lnTo>
                    <a:pt x="304800" y="602614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115305" y="2940557"/>
              <a:ext cx="1003300" cy="564515"/>
            </a:xfrm>
            <a:custGeom>
              <a:avLst/>
              <a:gdLst/>
              <a:ahLst/>
              <a:cxnLst/>
              <a:rect l="l" t="t" r="r" b="b"/>
              <a:pathLst>
                <a:path w="1003300" h="564514">
                  <a:moveTo>
                    <a:pt x="71394" y="28386"/>
                  </a:moveTo>
                  <a:lnTo>
                    <a:pt x="61763" y="45670"/>
                  </a:lnTo>
                  <a:lnTo>
                    <a:pt x="993648" y="564388"/>
                  </a:lnTo>
                  <a:lnTo>
                    <a:pt x="1003300" y="547115"/>
                  </a:lnTo>
                  <a:lnTo>
                    <a:pt x="71394" y="28386"/>
                  </a:lnTo>
                  <a:close/>
                </a:path>
                <a:path w="1003300" h="564514">
                  <a:moveTo>
                    <a:pt x="0" y="0"/>
                  </a:moveTo>
                  <a:lnTo>
                    <a:pt x="48006" y="70357"/>
                  </a:lnTo>
                  <a:lnTo>
                    <a:pt x="61763" y="45670"/>
                  </a:lnTo>
                  <a:lnTo>
                    <a:pt x="50673" y="39496"/>
                  </a:lnTo>
                  <a:lnTo>
                    <a:pt x="60325" y="22225"/>
                  </a:lnTo>
                  <a:lnTo>
                    <a:pt x="74828" y="22225"/>
                  </a:lnTo>
                  <a:lnTo>
                    <a:pt x="85090" y="3809"/>
                  </a:lnTo>
                  <a:lnTo>
                    <a:pt x="0" y="0"/>
                  </a:lnTo>
                  <a:close/>
                </a:path>
                <a:path w="1003300" h="564514">
                  <a:moveTo>
                    <a:pt x="60325" y="22225"/>
                  </a:moveTo>
                  <a:lnTo>
                    <a:pt x="50673" y="39496"/>
                  </a:lnTo>
                  <a:lnTo>
                    <a:pt x="61763" y="45670"/>
                  </a:lnTo>
                  <a:lnTo>
                    <a:pt x="71394" y="28386"/>
                  </a:lnTo>
                  <a:lnTo>
                    <a:pt x="60325" y="22225"/>
                  </a:lnTo>
                  <a:close/>
                </a:path>
                <a:path w="1003300" h="564514">
                  <a:moveTo>
                    <a:pt x="74828" y="22225"/>
                  </a:moveTo>
                  <a:lnTo>
                    <a:pt x="60325" y="22225"/>
                  </a:lnTo>
                  <a:lnTo>
                    <a:pt x="71394" y="28386"/>
                  </a:lnTo>
                  <a:lnTo>
                    <a:pt x="74828" y="22225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14696" y="2957956"/>
              <a:ext cx="1767839" cy="1812289"/>
            </a:xfrm>
            <a:custGeom>
              <a:avLst/>
              <a:gdLst/>
              <a:ahLst/>
              <a:cxnLst/>
              <a:rect l="l" t="t" r="r" b="b"/>
              <a:pathLst>
                <a:path w="1767840" h="1812289">
                  <a:moveTo>
                    <a:pt x="1337310" y="229489"/>
                  </a:moveTo>
                  <a:lnTo>
                    <a:pt x="1261110" y="166116"/>
                  </a:lnTo>
                  <a:lnTo>
                    <a:pt x="1258303" y="163830"/>
                  </a:lnTo>
                  <a:lnTo>
                    <a:pt x="1254379" y="164211"/>
                  </a:lnTo>
                  <a:lnTo>
                    <a:pt x="1252093" y="166878"/>
                  </a:lnTo>
                  <a:lnTo>
                    <a:pt x="1249807" y="169672"/>
                  </a:lnTo>
                  <a:lnTo>
                    <a:pt x="1250175" y="173609"/>
                  </a:lnTo>
                  <a:lnTo>
                    <a:pt x="1252982" y="175895"/>
                  </a:lnTo>
                  <a:lnTo>
                    <a:pt x="1302702" y="217246"/>
                  </a:lnTo>
                  <a:lnTo>
                    <a:pt x="2032" y="0"/>
                  </a:lnTo>
                  <a:lnTo>
                    <a:pt x="0" y="12446"/>
                  </a:lnTo>
                  <a:lnTo>
                    <a:pt x="1300632" y="229806"/>
                  </a:lnTo>
                  <a:lnTo>
                    <a:pt x="1236853" y="254000"/>
                  </a:lnTo>
                  <a:lnTo>
                    <a:pt x="1235202" y="257683"/>
                  </a:lnTo>
                  <a:lnTo>
                    <a:pt x="1236345" y="260985"/>
                  </a:lnTo>
                  <a:lnTo>
                    <a:pt x="1237602" y="264160"/>
                  </a:lnTo>
                  <a:lnTo>
                    <a:pt x="1241298" y="265811"/>
                  </a:lnTo>
                  <a:lnTo>
                    <a:pt x="1244600" y="264668"/>
                  </a:lnTo>
                  <a:lnTo>
                    <a:pt x="1326261" y="233680"/>
                  </a:lnTo>
                  <a:lnTo>
                    <a:pt x="1337310" y="229489"/>
                  </a:lnTo>
                  <a:close/>
                </a:path>
                <a:path w="1767840" h="1812289">
                  <a:moveTo>
                    <a:pt x="1767332" y="818134"/>
                  </a:moveTo>
                  <a:lnTo>
                    <a:pt x="1754886" y="815848"/>
                  </a:lnTo>
                  <a:lnTo>
                    <a:pt x="1584490" y="1775587"/>
                  </a:lnTo>
                  <a:lnTo>
                    <a:pt x="1562100" y="1714754"/>
                  </a:lnTo>
                  <a:lnTo>
                    <a:pt x="1560957" y="1711452"/>
                  </a:lnTo>
                  <a:lnTo>
                    <a:pt x="1557274" y="1709801"/>
                  </a:lnTo>
                  <a:lnTo>
                    <a:pt x="1553972" y="1710944"/>
                  </a:lnTo>
                  <a:lnTo>
                    <a:pt x="1550670" y="1712214"/>
                  </a:lnTo>
                  <a:lnTo>
                    <a:pt x="1549019" y="1715897"/>
                  </a:lnTo>
                  <a:lnTo>
                    <a:pt x="1550289" y="1719199"/>
                  </a:lnTo>
                  <a:lnTo>
                    <a:pt x="1584452" y="1812163"/>
                  </a:lnTo>
                  <a:lnTo>
                    <a:pt x="1594040" y="1800860"/>
                  </a:lnTo>
                  <a:lnTo>
                    <a:pt x="1648587" y="1736598"/>
                  </a:lnTo>
                  <a:lnTo>
                    <a:pt x="1650873" y="1733931"/>
                  </a:lnTo>
                  <a:lnTo>
                    <a:pt x="1650492" y="1729994"/>
                  </a:lnTo>
                  <a:lnTo>
                    <a:pt x="1645158" y="1725422"/>
                  </a:lnTo>
                  <a:lnTo>
                    <a:pt x="1641221" y="1725676"/>
                  </a:lnTo>
                  <a:lnTo>
                    <a:pt x="1638935" y="1728343"/>
                  </a:lnTo>
                  <a:lnTo>
                    <a:pt x="1597075" y="1777644"/>
                  </a:lnTo>
                  <a:lnTo>
                    <a:pt x="1767332" y="8181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544055" y="3775709"/>
              <a:ext cx="138430" cy="996315"/>
            </a:xfrm>
            <a:custGeom>
              <a:avLst/>
              <a:gdLst/>
              <a:ahLst/>
              <a:cxnLst/>
              <a:rect l="l" t="t" r="r" b="b"/>
              <a:pathLst>
                <a:path w="138429" h="996314">
                  <a:moveTo>
                    <a:pt x="90571" y="74911"/>
                  </a:moveTo>
                  <a:lnTo>
                    <a:pt x="0" y="994156"/>
                  </a:lnTo>
                  <a:lnTo>
                    <a:pt x="19812" y="996060"/>
                  </a:lnTo>
                  <a:lnTo>
                    <a:pt x="110254" y="76857"/>
                  </a:lnTo>
                  <a:lnTo>
                    <a:pt x="90571" y="74911"/>
                  </a:lnTo>
                  <a:close/>
                </a:path>
                <a:path w="138429" h="996314">
                  <a:moveTo>
                    <a:pt x="131670" y="62229"/>
                  </a:moveTo>
                  <a:lnTo>
                    <a:pt x="91821" y="62229"/>
                  </a:lnTo>
                  <a:lnTo>
                    <a:pt x="111505" y="64134"/>
                  </a:lnTo>
                  <a:lnTo>
                    <a:pt x="110254" y="76857"/>
                  </a:lnTo>
                  <a:lnTo>
                    <a:pt x="138302" y="79628"/>
                  </a:lnTo>
                  <a:lnTo>
                    <a:pt x="131670" y="62229"/>
                  </a:lnTo>
                  <a:close/>
                </a:path>
                <a:path w="138429" h="996314">
                  <a:moveTo>
                    <a:pt x="91821" y="62229"/>
                  </a:moveTo>
                  <a:lnTo>
                    <a:pt x="90571" y="74911"/>
                  </a:lnTo>
                  <a:lnTo>
                    <a:pt x="110254" y="76857"/>
                  </a:lnTo>
                  <a:lnTo>
                    <a:pt x="111505" y="64134"/>
                  </a:lnTo>
                  <a:lnTo>
                    <a:pt x="91821" y="62229"/>
                  </a:lnTo>
                  <a:close/>
                </a:path>
                <a:path w="138429" h="996314">
                  <a:moveTo>
                    <a:pt x="107950" y="0"/>
                  </a:moveTo>
                  <a:lnTo>
                    <a:pt x="62484" y="72135"/>
                  </a:lnTo>
                  <a:lnTo>
                    <a:pt x="90571" y="74911"/>
                  </a:lnTo>
                  <a:lnTo>
                    <a:pt x="91821" y="62229"/>
                  </a:lnTo>
                  <a:lnTo>
                    <a:pt x="131670" y="62229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27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pc="-10" dirty="0"/>
              <a:t>Advantage</a:t>
            </a:r>
          </a:p>
          <a:p>
            <a:pPr marL="184785" marR="5080" indent="-172720">
              <a:lnSpc>
                <a:spcPts val="2270"/>
              </a:lnSpc>
              <a:spcBef>
                <a:spcPts val="765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1. </a:t>
            </a:r>
            <a:r>
              <a:rPr sz="2100" b="0" spc="-20" dirty="0">
                <a:solidFill>
                  <a:srgbClr val="000000"/>
                </a:solidFill>
                <a:latin typeface="Calibri"/>
                <a:cs typeface="Calibri"/>
              </a:rPr>
              <a:t>By </a:t>
            </a:r>
            <a:r>
              <a:rPr sz="2100" b="0" spc="-5" dirty="0">
                <a:solidFill>
                  <a:srgbClr val="000000"/>
                </a:solidFill>
                <a:latin typeface="Calibri"/>
                <a:cs typeface="Calibri"/>
              </a:rPr>
              <a:t>doing threading </a:t>
            </a:r>
            <a:r>
              <a:rPr sz="2100" b="0" spc="-15" dirty="0">
                <a:solidFill>
                  <a:srgbClr val="000000"/>
                </a:solidFill>
                <a:latin typeface="Calibri"/>
                <a:cs typeface="Calibri"/>
              </a:rPr>
              <a:t>we avoid 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100" b="0" spc="-15" dirty="0">
                <a:solidFill>
                  <a:srgbClr val="000000"/>
                </a:solidFill>
                <a:latin typeface="Calibri"/>
                <a:cs typeface="Calibri"/>
              </a:rPr>
              <a:t>recursive </a:t>
            </a:r>
            <a:r>
              <a:rPr sz="2100" b="0" spc="-5" dirty="0">
                <a:solidFill>
                  <a:srgbClr val="000000"/>
                </a:solidFill>
                <a:latin typeface="Calibri"/>
                <a:cs typeface="Calibri"/>
              </a:rPr>
              <a:t>method of  </a:t>
            </a:r>
            <a:r>
              <a:rPr sz="2100" b="0" spc="-20" dirty="0">
                <a:solidFill>
                  <a:srgbClr val="000000"/>
                </a:solidFill>
                <a:latin typeface="Calibri"/>
                <a:cs typeface="Calibri"/>
              </a:rPr>
              <a:t>traversing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100" b="0" spc="-45" dirty="0">
                <a:solidFill>
                  <a:srgbClr val="000000"/>
                </a:solidFill>
                <a:latin typeface="Calibri"/>
                <a:cs typeface="Calibri"/>
              </a:rPr>
              <a:t>Tree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, which </a:t>
            </a:r>
            <a:r>
              <a:rPr sz="2100" b="0" spc="-10" dirty="0">
                <a:solidFill>
                  <a:srgbClr val="000000"/>
                </a:solidFill>
                <a:latin typeface="Calibri"/>
                <a:cs typeface="Calibri"/>
              </a:rPr>
              <a:t>doesn’t  </a:t>
            </a:r>
            <a:r>
              <a:rPr sz="2100" b="0" spc="-5" dirty="0">
                <a:solidFill>
                  <a:srgbClr val="000000"/>
                </a:solidFill>
                <a:latin typeface="Calibri"/>
                <a:cs typeface="Calibri"/>
              </a:rPr>
              <a:t>use of </a:t>
            </a:r>
            <a:r>
              <a:rPr sz="2100" b="0" spc="-10" dirty="0">
                <a:solidFill>
                  <a:srgbClr val="000000"/>
                </a:solidFill>
                <a:latin typeface="Calibri"/>
                <a:cs typeface="Calibri"/>
              </a:rPr>
              <a:t>stack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sz="2100" b="0" spc="-10" dirty="0">
                <a:solidFill>
                  <a:srgbClr val="000000"/>
                </a:solidFill>
                <a:latin typeface="Calibri"/>
                <a:cs typeface="Calibri"/>
              </a:rPr>
              <a:t>consumes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100" b="0" spc="-10" dirty="0">
                <a:solidFill>
                  <a:srgbClr val="000000"/>
                </a:solidFill>
                <a:latin typeface="Calibri"/>
                <a:cs typeface="Calibri"/>
              </a:rPr>
              <a:t>lot  </a:t>
            </a:r>
            <a:r>
              <a:rPr sz="2100" b="0" spc="-5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memory and time</a:t>
            </a:r>
            <a:r>
              <a:rPr sz="21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  <a:p>
            <a:pPr marL="184785" marR="97155" indent="-172720">
              <a:lnSpc>
                <a:spcPts val="2270"/>
              </a:lnSpc>
              <a:spcBef>
                <a:spcPts val="785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2 . </a:t>
            </a:r>
            <a:r>
              <a:rPr sz="2100" b="0" spc="-5" dirty="0">
                <a:solidFill>
                  <a:srgbClr val="000000"/>
                </a:solidFill>
                <a:latin typeface="Calibri"/>
                <a:cs typeface="Calibri"/>
              </a:rPr>
              <a:t>The node can </a:t>
            </a:r>
            <a:r>
              <a:rPr sz="2100" b="0" spc="-20" dirty="0">
                <a:solidFill>
                  <a:srgbClr val="000000"/>
                </a:solidFill>
                <a:latin typeface="Calibri"/>
                <a:cs typeface="Calibri"/>
              </a:rPr>
              <a:t>keep </a:t>
            </a:r>
            <a:r>
              <a:rPr sz="2100" b="0" spc="-15" dirty="0">
                <a:solidFill>
                  <a:srgbClr val="000000"/>
                </a:solidFill>
                <a:latin typeface="Calibri"/>
                <a:cs typeface="Calibri"/>
              </a:rPr>
              <a:t>record </a:t>
            </a:r>
            <a:r>
              <a:rPr sz="2100" b="0" spc="-5" dirty="0">
                <a:solidFill>
                  <a:srgbClr val="000000"/>
                </a:solidFill>
                <a:latin typeface="Calibri"/>
                <a:cs typeface="Calibri"/>
              </a:rPr>
              <a:t>of 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its </a:t>
            </a:r>
            <a:r>
              <a:rPr sz="2100" b="0" spc="-15" dirty="0">
                <a:solidFill>
                  <a:srgbClr val="000000"/>
                </a:solidFill>
                <a:latin typeface="Calibri"/>
                <a:cs typeface="Calibri"/>
              </a:rPr>
              <a:t>root</a:t>
            </a:r>
            <a:r>
              <a:rPr sz="21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  <a:p>
            <a:pPr marL="184785" marR="999490" indent="-172720">
              <a:lnSpc>
                <a:spcPts val="2270"/>
              </a:lnSpc>
              <a:spcBef>
                <a:spcPts val="800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3. </a:t>
            </a:r>
            <a:r>
              <a:rPr sz="2100" b="0" spc="-10" dirty="0">
                <a:solidFill>
                  <a:srgbClr val="000000"/>
                </a:solidFill>
                <a:latin typeface="Calibri"/>
                <a:cs typeface="Calibri"/>
              </a:rPr>
              <a:t>Backward </a:t>
            </a:r>
            <a:r>
              <a:rPr sz="2100" b="0" spc="-40" dirty="0">
                <a:solidFill>
                  <a:srgbClr val="000000"/>
                </a:solidFill>
                <a:latin typeface="Calibri"/>
                <a:cs typeface="Calibri"/>
              </a:rPr>
              <a:t>Traverse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is  </a:t>
            </a:r>
            <a:r>
              <a:rPr sz="2100" b="0" spc="-10" dirty="0">
                <a:solidFill>
                  <a:srgbClr val="000000"/>
                </a:solidFill>
                <a:latin typeface="Calibri"/>
                <a:cs typeface="Calibri"/>
              </a:rPr>
              <a:t>possible.</a:t>
            </a:r>
            <a:endParaRPr sz="2100">
              <a:latin typeface="Calibri"/>
              <a:cs typeface="Calibri"/>
            </a:endParaRPr>
          </a:p>
          <a:p>
            <a:pPr marL="184785" marR="311150" indent="-172720">
              <a:lnSpc>
                <a:spcPts val="2270"/>
              </a:lnSpc>
              <a:spcBef>
                <a:spcPts val="805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4. </a:t>
            </a:r>
            <a:r>
              <a:rPr sz="2100" b="0" spc="-5" dirty="0">
                <a:solidFill>
                  <a:srgbClr val="000000"/>
                </a:solidFill>
                <a:latin typeface="Calibri"/>
                <a:cs typeface="Calibri"/>
              </a:rPr>
              <a:t>Applicable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in </a:t>
            </a:r>
            <a:r>
              <a:rPr sz="2100" b="0" spc="-10" dirty="0">
                <a:solidFill>
                  <a:srgbClr val="000000"/>
                </a:solidFill>
                <a:latin typeface="Calibri"/>
                <a:cs typeface="Calibri"/>
              </a:rPr>
              <a:t>most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types</a:t>
            </a:r>
            <a:r>
              <a:rPr sz="2100"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00" b="0" spc="-5" dirty="0">
                <a:solidFill>
                  <a:srgbClr val="000000"/>
                </a:solidFill>
                <a:latin typeface="Calibri"/>
                <a:cs typeface="Calibri"/>
              </a:rPr>
              <a:t>of 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100" b="0" spc="-5" dirty="0">
                <a:solidFill>
                  <a:srgbClr val="000000"/>
                </a:solidFill>
                <a:latin typeface="Calibri"/>
                <a:cs typeface="Calibri"/>
              </a:rPr>
              <a:t>binary</a:t>
            </a:r>
            <a:r>
              <a:rPr sz="21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00" b="0" spc="-5" dirty="0">
                <a:solidFill>
                  <a:srgbClr val="000000"/>
                </a:solidFill>
                <a:latin typeface="Calibri"/>
                <a:cs typeface="Calibri"/>
              </a:rPr>
              <a:t>tree.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28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08652" y="2022028"/>
            <a:ext cx="3256279" cy="110426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250" spc="-10" dirty="0">
                <a:solidFill>
                  <a:srgbClr val="FF0000"/>
                </a:solidFill>
                <a:latin typeface="Calibri"/>
                <a:cs typeface="Calibri"/>
              </a:rPr>
              <a:t>Disadvantage</a:t>
            </a:r>
            <a:endParaRPr sz="2250">
              <a:latin typeface="Calibri"/>
              <a:cs typeface="Calibri"/>
            </a:endParaRPr>
          </a:p>
          <a:p>
            <a:pPr marL="203835" marR="5080" indent="-172720">
              <a:lnSpc>
                <a:spcPts val="2270"/>
              </a:lnSpc>
              <a:spcBef>
                <a:spcPts val="765"/>
              </a:spcBef>
              <a:buFont typeface="Wingdings 2"/>
              <a:buChar char=""/>
              <a:tabLst>
                <a:tab pos="203835" algn="l"/>
              </a:tabLst>
            </a:pPr>
            <a:r>
              <a:rPr sz="2100" dirty="0">
                <a:latin typeface="Calibri"/>
                <a:cs typeface="Calibri"/>
              </a:rPr>
              <a:t>1. </a:t>
            </a:r>
            <a:r>
              <a:rPr sz="2100" spc="-5" dirty="0">
                <a:latin typeface="Calibri"/>
                <a:cs typeface="Calibri"/>
              </a:rPr>
              <a:t>This </a:t>
            </a:r>
            <a:r>
              <a:rPr sz="2100" spc="-15" dirty="0">
                <a:latin typeface="Calibri"/>
                <a:cs typeface="Calibri"/>
              </a:rPr>
              <a:t>makes </a:t>
            </a:r>
            <a:r>
              <a:rPr sz="2100" dirty="0">
                <a:latin typeface="Calibri"/>
                <a:cs typeface="Calibri"/>
              </a:rPr>
              <a:t>the </a:t>
            </a:r>
            <a:r>
              <a:rPr sz="2100" spc="-45" dirty="0">
                <a:latin typeface="Calibri"/>
                <a:cs typeface="Calibri"/>
              </a:rPr>
              <a:t>Tree </a:t>
            </a:r>
            <a:r>
              <a:rPr sz="2100" spc="-10" dirty="0">
                <a:latin typeface="Calibri"/>
                <a:cs typeface="Calibri"/>
              </a:rPr>
              <a:t>more  </a:t>
            </a:r>
            <a:r>
              <a:rPr sz="2100" spc="-15" dirty="0">
                <a:latin typeface="Calibri"/>
                <a:cs typeface="Calibri"/>
              </a:rPr>
              <a:t>complex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7575" y="3949700"/>
            <a:ext cx="3676015" cy="217487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84785" marR="5080" indent="-172720">
              <a:lnSpc>
                <a:spcPts val="2270"/>
              </a:lnSpc>
              <a:spcBef>
                <a:spcPts val="384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dirty="0">
                <a:latin typeface="Calibri"/>
                <a:cs typeface="Calibri"/>
              </a:rPr>
              <a:t>2. </a:t>
            </a:r>
            <a:r>
              <a:rPr sz="2100" spc="-10" dirty="0">
                <a:latin typeface="Calibri"/>
                <a:cs typeface="Calibri"/>
              </a:rPr>
              <a:t>More prone to </a:t>
            </a:r>
            <a:r>
              <a:rPr sz="2100" spc="-15" dirty="0">
                <a:latin typeface="Calibri"/>
                <a:cs typeface="Calibri"/>
              </a:rPr>
              <a:t>errors </a:t>
            </a:r>
            <a:r>
              <a:rPr sz="2100" dirty="0">
                <a:latin typeface="Calibri"/>
                <a:cs typeface="Calibri"/>
              </a:rPr>
              <a:t>when  </a:t>
            </a:r>
            <a:r>
              <a:rPr sz="2100" spc="-5" dirty="0">
                <a:latin typeface="Calibri"/>
                <a:cs typeface="Calibri"/>
              </a:rPr>
              <a:t>both </a:t>
            </a:r>
            <a:r>
              <a:rPr sz="2100" dirty="0">
                <a:latin typeface="Calibri"/>
                <a:cs typeface="Calibri"/>
              </a:rPr>
              <a:t>the </a:t>
            </a:r>
            <a:r>
              <a:rPr sz="2100" spc="-5" dirty="0">
                <a:latin typeface="Calibri"/>
                <a:cs typeface="Calibri"/>
              </a:rPr>
              <a:t>child </a:t>
            </a:r>
            <a:r>
              <a:rPr sz="2100" spc="-10" dirty="0">
                <a:latin typeface="Calibri"/>
                <a:cs typeface="Calibri"/>
              </a:rPr>
              <a:t>are </a:t>
            </a:r>
            <a:r>
              <a:rPr sz="2100" spc="-5" dirty="0">
                <a:latin typeface="Calibri"/>
                <a:cs typeface="Calibri"/>
              </a:rPr>
              <a:t>not </a:t>
            </a:r>
            <a:r>
              <a:rPr sz="2100" spc="-10" dirty="0">
                <a:latin typeface="Calibri"/>
                <a:cs typeface="Calibri"/>
              </a:rPr>
              <a:t>present </a:t>
            </a:r>
            <a:r>
              <a:rPr sz="2100" dirty="0">
                <a:latin typeface="Calibri"/>
                <a:cs typeface="Calibri"/>
              </a:rPr>
              <a:t>&amp;  </a:t>
            </a:r>
            <a:r>
              <a:rPr sz="2100" spc="-5" dirty="0">
                <a:latin typeface="Calibri"/>
                <a:cs typeface="Calibri"/>
              </a:rPr>
              <a:t>both </a:t>
            </a:r>
            <a:r>
              <a:rPr sz="2100" spc="-10" dirty="0">
                <a:latin typeface="Calibri"/>
                <a:cs typeface="Calibri"/>
              </a:rPr>
              <a:t>values </a:t>
            </a:r>
            <a:r>
              <a:rPr sz="2100" spc="-5" dirty="0">
                <a:latin typeface="Calibri"/>
                <a:cs typeface="Calibri"/>
              </a:rPr>
              <a:t>of nodes </a:t>
            </a:r>
            <a:r>
              <a:rPr sz="2100" spc="-10" dirty="0">
                <a:latin typeface="Calibri"/>
                <a:cs typeface="Calibri"/>
              </a:rPr>
              <a:t>pointer to  </a:t>
            </a:r>
            <a:r>
              <a:rPr sz="2100" dirty="0">
                <a:latin typeface="Calibri"/>
                <a:cs typeface="Calibri"/>
              </a:rPr>
              <a:t>their </a:t>
            </a:r>
            <a:r>
              <a:rPr sz="2100" spc="-15" dirty="0">
                <a:latin typeface="Calibri"/>
                <a:cs typeface="Calibri"/>
              </a:rPr>
              <a:t>ancestors.</a:t>
            </a:r>
            <a:endParaRPr sz="2100">
              <a:latin typeface="Calibri"/>
              <a:cs typeface="Calibri"/>
            </a:endParaRPr>
          </a:p>
          <a:p>
            <a:pPr marL="184785" marR="227965" indent="-172720">
              <a:lnSpc>
                <a:spcPct val="90000"/>
              </a:lnSpc>
              <a:spcBef>
                <a:spcPts val="750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dirty="0">
                <a:latin typeface="Calibri"/>
                <a:cs typeface="Calibri"/>
              </a:rPr>
              <a:t>3. </a:t>
            </a:r>
            <a:r>
              <a:rPr sz="2100" spc="-5" dirty="0">
                <a:latin typeface="Calibri"/>
                <a:cs typeface="Calibri"/>
              </a:rPr>
              <a:t>Lot of </a:t>
            </a:r>
            <a:r>
              <a:rPr sz="2100" dirty="0">
                <a:latin typeface="Calibri"/>
                <a:cs typeface="Calibri"/>
              </a:rPr>
              <a:t>time </a:t>
            </a:r>
            <a:r>
              <a:rPr sz="2100" spc="-10" dirty="0">
                <a:latin typeface="Calibri"/>
                <a:cs typeface="Calibri"/>
              </a:rPr>
              <a:t>consumes </a:t>
            </a:r>
            <a:r>
              <a:rPr sz="2100" dirty="0">
                <a:latin typeface="Calibri"/>
                <a:cs typeface="Calibri"/>
              </a:rPr>
              <a:t>when  </a:t>
            </a:r>
            <a:r>
              <a:rPr sz="2100" spc="-5" dirty="0">
                <a:latin typeface="Calibri"/>
                <a:cs typeface="Calibri"/>
              </a:rPr>
              <a:t>deletion or insertion </a:t>
            </a:r>
            <a:r>
              <a:rPr sz="2100" dirty="0">
                <a:latin typeface="Calibri"/>
                <a:cs typeface="Calibri"/>
              </a:rPr>
              <a:t>is  </a:t>
            </a:r>
            <a:r>
              <a:rPr sz="2100" spc="-15" dirty="0">
                <a:latin typeface="Calibri"/>
                <a:cs typeface="Calibri"/>
              </a:rPr>
              <a:t>performed.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Threaded </a:t>
            </a:r>
            <a:r>
              <a:rPr spc="-20" dirty="0"/>
              <a:t>binary</a:t>
            </a:r>
            <a:r>
              <a:rPr spc="-204" dirty="0"/>
              <a:t> </a:t>
            </a:r>
            <a:r>
              <a:rPr spc="-25" dirty="0"/>
              <a:t>tree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2723" y="2492502"/>
            <a:ext cx="3677285" cy="141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spc="-5" dirty="0">
                <a:latin typeface="Calibri"/>
                <a:cs typeface="Calibri"/>
              </a:rPr>
              <a:t>Same </a:t>
            </a:r>
            <a:r>
              <a:rPr sz="2100" dirty="0">
                <a:latin typeface="Calibri"/>
                <a:cs typeface="Calibri"/>
              </a:rPr>
              <a:t>as </a:t>
            </a:r>
            <a:r>
              <a:rPr sz="2100" spc="-10" dirty="0">
                <a:latin typeface="Calibri"/>
                <a:cs typeface="Calibri"/>
              </a:rPr>
              <a:t>any </a:t>
            </a:r>
            <a:r>
              <a:rPr sz="2100" dirty="0">
                <a:latin typeface="Calibri"/>
                <a:cs typeface="Calibri"/>
              </a:rPr>
              <a:t>kind </a:t>
            </a:r>
            <a:r>
              <a:rPr sz="2100" spc="-5" dirty="0">
                <a:latin typeface="Calibri"/>
                <a:cs typeface="Calibri"/>
              </a:rPr>
              <a:t>of </a:t>
            </a:r>
            <a:r>
              <a:rPr sz="2100" dirty="0">
                <a:latin typeface="Calibri"/>
                <a:cs typeface="Calibri"/>
              </a:rPr>
              <a:t>Binary</a:t>
            </a:r>
            <a:r>
              <a:rPr sz="2100" spc="-95" dirty="0">
                <a:latin typeface="Calibri"/>
                <a:cs typeface="Calibri"/>
              </a:rPr>
              <a:t> </a:t>
            </a:r>
            <a:r>
              <a:rPr sz="2100" spc="-35" dirty="0">
                <a:latin typeface="Calibri"/>
                <a:cs typeface="Calibri"/>
              </a:rPr>
              <a:t>Tree.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 2"/>
              <a:buChar char=""/>
            </a:pPr>
            <a:endParaRPr sz="2950">
              <a:latin typeface="Calibri"/>
              <a:cs typeface="Calibri"/>
            </a:endParaRPr>
          </a:p>
          <a:p>
            <a:pPr marL="184785" indent="-172720">
              <a:lnSpc>
                <a:spcPts val="2395"/>
              </a:lnSpc>
              <a:buFont typeface="Wingdings 2"/>
              <a:buChar char=""/>
              <a:tabLst>
                <a:tab pos="185420" algn="l"/>
              </a:tabLst>
            </a:pPr>
            <a:r>
              <a:rPr sz="2100" spc="-5" dirty="0">
                <a:latin typeface="Calibri"/>
                <a:cs typeface="Calibri"/>
              </a:rPr>
              <a:t>Used </a:t>
            </a:r>
            <a:r>
              <a:rPr sz="2100" dirty="0">
                <a:latin typeface="Calibri"/>
                <a:cs typeface="Calibri"/>
              </a:rPr>
              <a:t>in </a:t>
            </a:r>
            <a:r>
              <a:rPr sz="2100" spc="-10" dirty="0">
                <a:latin typeface="Calibri"/>
                <a:cs typeface="Calibri"/>
              </a:rPr>
              <a:t>search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40" dirty="0">
                <a:latin typeface="Calibri"/>
                <a:cs typeface="Calibri"/>
              </a:rPr>
              <a:t>Traverse</a:t>
            </a:r>
            <a:endParaRPr sz="2100">
              <a:latin typeface="Calibri"/>
              <a:cs typeface="Calibri"/>
            </a:endParaRPr>
          </a:p>
          <a:p>
            <a:pPr marL="184785">
              <a:lnSpc>
                <a:spcPts val="2395"/>
              </a:lnSpc>
            </a:pPr>
            <a:r>
              <a:rPr sz="2100" spc="-5" dirty="0">
                <a:latin typeface="Calibri"/>
                <a:cs typeface="Calibri"/>
              </a:rPr>
              <a:t>based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work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29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2589" y="610311"/>
            <a:ext cx="3178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/>
              <a:t>A</a:t>
            </a:r>
            <a:r>
              <a:rPr sz="4400" spc="-45" dirty="0"/>
              <a:t>PP</a:t>
            </a:r>
            <a:r>
              <a:rPr sz="4400" spc="-35" dirty="0"/>
              <a:t>L</a:t>
            </a:r>
            <a:r>
              <a:rPr sz="4400" spc="-20" dirty="0"/>
              <a:t>I</a:t>
            </a:r>
            <a:r>
              <a:rPr sz="4400" spc="-55" dirty="0"/>
              <a:t>C</a:t>
            </a:r>
            <a:r>
              <a:rPr sz="4400" spc="-385" dirty="0"/>
              <a:t>A</a:t>
            </a:r>
            <a:r>
              <a:rPr sz="4400" spc="-45" dirty="0"/>
              <a:t>T</a:t>
            </a:r>
            <a:r>
              <a:rPr sz="4400" spc="-35" dirty="0"/>
              <a:t>I</a:t>
            </a:r>
            <a:r>
              <a:rPr sz="4400" spc="-50" dirty="0"/>
              <a:t>O</a:t>
            </a:r>
            <a:r>
              <a:rPr sz="4400" spc="-65" dirty="0"/>
              <a:t>N</a:t>
            </a:r>
            <a:r>
              <a:rPr sz="4400" dirty="0"/>
              <a:t>S</a:t>
            </a:r>
            <a:endParaRPr sz="4400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6033" y="610311"/>
            <a:ext cx="24403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/>
              <a:t>Conclusion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30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2723" y="1744022"/>
            <a:ext cx="5315585" cy="158432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645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spc="-15" dirty="0">
                <a:latin typeface="Calibri"/>
                <a:cs typeface="Calibri"/>
              </a:rPr>
              <a:t>Excellent </a:t>
            </a:r>
            <a:r>
              <a:rPr sz="2100" spc="-10" dirty="0">
                <a:latin typeface="Calibri"/>
                <a:cs typeface="Calibri"/>
              </a:rPr>
              <a:t>concept </a:t>
            </a:r>
            <a:r>
              <a:rPr sz="2100" spc="-5" dirty="0">
                <a:latin typeface="Calibri"/>
                <a:cs typeface="Calibri"/>
              </a:rPr>
              <a:t>in </a:t>
            </a:r>
            <a:r>
              <a:rPr sz="2100" dirty="0">
                <a:latin typeface="Calibri"/>
                <a:cs typeface="Calibri"/>
              </a:rPr>
              <a:t>modern </a:t>
            </a:r>
            <a:r>
              <a:rPr sz="2100" spc="-10" dirty="0">
                <a:latin typeface="Calibri"/>
                <a:cs typeface="Calibri"/>
              </a:rPr>
              <a:t>computer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science.</a:t>
            </a:r>
            <a:endParaRPr sz="2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40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spc="-15" dirty="0">
                <a:latin typeface="Calibri"/>
                <a:cs typeface="Calibri"/>
              </a:rPr>
              <a:t>Saves </a:t>
            </a:r>
            <a:r>
              <a:rPr sz="2100" spc="-5" dirty="0">
                <a:latin typeface="Calibri"/>
                <a:cs typeface="Calibri"/>
              </a:rPr>
              <a:t>Time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memory.</a:t>
            </a:r>
            <a:endParaRPr sz="2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55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spc="-35" dirty="0">
                <a:latin typeface="Calibri"/>
                <a:cs typeface="Calibri"/>
              </a:rPr>
              <a:t>Traversal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10" dirty="0">
                <a:latin typeface="Calibri"/>
                <a:cs typeface="Calibri"/>
              </a:rPr>
              <a:t>search are </a:t>
            </a:r>
            <a:r>
              <a:rPr sz="2100" spc="-5" dirty="0">
                <a:latin typeface="Calibri"/>
                <a:cs typeface="Calibri"/>
              </a:rPr>
              <a:t>very</a:t>
            </a:r>
            <a:r>
              <a:rPr sz="2100" spc="7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efficient.</a:t>
            </a:r>
            <a:endParaRPr sz="2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50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spc="-5" dirty="0">
                <a:latin typeface="Calibri"/>
                <a:cs typeface="Calibri"/>
              </a:rPr>
              <a:t>Insertion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5" dirty="0">
                <a:latin typeface="Calibri"/>
                <a:cs typeface="Calibri"/>
              </a:rPr>
              <a:t>deletion </a:t>
            </a:r>
            <a:r>
              <a:rPr sz="2100" spc="-10" dirty="0">
                <a:latin typeface="Calibri"/>
                <a:cs typeface="Calibri"/>
              </a:rPr>
              <a:t>are </a:t>
            </a:r>
            <a:r>
              <a:rPr sz="2100" spc="-5" dirty="0">
                <a:latin typeface="Calibri"/>
                <a:cs typeface="Calibri"/>
              </a:rPr>
              <a:t>not so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efficient.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2"/>
            <a:ext cx="336232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1877" y="3548888"/>
            <a:ext cx="269986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Trebuchet MS"/>
                <a:cs typeface="Trebuchet MS"/>
              </a:rPr>
              <a:t>Details </a:t>
            </a:r>
            <a:r>
              <a:rPr sz="3600" b="1" spc="-5" dirty="0">
                <a:latin typeface="Trebuchet MS"/>
                <a:cs typeface="Trebuchet MS"/>
              </a:rPr>
              <a:t>Of </a:t>
            </a:r>
            <a:r>
              <a:rPr sz="3600" b="1" dirty="0">
                <a:latin typeface="Trebuchet MS"/>
                <a:cs typeface="Trebuchet MS"/>
              </a:rPr>
              <a:t>B</a:t>
            </a:r>
            <a:r>
              <a:rPr sz="3600" b="1" spc="-140" dirty="0">
                <a:latin typeface="Trebuchet MS"/>
                <a:cs typeface="Trebuchet MS"/>
              </a:rPr>
              <a:t> </a:t>
            </a:r>
            <a:r>
              <a:rPr sz="3600" b="1" spc="-100" dirty="0">
                <a:latin typeface="Trebuchet MS"/>
                <a:cs typeface="Trebuchet MS"/>
              </a:rPr>
              <a:t>Tree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5487" y="1263396"/>
            <a:ext cx="4349496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41769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Strict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727" y="2353436"/>
            <a:ext cx="7799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6990" algn="l"/>
                <a:tab pos="2835275" algn="l"/>
                <a:tab pos="3893185" algn="l"/>
                <a:tab pos="4443730" algn="l"/>
                <a:tab pos="4909820" algn="l"/>
                <a:tab pos="6429375" algn="l"/>
                <a:tab pos="7404734" algn="l"/>
              </a:tabLst>
            </a:pPr>
            <a:r>
              <a:rPr sz="3600" i="1" spc="-5" dirty="0">
                <a:solidFill>
                  <a:srgbClr val="FF0000"/>
                </a:solidFill>
                <a:latin typeface="Constantia"/>
                <a:cs typeface="Constantia"/>
              </a:rPr>
              <a:t>Stric</a:t>
            </a:r>
            <a:r>
              <a:rPr sz="3600" i="1" dirty="0">
                <a:solidFill>
                  <a:srgbClr val="FF0000"/>
                </a:solidFill>
                <a:latin typeface="Constantia"/>
                <a:cs typeface="Constantia"/>
              </a:rPr>
              <a:t>t	</a:t>
            </a:r>
            <a:r>
              <a:rPr sz="3600" i="1" spc="-5" dirty="0">
                <a:solidFill>
                  <a:srgbClr val="FF0000"/>
                </a:solidFill>
                <a:latin typeface="Constantia"/>
                <a:cs typeface="Constantia"/>
              </a:rPr>
              <a:t>Bina</a:t>
            </a:r>
            <a:r>
              <a:rPr sz="3600" i="1" spc="60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3600" i="1" dirty="0">
                <a:solidFill>
                  <a:srgbClr val="FF0000"/>
                </a:solidFill>
                <a:latin typeface="Constantia"/>
                <a:cs typeface="Constantia"/>
              </a:rPr>
              <a:t>y	</a:t>
            </a:r>
            <a:r>
              <a:rPr sz="3600" i="1" spc="-225" dirty="0">
                <a:solidFill>
                  <a:srgbClr val="FF0000"/>
                </a:solidFill>
                <a:latin typeface="Constantia"/>
                <a:cs typeface="Constantia"/>
              </a:rPr>
              <a:t>T</a:t>
            </a:r>
            <a:r>
              <a:rPr sz="3600" i="1" spc="-50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3600" i="1" spc="-5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3600" i="1" dirty="0">
                <a:solidFill>
                  <a:srgbClr val="FF0000"/>
                </a:solidFill>
                <a:latin typeface="Constantia"/>
                <a:cs typeface="Constantia"/>
              </a:rPr>
              <a:t>e	</a:t>
            </a:r>
            <a:r>
              <a:rPr sz="3600" i="1" dirty="0">
                <a:latin typeface="Constantia"/>
                <a:cs typeface="Constantia"/>
              </a:rPr>
              <a:t>is	a	</a:t>
            </a:r>
            <a:r>
              <a:rPr sz="3600" i="1" spc="-5" dirty="0">
                <a:latin typeface="Constantia"/>
                <a:cs typeface="Constantia"/>
              </a:rPr>
              <a:t>Bina</a:t>
            </a:r>
            <a:r>
              <a:rPr sz="3600" i="1" spc="60" dirty="0">
                <a:latin typeface="Constantia"/>
                <a:cs typeface="Constantia"/>
              </a:rPr>
              <a:t>r</a:t>
            </a:r>
            <a:r>
              <a:rPr sz="3600" i="1" dirty="0">
                <a:latin typeface="Constantia"/>
                <a:cs typeface="Constantia"/>
              </a:rPr>
              <a:t>y	</a:t>
            </a:r>
            <a:r>
              <a:rPr sz="3600" i="1" spc="-5" dirty="0">
                <a:latin typeface="Constantia"/>
                <a:cs typeface="Constantia"/>
              </a:rPr>
              <a:t>t</a:t>
            </a:r>
            <a:r>
              <a:rPr sz="3600" i="1" spc="-55" dirty="0">
                <a:latin typeface="Constantia"/>
                <a:cs typeface="Constantia"/>
              </a:rPr>
              <a:t>r</a:t>
            </a:r>
            <a:r>
              <a:rPr sz="3600" i="1" spc="-5" dirty="0">
                <a:latin typeface="Constantia"/>
                <a:cs typeface="Constantia"/>
              </a:rPr>
              <a:t>e</a:t>
            </a:r>
            <a:r>
              <a:rPr sz="3600" i="1" dirty="0">
                <a:latin typeface="Constantia"/>
                <a:cs typeface="Constantia"/>
              </a:rPr>
              <a:t>e	in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727" y="2902153"/>
            <a:ext cx="15932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i="1" spc="-25" dirty="0">
                <a:latin typeface="Constantia"/>
                <a:cs typeface="Constantia"/>
              </a:rPr>
              <a:t>which  </a:t>
            </a:r>
            <a:r>
              <a:rPr sz="3600" i="1" spc="-55" dirty="0">
                <a:latin typeface="Constantia"/>
                <a:cs typeface="Constantia"/>
              </a:rPr>
              <a:t>c</a:t>
            </a:r>
            <a:r>
              <a:rPr sz="3600" i="1" spc="-5" dirty="0">
                <a:latin typeface="Constantia"/>
                <a:cs typeface="Constantia"/>
              </a:rPr>
              <a:t>hild</a:t>
            </a:r>
            <a:r>
              <a:rPr sz="3600" i="1" spc="-45" dirty="0">
                <a:latin typeface="Constantia"/>
                <a:cs typeface="Constantia"/>
              </a:rPr>
              <a:t>r</a:t>
            </a:r>
            <a:r>
              <a:rPr sz="3600" i="1" spc="-20" dirty="0">
                <a:latin typeface="Constantia"/>
                <a:cs typeface="Constantia"/>
              </a:rPr>
              <a:t>e</a:t>
            </a:r>
            <a:r>
              <a:rPr sz="3600" i="1" dirty="0">
                <a:latin typeface="Constantia"/>
                <a:cs typeface="Constantia"/>
              </a:rPr>
              <a:t>n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13177" y="2902153"/>
            <a:ext cx="62312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 marR="5080" indent="-300355">
              <a:lnSpc>
                <a:spcPct val="100000"/>
              </a:lnSpc>
              <a:spcBef>
                <a:spcPts val="100"/>
              </a:spcBef>
              <a:tabLst>
                <a:tab pos="1029335" algn="l"/>
                <a:tab pos="1256030" algn="l"/>
                <a:tab pos="1823085" algn="l"/>
                <a:tab pos="2381250" algn="l"/>
                <a:tab pos="3691890" algn="l"/>
                <a:tab pos="4393565" algn="l"/>
                <a:tab pos="5290820" algn="l"/>
                <a:tab pos="5502910" algn="l"/>
              </a:tabLst>
            </a:pPr>
            <a:r>
              <a:rPr sz="3600" i="1" spc="-40" dirty="0">
                <a:latin typeface="Constantia"/>
                <a:cs typeface="Constantia"/>
              </a:rPr>
              <a:t>r</a:t>
            </a:r>
            <a:r>
              <a:rPr sz="3600" i="1" spc="-5" dirty="0">
                <a:latin typeface="Constantia"/>
                <a:cs typeface="Constantia"/>
              </a:rPr>
              <a:t>oo</a:t>
            </a:r>
            <a:r>
              <a:rPr sz="3600" i="1" dirty="0">
                <a:latin typeface="Constantia"/>
                <a:cs typeface="Constantia"/>
              </a:rPr>
              <a:t>t		</a:t>
            </a:r>
            <a:r>
              <a:rPr sz="3600" i="1" spc="-30" dirty="0">
                <a:latin typeface="Constantia"/>
                <a:cs typeface="Constantia"/>
              </a:rPr>
              <a:t>c</a:t>
            </a:r>
            <a:r>
              <a:rPr sz="3600" i="1" dirty="0">
                <a:latin typeface="Constantia"/>
                <a:cs typeface="Constantia"/>
              </a:rPr>
              <a:t>an	</a:t>
            </a:r>
            <a:r>
              <a:rPr sz="3600" i="1" spc="-5" dirty="0">
                <a:latin typeface="Constantia"/>
                <a:cs typeface="Constantia"/>
              </a:rPr>
              <a:t>ha</a:t>
            </a:r>
            <a:r>
              <a:rPr sz="3600" i="1" spc="-70" dirty="0">
                <a:latin typeface="Constantia"/>
                <a:cs typeface="Constantia"/>
              </a:rPr>
              <a:t>v</a:t>
            </a:r>
            <a:r>
              <a:rPr sz="3600" i="1" dirty="0">
                <a:latin typeface="Constantia"/>
                <a:cs typeface="Constantia"/>
              </a:rPr>
              <a:t>e	</a:t>
            </a:r>
            <a:r>
              <a:rPr sz="3600" i="1" spc="-785" dirty="0">
                <a:latin typeface="Constantia"/>
                <a:cs typeface="Constantia"/>
              </a:rPr>
              <a:t> </a:t>
            </a:r>
            <a:r>
              <a:rPr sz="3600" i="1" spc="-5" dirty="0">
                <a:latin typeface="Constantia"/>
                <a:cs typeface="Constantia"/>
              </a:rPr>
              <a:t>e</a:t>
            </a:r>
            <a:r>
              <a:rPr sz="3600" i="1" spc="-55" dirty="0">
                <a:latin typeface="Constantia"/>
                <a:cs typeface="Constantia"/>
              </a:rPr>
              <a:t>x</a:t>
            </a:r>
            <a:r>
              <a:rPr sz="3600" i="1" dirty="0">
                <a:latin typeface="Constantia"/>
                <a:cs typeface="Constantia"/>
              </a:rPr>
              <a:t>ac</a:t>
            </a:r>
            <a:r>
              <a:rPr sz="3600" i="1" spc="-45" dirty="0">
                <a:latin typeface="Constantia"/>
                <a:cs typeface="Constantia"/>
              </a:rPr>
              <a:t>t</a:t>
            </a:r>
            <a:r>
              <a:rPr sz="3600" i="1" dirty="0">
                <a:latin typeface="Constantia"/>
                <a:cs typeface="Constantia"/>
              </a:rPr>
              <a:t>ly		</a:t>
            </a:r>
            <a:r>
              <a:rPr sz="3600" i="1" spc="-5" dirty="0">
                <a:latin typeface="Constantia"/>
                <a:cs typeface="Constantia"/>
              </a:rPr>
              <a:t>t</a:t>
            </a:r>
            <a:r>
              <a:rPr sz="3600" i="1" spc="-60" dirty="0">
                <a:latin typeface="Constantia"/>
                <a:cs typeface="Constantia"/>
              </a:rPr>
              <a:t>w</a:t>
            </a:r>
            <a:r>
              <a:rPr sz="3600" i="1" dirty="0">
                <a:latin typeface="Constantia"/>
                <a:cs typeface="Constantia"/>
              </a:rPr>
              <a:t>o  </a:t>
            </a:r>
            <a:r>
              <a:rPr sz="3600" i="1" spc="-5" dirty="0">
                <a:latin typeface="Constantia"/>
                <a:cs typeface="Constantia"/>
              </a:rPr>
              <a:t>o</a:t>
            </a:r>
            <a:r>
              <a:rPr sz="3600" i="1" dirty="0">
                <a:latin typeface="Constantia"/>
                <a:cs typeface="Constantia"/>
              </a:rPr>
              <a:t>r	</a:t>
            </a:r>
            <a:r>
              <a:rPr sz="3600" i="1" spc="-5" dirty="0">
                <a:latin typeface="Constantia"/>
                <a:cs typeface="Constantia"/>
              </a:rPr>
              <a:t>n</a:t>
            </a:r>
            <a:r>
              <a:rPr sz="3600" i="1" dirty="0">
                <a:latin typeface="Constantia"/>
                <a:cs typeface="Constantia"/>
              </a:rPr>
              <a:t>o	</a:t>
            </a:r>
            <a:r>
              <a:rPr sz="3600" i="1" spc="-55" dirty="0">
                <a:latin typeface="Constantia"/>
                <a:cs typeface="Constantia"/>
              </a:rPr>
              <a:t>c</a:t>
            </a:r>
            <a:r>
              <a:rPr sz="3600" i="1" spc="-5" dirty="0">
                <a:latin typeface="Constantia"/>
                <a:cs typeface="Constantia"/>
              </a:rPr>
              <a:t>hild</a:t>
            </a:r>
            <a:r>
              <a:rPr sz="3600" i="1" spc="-60" dirty="0">
                <a:latin typeface="Constantia"/>
                <a:cs typeface="Constantia"/>
              </a:rPr>
              <a:t>r</a:t>
            </a:r>
            <a:r>
              <a:rPr sz="3600" i="1" spc="-5" dirty="0">
                <a:latin typeface="Constantia"/>
                <a:cs typeface="Constantia"/>
              </a:rPr>
              <a:t>e</a:t>
            </a:r>
            <a:r>
              <a:rPr sz="3600" i="1" dirty="0">
                <a:latin typeface="Constantia"/>
                <a:cs typeface="Constantia"/>
              </a:rPr>
              <a:t>n	</a:t>
            </a:r>
            <a:r>
              <a:rPr sz="3600" i="1" spc="-5" dirty="0">
                <a:latin typeface="Constantia"/>
                <a:cs typeface="Constantia"/>
              </a:rPr>
              <a:t>a</a:t>
            </a:r>
            <a:r>
              <a:rPr sz="3600" i="1" dirty="0">
                <a:latin typeface="Constantia"/>
                <a:cs typeface="Constantia"/>
              </a:rPr>
              <a:t>t	al</a:t>
            </a:r>
            <a:r>
              <a:rPr sz="3600" i="1" spc="-5" dirty="0">
                <a:latin typeface="Constantia"/>
                <a:cs typeface="Constantia"/>
              </a:rPr>
              <a:t>l</a:t>
            </a:r>
            <a:r>
              <a:rPr sz="3600" i="1" dirty="0">
                <a:latin typeface="Constantia"/>
                <a:cs typeface="Constantia"/>
              </a:rPr>
              <a:t>.	That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727" y="3999738"/>
            <a:ext cx="77984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77975" algn="l"/>
                <a:tab pos="2747010" algn="l"/>
                <a:tab pos="3623310" algn="l"/>
                <a:tab pos="4243705" algn="l"/>
                <a:tab pos="4670425" algn="l"/>
                <a:tab pos="5266690" algn="l"/>
                <a:tab pos="5656580" algn="l"/>
                <a:tab pos="7407909" algn="l"/>
              </a:tabLst>
            </a:pPr>
            <a:r>
              <a:rPr sz="3600" i="1" spc="-5" dirty="0">
                <a:latin typeface="Constantia"/>
                <a:cs typeface="Constantia"/>
              </a:rPr>
              <a:t>mea</a:t>
            </a:r>
            <a:r>
              <a:rPr sz="3600" i="1" spc="-15" dirty="0">
                <a:latin typeface="Constantia"/>
                <a:cs typeface="Constantia"/>
              </a:rPr>
              <a:t>n</a:t>
            </a:r>
            <a:r>
              <a:rPr sz="3600" i="1" spc="-5" dirty="0">
                <a:latin typeface="Constantia"/>
                <a:cs typeface="Constantia"/>
              </a:rPr>
              <a:t>s</a:t>
            </a:r>
            <a:r>
              <a:rPr sz="3600" i="1" dirty="0">
                <a:latin typeface="Constantia"/>
                <a:cs typeface="Constantia"/>
              </a:rPr>
              <a:t>,	</a:t>
            </a:r>
            <a:r>
              <a:rPr sz="3600" i="1" spc="-65" dirty="0">
                <a:latin typeface="Constantia"/>
                <a:cs typeface="Constantia"/>
              </a:rPr>
              <a:t>t</a:t>
            </a:r>
            <a:r>
              <a:rPr sz="3600" i="1" spc="-5" dirty="0">
                <a:latin typeface="Constantia"/>
                <a:cs typeface="Constantia"/>
              </a:rPr>
              <a:t>he</a:t>
            </a:r>
            <a:r>
              <a:rPr sz="3600" i="1" spc="-55" dirty="0">
                <a:latin typeface="Constantia"/>
                <a:cs typeface="Constantia"/>
              </a:rPr>
              <a:t>r</a:t>
            </a:r>
            <a:r>
              <a:rPr sz="3600" i="1" dirty="0">
                <a:latin typeface="Constantia"/>
                <a:cs typeface="Constantia"/>
              </a:rPr>
              <a:t>e	</a:t>
            </a:r>
            <a:r>
              <a:rPr sz="3600" i="1" spc="-15" dirty="0">
                <a:latin typeface="Constantia"/>
                <a:cs typeface="Constantia"/>
              </a:rPr>
              <a:t>c</a:t>
            </a:r>
            <a:r>
              <a:rPr sz="3600" i="1" dirty="0">
                <a:latin typeface="Constantia"/>
                <a:cs typeface="Constantia"/>
              </a:rPr>
              <a:t>an	</a:t>
            </a:r>
            <a:r>
              <a:rPr sz="3600" i="1" spc="5" dirty="0">
                <a:latin typeface="Constantia"/>
                <a:cs typeface="Constantia"/>
              </a:rPr>
              <a:t>b</a:t>
            </a:r>
            <a:r>
              <a:rPr sz="3600" i="1" dirty="0">
                <a:latin typeface="Constantia"/>
                <a:cs typeface="Constantia"/>
              </a:rPr>
              <a:t>e	0	</a:t>
            </a:r>
            <a:r>
              <a:rPr sz="3600" i="1" spc="-5" dirty="0">
                <a:latin typeface="Constantia"/>
                <a:cs typeface="Constantia"/>
              </a:rPr>
              <a:t>o</a:t>
            </a:r>
            <a:r>
              <a:rPr sz="3600" i="1" dirty="0">
                <a:latin typeface="Constantia"/>
                <a:cs typeface="Constantia"/>
              </a:rPr>
              <a:t>r	2	</a:t>
            </a:r>
            <a:r>
              <a:rPr sz="3600" i="1" spc="-40" dirty="0">
                <a:latin typeface="Constantia"/>
                <a:cs typeface="Constantia"/>
              </a:rPr>
              <a:t>c</a:t>
            </a:r>
            <a:r>
              <a:rPr sz="3600" i="1" spc="-5" dirty="0">
                <a:latin typeface="Constantia"/>
                <a:cs typeface="Constantia"/>
              </a:rPr>
              <a:t>hild</a:t>
            </a:r>
            <a:r>
              <a:rPr sz="3600" i="1" spc="-60" dirty="0">
                <a:latin typeface="Constantia"/>
                <a:cs typeface="Constantia"/>
              </a:rPr>
              <a:t>r</a:t>
            </a:r>
            <a:r>
              <a:rPr sz="3600" i="1" spc="-5" dirty="0">
                <a:latin typeface="Constantia"/>
                <a:cs typeface="Constantia"/>
              </a:rPr>
              <a:t>e</a:t>
            </a:r>
            <a:r>
              <a:rPr sz="3600" i="1" dirty="0">
                <a:latin typeface="Constantia"/>
                <a:cs typeface="Constantia"/>
              </a:rPr>
              <a:t>n	</a:t>
            </a:r>
            <a:r>
              <a:rPr sz="3600" i="1" spc="-5" dirty="0">
                <a:latin typeface="Constantia"/>
                <a:cs typeface="Constantia"/>
              </a:rPr>
              <a:t>of  </a:t>
            </a:r>
            <a:r>
              <a:rPr sz="3600" i="1" spc="-30" dirty="0">
                <a:latin typeface="Constantia"/>
                <a:cs typeface="Constantia"/>
              </a:rPr>
              <a:t>any</a:t>
            </a:r>
            <a:r>
              <a:rPr sz="3600" i="1" dirty="0">
                <a:latin typeface="Constantia"/>
                <a:cs typeface="Constantia"/>
              </a:rPr>
              <a:t> </a:t>
            </a:r>
            <a:r>
              <a:rPr sz="3600" i="1" spc="-5" dirty="0">
                <a:latin typeface="Constantia"/>
                <a:cs typeface="Constantia"/>
              </a:rPr>
              <a:t>node.</a:t>
            </a:r>
            <a:endParaRPr sz="3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9512" y="845311"/>
            <a:ext cx="185880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Definition:-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2059940"/>
            <a:ext cx="6117907" cy="5376472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2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B-Tree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is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generalization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of a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binary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search tree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designed especially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use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15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disk.</a:t>
            </a:r>
            <a:endParaRPr sz="15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830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So, B-trees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used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represent very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large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dictionaries that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reside on</a:t>
            </a:r>
            <a:r>
              <a:rPr sz="15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disk.</a:t>
            </a:r>
            <a:endParaRPr sz="15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81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This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is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the special case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M-Way</a:t>
            </a:r>
            <a:r>
              <a:rPr sz="15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tree.</a:t>
            </a:r>
            <a:endParaRPr sz="1500">
              <a:latin typeface="Trebuchet MS"/>
              <a:cs typeface="Trebuchet MS"/>
            </a:endParaRPr>
          </a:p>
          <a:p>
            <a:pPr marL="355600" marR="5080" indent="-342900">
              <a:lnSpc>
                <a:spcPts val="1620"/>
              </a:lnSpc>
              <a:spcBef>
                <a:spcPts val="1019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B-Tree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Consists of 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Root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Node, Branch Node and Leaf Node containing indexed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field value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in  ending nodes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tree.</a:t>
            </a:r>
            <a:endParaRPr sz="1500">
              <a:latin typeface="Trebuchet MS"/>
              <a:cs typeface="Trebuchet MS"/>
            </a:endParaRPr>
          </a:p>
          <a:p>
            <a:pPr marL="411480" indent="-399415">
              <a:lnSpc>
                <a:spcPct val="100000"/>
              </a:lnSpc>
              <a:spcBef>
                <a:spcPts val="80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411480" algn="l"/>
                <a:tab pos="412115" algn="l"/>
              </a:tabLst>
            </a:pP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B-trees are a good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example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of a data structure for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external</a:t>
            </a:r>
            <a:r>
              <a:rPr sz="15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memory.</a:t>
            </a:r>
            <a:endParaRPr sz="15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81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It is commonly used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500" dirty="0">
                <a:solidFill>
                  <a:srgbClr val="99C93B"/>
                </a:solidFill>
                <a:latin typeface="Trebuchet MS"/>
                <a:cs typeface="Trebuchet MS"/>
              </a:rPr>
              <a:t> </a:t>
            </a:r>
            <a:r>
              <a:rPr sz="1500" u="sng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databases</a:t>
            </a:r>
            <a:r>
              <a:rPr sz="1500" dirty="0">
                <a:solidFill>
                  <a:srgbClr val="99C93B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filesystems.</a:t>
            </a:r>
            <a:endParaRPr sz="1500">
              <a:latin typeface="Trebuchet MS"/>
              <a:cs typeface="Trebuchet MS"/>
            </a:endParaRPr>
          </a:p>
          <a:p>
            <a:pPr marL="411480" indent="-399415">
              <a:lnSpc>
                <a:spcPct val="100000"/>
              </a:lnSpc>
              <a:spcBef>
                <a:spcPts val="819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411480" algn="l"/>
                <a:tab pos="412115" algn="l"/>
              </a:tabLst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order to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maintain the pre-defined range, internal nodes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may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be joined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5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split.</a:t>
            </a:r>
            <a:endParaRPr sz="15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830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Each internal node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of a B-tree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contains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number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500" spc="-50" dirty="0">
                <a:solidFill>
                  <a:srgbClr val="99C93B"/>
                </a:solidFill>
                <a:latin typeface="Trebuchet MS"/>
                <a:cs typeface="Trebuchet MS"/>
              </a:rPr>
              <a:t> </a:t>
            </a:r>
            <a:r>
              <a:rPr sz="1500" u="sng" spc="-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3"/>
              </a:rPr>
              <a:t>keys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5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81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The keys act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as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separation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values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which divide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its</a:t>
            </a:r>
            <a:r>
              <a:rPr sz="1500" spc="-25" dirty="0">
                <a:solidFill>
                  <a:srgbClr val="99C93B"/>
                </a:solidFill>
                <a:latin typeface="Trebuchet MS"/>
                <a:cs typeface="Trebuchet MS"/>
              </a:rPr>
              <a:t> </a:t>
            </a:r>
            <a:r>
              <a:rPr sz="1500" u="sng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4"/>
              </a:rPr>
              <a:t>subtrees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5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81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B-trees may waste some space</a:t>
            </a:r>
            <a:r>
              <a:rPr sz="15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(memory)</a:t>
            </a:r>
            <a:endParaRPr sz="1500">
              <a:latin typeface="Trebuchet MS"/>
              <a:cs typeface="Trebuchet MS"/>
            </a:endParaRPr>
          </a:p>
          <a:p>
            <a:pPr marL="583565">
              <a:lnSpc>
                <a:spcPct val="100000"/>
              </a:lnSpc>
              <a:spcBef>
                <a:spcPts val="830"/>
              </a:spcBef>
            </a:pP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* Since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nodes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are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not entirely</a:t>
            </a:r>
            <a:r>
              <a:rPr sz="15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full.</a:t>
            </a:r>
            <a:endParaRPr sz="15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820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If the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B-tree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is balanced,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its search /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insert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/ add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operations take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about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log(n)</a:t>
            </a:r>
            <a:r>
              <a:rPr sz="15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steps.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3668" y="1177797"/>
            <a:ext cx="348329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Trebuchet MS"/>
                <a:cs typeface="Trebuchet MS"/>
              </a:rPr>
              <a:t>Properties of B</a:t>
            </a:r>
            <a:r>
              <a:rPr sz="3600" b="1" spc="-145" dirty="0">
                <a:latin typeface="Trebuchet MS"/>
                <a:cs typeface="Trebuchet MS"/>
              </a:rPr>
              <a:t> </a:t>
            </a:r>
            <a:r>
              <a:rPr sz="3600" b="1" spc="-70" dirty="0">
                <a:latin typeface="Trebuchet MS"/>
                <a:cs typeface="Trebuchet MS"/>
              </a:rPr>
              <a:t>Tree:-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1831340"/>
            <a:ext cx="5444490" cy="2720617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1095"/>
              </a:spcBef>
            </a:pP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B-Tree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of order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Not empty =&gt;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root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has at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least 2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children.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Remaining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internal nodes (if any) have at least ceil (m/2)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children.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leaves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are at 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same depth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 the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tree.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Non-leaf node with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k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children has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k-1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keys.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It may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contain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large number of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keys.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3668" y="1177797"/>
            <a:ext cx="368331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2665" algn="l"/>
              </a:tabLst>
            </a:pPr>
            <a:r>
              <a:rPr sz="3600" b="1" spc="-15" dirty="0">
                <a:latin typeface="Trebuchet MS"/>
                <a:cs typeface="Trebuchet MS"/>
              </a:rPr>
              <a:t>Operation	</a:t>
            </a:r>
            <a:r>
              <a:rPr sz="3600" b="1" dirty="0">
                <a:latin typeface="Trebuchet MS"/>
                <a:cs typeface="Trebuchet MS"/>
              </a:rPr>
              <a:t>on </a:t>
            </a:r>
            <a:r>
              <a:rPr sz="3600" b="1" spc="-5" dirty="0">
                <a:latin typeface="Trebuchet MS"/>
                <a:cs typeface="Trebuchet MS"/>
              </a:rPr>
              <a:t>B+</a:t>
            </a:r>
            <a:r>
              <a:rPr sz="3600" b="1" spc="-135" dirty="0">
                <a:latin typeface="Trebuchet MS"/>
                <a:cs typeface="Trebuchet MS"/>
              </a:rPr>
              <a:t> </a:t>
            </a:r>
            <a:r>
              <a:rPr sz="3600" b="1" spc="-70" dirty="0">
                <a:latin typeface="Trebuchet MS"/>
                <a:cs typeface="Trebuchet MS"/>
              </a:rPr>
              <a:t>Tree:-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2061936"/>
            <a:ext cx="1118711" cy="2058256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Searching.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Insertion.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Deletion.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3524" y="1177797"/>
            <a:ext cx="18288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Searching:-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2061936"/>
            <a:ext cx="6892766" cy="489243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B-Tree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search start from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Root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but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every time we make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2-way</a:t>
            </a:r>
            <a:r>
              <a:rPr sz="1800" spc="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decision.</a:t>
            </a:r>
            <a:endParaRPr sz="1800">
              <a:latin typeface="Trebuchet MS"/>
              <a:cs typeface="Trebuchet MS"/>
            </a:endParaRPr>
          </a:p>
          <a:p>
            <a:pPr marL="353695">
              <a:lnSpc>
                <a:spcPct val="100000"/>
              </a:lnSpc>
              <a:spcBef>
                <a:spcPts val="994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Steps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searching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:-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Let the key to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searched be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k.</a:t>
            </a:r>
            <a:endParaRPr sz="1800">
              <a:latin typeface="Trebuchet MS"/>
              <a:cs typeface="Trebuchet MS"/>
            </a:endParaRPr>
          </a:p>
          <a:p>
            <a:pPr marL="424180" indent="-41148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423545" algn="l"/>
                <a:tab pos="42418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Search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is similar to search in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Binary Search</a:t>
            </a:r>
            <a:r>
              <a:rPr sz="1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Tree.</a:t>
            </a:r>
            <a:endParaRPr sz="1800">
              <a:latin typeface="Trebuchet MS"/>
              <a:cs typeface="Trebuchet MS"/>
            </a:endParaRPr>
          </a:p>
          <a:p>
            <a:pPr marL="829944" lvl="1" indent="-27241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830580" algn="l"/>
              </a:tabLst>
            </a:pP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start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from root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 recursively traverse</a:t>
            </a:r>
            <a:r>
              <a:rPr sz="1800" spc="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down.</a:t>
            </a:r>
            <a:endParaRPr sz="1800">
              <a:latin typeface="Trebuchet MS"/>
              <a:cs typeface="Trebuchet MS"/>
            </a:endParaRPr>
          </a:p>
          <a:p>
            <a:pPr marL="830580" lvl="1" indent="-27305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83121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For every visited non-leaf node, if the node has 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key,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simply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return the</a:t>
            </a:r>
            <a:r>
              <a:rPr sz="1800" spc="1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node.</a:t>
            </a:r>
            <a:endParaRPr sz="1800">
              <a:latin typeface="Trebuchet MS"/>
              <a:cs typeface="Trebuchet MS"/>
            </a:endParaRPr>
          </a:p>
          <a:p>
            <a:pPr marL="1036319" marR="5080" lvl="1" indent="-478790">
              <a:lnSpc>
                <a:spcPct val="146100"/>
              </a:lnSpc>
              <a:spcBef>
                <a:spcPts val="15"/>
              </a:spcBef>
              <a:buAutoNum type="arabicPeriod"/>
              <a:tabLst>
                <a:tab pos="83058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Otherwise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recur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down to the appropriate child (The child which is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just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before  the first greater key) of the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node.</a:t>
            </a:r>
            <a:endParaRPr sz="1800">
              <a:latin typeface="Trebuchet MS"/>
              <a:cs typeface="Trebuchet MS"/>
            </a:endParaRPr>
          </a:p>
          <a:p>
            <a:pPr marL="898525" lvl="1" indent="-27241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89916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reach a leaf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 and don’t find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k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 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leaf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return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NULL.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3524" y="1177797"/>
            <a:ext cx="169402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Insertion:-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2061937"/>
            <a:ext cx="7836694" cy="4489691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Steps for insertion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:-</a:t>
            </a:r>
            <a:endParaRPr sz="1800">
              <a:latin typeface="Trebuchet MS"/>
              <a:cs typeface="Trebuchet MS"/>
            </a:endParaRPr>
          </a:p>
          <a:p>
            <a:pPr marL="353695">
              <a:lnSpc>
                <a:spcPct val="100000"/>
              </a:lnSpc>
              <a:spcBef>
                <a:spcPts val="994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Let the key to be inserted be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k.</a:t>
            </a:r>
            <a:endParaRPr sz="1800">
              <a:latin typeface="Trebuchet MS"/>
              <a:cs typeface="Trebuchet MS"/>
            </a:endParaRPr>
          </a:p>
          <a:p>
            <a:pPr marL="341630" lvl="1" indent="-26162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34226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new key is always inserted at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leaf</a:t>
            </a:r>
            <a:r>
              <a:rPr sz="1800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node.</a:t>
            </a:r>
            <a:endParaRPr sz="1800">
              <a:latin typeface="Trebuchet MS"/>
              <a:cs typeface="Trebuchet MS"/>
            </a:endParaRPr>
          </a:p>
          <a:p>
            <a:pPr marL="353060" lvl="1" indent="-27305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35369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Like </a:t>
            </a:r>
            <a:r>
              <a:rPr sz="1800" spc="-80" dirty="0">
                <a:solidFill>
                  <a:srgbClr val="404040"/>
                </a:solidFill>
                <a:latin typeface="Trebuchet MS"/>
                <a:cs typeface="Trebuchet MS"/>
              </a:rPr>
              <a:t>BST,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start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from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root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 traverse down till we reach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leaf</a:t>
            </a:r>
            <a:r>
              <a:rPr sz="1800" spc="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node.</a:t>
            </a:r>
            <a:endParaRPr sz="1800">
              <a:latin typeface="Trebuchet MS"/>
              <a:cs typeface="Trebuchet MS"/>
            </a:endParaRPr>
          </a:p>
          <a:p>
            <a:pPr marL="12700" marR="5080" lvl="1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28575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Once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reach a leaf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insert the key in that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leaf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node. Unlike 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BSTs,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we have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predefined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range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on number of keys that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 can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contain.</a:t>
            </a:r>
            <a:endParaRPr sz="1800">
              <a:latin typeface="Trebuchet MS"/>
              <a:cs typeface="Trebuchet MS"/>
            </a:endParaRPr>
          </a:p>
          <a:p>
            <a:pPr marL="284480" lvl="1" indent="-27241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8511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So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before inserting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key to node,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we make sure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that the node has extra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space.</a:t>
            </a:r>
            <a:endParaRPr sz="1800">
              <a:latin typeface="Trebuchet MS"/>
              <a:cs typeface="Trebuchet MS"/>
            </a:endParaRPr>
          </a:p>
          <a:p>
            <a:pPr marL="280035" lvl="1" indent="-267970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280670" algn="l"/>
              </a:tabLst>
            </a:pPr>
            <a:r>
              <a:rPr sz="1800" spc="-114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insert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new 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key,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go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down from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root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800" spc="1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leaf.</a:t>
            </a:r>
            <a:endParaRPr sz="1800">
              <a:latin typeface="Trebuchet MS"/>
              <a:cs typeface="Trebuchet MS"/>
            </a:endParaRPr>
          </a:p>
          <a:p>
            <a:pPr marL="284480" lvl="1" indent="-27241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28511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Before traversing down to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first check if the node is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full.</a:t>
            </a:r>
            <a:endParaRPr sz="1800">
              <a:latin typeface="Trebuchet MS"/>
              <a:cs typeface="Trebuchet MS"/>
            </a:endParaRPr>
          </a:p>
          <a:p>
            <a:pPr marL="285115" lvl="1" indent="-27305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8575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If the node is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full,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split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it to create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space.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7992" y="834974"/>
            <a:ext cx="2899886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Trebuchet MS"/>
                <a:cs typeface="Trebuchet MS"/>
              </a:rPr>
              <a:t>Insertion Example</a:t>
            </a:r>
            <a:r>
              <a:rPr sz="3200" b="1" spc="-80" dirty="0">
                <a:latin typeface="Trebuchet MS"/>
                <a:cs typeface="Trebuchet MS"/>
              </a:rPr>
              <a:t> </a:t>
            </a:r>
            <a:r>
              <a:rPr sz="3200" b="1" spc="5" dirty="0">
                <a:latin typeface="Trebuchet MS"/>
                <a:cs typeface="Trebuchet MS"/>
              </a:rPr>
              <a:t>:-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3668" y="2091309"/>
            <a:ext cx="3728085" cy="236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key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:-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1,12,8,2,25,6,14,28,17,7,52,16,48,68.</a:t>
            </a:r>
            <a:endParaRPr sz="1800">
              <a:latin typeface="Trebuchet MS"/>
              <a:cs typeface="Trebuchet MS"/>
            </a:endParaRPr>
          </a:p>
          <a:p>
            <a:pPr marL="76581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Order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=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765810">
              <a:lnSpc>
                <a:spcPct val="100000"/>
              </a:lnSpc>
            </a:pP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Procedure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adding key in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b-tree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Trebuchet MS"/>
              <a:cs typeface="Trebuchet MS"/>
            </a:endParaRPr>
          </a:p>
          <a:p>
            <a:pPr marL="81280">
              <a:lnSpc>
                <a:spcPct val="100000"/>
              </a:lnSpc>
            </a:pPr>
            <a:r>
              <a:rPr sz="1800" b="1" spc="-15" dirty="0">
                <a:solidFill>
                  <a:srgbClr val="444444"/>
                </a:solidFill>
                <a:latin typeface="Segoe UI"/>
                <a:cs typeface="Segoe UI"/>
              </a:rPr>
              <a:t>Step1.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6785" y="4356050"/>
            <a:ext cx="5362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St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ep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2.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99712" y="3840394"/>
            <a:ext cx="221563" cy="304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1261" y="4946608"/>
            <a:ext cx="501227" cy="265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744" y="574675"/>
            <a:ext cx="5362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71717"/>
                </a:solidFill>
                <a:latin typeface="Trebuchet MS"/>
                <a:cs typeface="Trebuchet MS"/>
              </a:rPr>
              <a:t>Ste</a:t>
            </a:r>
            <a:r>
              <a:rPr sz="1800" b="1" spc="-10" dirty="0">
                <a:solidFill>
                  <a:srgbClr val="171717"/>
                </a:solidFill>
                <a:latin typeface="Trebuchet MS"/>
                <a:cs typeface="Trebuchet MS"/>
              </a:rPr>
              <a:t>p</a:t>
            </a:r>
            <a:r>
              <a:rPr sz="1800" b="1" dirty="0">
                <a:solidFill>
                  <a:srgbClr val="171717"/>
                </a:solidFill>
                <a:latin typeface="Trebuchet MS"/>
                <a:cs typeface="Trebuchet MS"/>
              </a:rPr>
              <a:t>3.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8614" y="2769185"/>
            <a:ext cx="5362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71717"/>
                </a:solidFill>
                <a:latin typeface="Trebuchet MS"/>
                <a:cs typeface="Trebuchet MS"/>
              </a:rPr>
              <a:t>St</a:t>
            </a:r>
            <a:r>
              <a:rPr sz="1800" b="1" spc="-10" dirty="0">
                <a:solidFill>
                  <a:srgbClr val="171717"/>
                </a:solidFill>
                <a:latin typeface="Trebuchet MS"/>
                <a:cs typeface="Trebuchet MS"/>
              </a:rPr>
              <a:t>ep</a:t>
            </a:r>
            <a:r>
              <a:rPr sz="1800" b="1" dirty="0">
                <a:solidFill>
                  <a:srgbClr val="171717"/>
                </a:solidFill>
                <a:latin typeface="Trebuchet MS"/>
                <a:cs typeface="Trebuchet MS"/>
              </a:rPr>
              <a:t>4.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9198" y="4468826"/>
            <a:ext cx="5362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71717"/>
                </a:solidFill>
                <a:latin typeface="Trebuchet MS"/>
                <a:cs typeface="Trebuchet MS"/>
              </a:rPr>
              <a:t>St</a:t>
            </a:r>
            <a:r>
              <a:rPr sz="1800" b="1" spc="-10" dirty="0">
                <a:solidFill>
                  <a:srgbClr val="171717"/>
                </a:solidFill>
                <a:latin typeface="Trebuchet MS"/>
                <a:cs typeface="Trebuchet MS"/>
              </a:rPr>
              <a:t>ep</a:t>
            </a:r>
            <a:r>
              <a:rPr sz="1800" b="1" dirty="0">
                <a:solidFill>
                  <a:srgbClr val="171717"/>
                </a:solidFill>
                <a:latin typeface="Trebuchet MS"/>
                <a:cs typeface="Trebuchet MS"/>
              </a:rPr>
              <a:t>5.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8982" y="1043939"/>
            <a:ext cx="1821941" cy="1370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1828" y="3307962"/>
            <a:ext cx="2448305" cy="9712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1252" y="5094732"/>
            <a:ext cx="4789170" cy="1423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3524" y="1177797"/>
            <a:ext cx="162115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Deletion:-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2136140"/>
            <a:ext cx="7144226" cy="5529206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163195">
              <a:lnSpc>
                <a:spcPts val="1630"/>
              </a:lnSpc>
              <a:spcBef>
                <a:spcPts val="500"/>
              </a:spcBef>
              <a:buAutoNum type="arabicPeriod"/>
              <a:tabLst>
                <a:tab pos="269875" algn="l"/>
              </a:tabLst>
            </a:pP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Deletion from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B-tree is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more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complicated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than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insertion, because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can delete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key from 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any node-not just a</a:t>
            </a:r>
            <a:r>
              <a:rPr sz="17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leaf.</a:t>
            </a:r>
            <a:endParaRPr sz="1700">
              <a:latin typeface="Trebuchet MS"/>
              <a:cs typeface="Trebuchet MS"/>
            </a:endParaRPr>
          </a:p>
          <a:p>
            <a:pPr marL="269875" indent="-257810">
              <a:lnSpc>
                <a:spcPts val="1835"/>
              </a:lnSpc>
              <a:spcBef>
                <a:spcPts val="605"/>
              </a:spcBef>
              <a:buAutoNum type="arabicPeriod"/>
              <a:tabLst>
                <a:tab pos="270510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when we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delete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 key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from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an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internal node,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will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have to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rearrange</a:t>
            </a:r>
            <a:r>
              <a:rPr sz="1700" spc="-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ts val="1835"/>
              </a:lnSpc>
            </a:pPr>
            <a:r>
              <a:rPr sz="1700" spc="-25" dirty="0">
                <a:solidFill>
                  <a:srgbClr val="404040"/>
                </a:solidFill>
                <a:latin typeface="Trebuchet MS"/>
                <a:cs typeface="Trebuchet MS"/>
              </a:rPr>
              <a:t>node’s</a:t>
            </a:r>
            <a:r>
              <a:rPr sz="17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children.</a:t>
            </a:r>
            <a:endParaRPr sz="1700">
              <a:latin typeface="Trebuchet MS"/>
              <a:cs typeface="Trebuchet MS"/>
            </a:endParaRPr>
          </a:p>
          <a:p>
            <a:pPr marL="269875" indent="-257810">
              <a:lnSpc>
                <a:spcPct val="100000"/>
              </a:lnSpc>
              <a:spcBef>
                <a:spcPts val="585"/>
              </a:spcBef>
              <a:buAutoNum type="arabicPeriod" startAt="3"/>
              <a:tabLst>
                <a:tab pos="270510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Just as we had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to ensure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that a node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didn’t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get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too big due to</a:t>
            </a:r>
            <a:r>
              <a:rPr sz="1700" spc="-1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insertion</a:t>
            </a:r>
            <a:endParaRPr sz="1700">
              <a:latin typeface="Trebuchet MS"/>
              <a:cs typeface="Trebuchet MS"/>
            </a:endParaRPr>
          </a:p>
          <a:p>
            <a:pPr marL="269240" indent="-257175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269875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must ensure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that a node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doesn’t get too small during</a:t>
            </a:r>
            <a:r>
              <a:rPr sz="17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deletion.</a:t>
            </a:r>
            <a:endParaRPr sz="1700">
              <a:latin typeface="Trebuchet MS"/>
              <a:cs typeface="Trebuchet MS"/>
            </a:endParaRPr>
          </a:p>
          <a:p>
            <a:pPr marL="12700" marR="148590">
              <a:lnSpc>
                <a:spcPts val="1630"/>
              </a:lnSpc>
              <a:spcBef>
                <a:spcPts val="985"/>
              </a:spcBef>
              <a:buAutoNum type="arabicPeriod" startAt="3"/>
              <a:tabLst>
                <a:tab pos="269875" algn="l"/>
                <a:tab pos="6673850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simple approach to deletion might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have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to back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up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if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 node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(other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than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the root)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along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the  path to where the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key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is to be deleted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has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the minimum</a:t>
            </a:r>
            <a:r>
              <a:rPr sz="17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number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of	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keys.</a:t>
            </a:r>
            <a:endParaRPr sz="1700">
              <a:latin typeface="Trebuchet MS"/>
              <a:cs typeface="Trebuchet MS"/>
            </a:endParaRPr>
          </a:p>
          <a:p>
            <a:pPr marL="12700" marR="5080">
              <a:lnSpc>
                <a:spcPct val="80000"/>
              </a:lnSpc>
              <a:spcBef>
                <a:spcPts val="1015"/>
              </a:spcBef>
              <a:buAutoNum type="arabicPeriod" startAt="3"/>
              <a:tabLst>
                <a:tab pos="270510" algn="l"/>
              </a:tabLst>
            </a:pP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Since most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of the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keys in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B-tree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are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leaves, deletion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operations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are most often used to  delete keys from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leaves.</a:t>
            </a:r>
            <a:endParaRPr sz="1700">
              <a:latin typeface="Trebuchet MS"/>
              <a:cs typeface="Trebuchet MS"/>
            </a:endParaRPr>
          </a:p>
          <a:p>
            <a:pPr marL="12700" marR="499745">
              <a:lnSpc>
                <a:spcPct val="80000"/>
              </a:lnSpc>
              <a:spcBef>
                <a:spcPts val="1010"/>
              </a:spcBef>
              <a:buAutoNum type="arabicPeriod" startAt="3"/>
              <a:tabLst>
                <a:tab pos="266065" algn="l"/>
              </a:tabLst>
            </a:pP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The recursive delete procedure then acts in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one downward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pass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through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the tree, without 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having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to back</a:t>
            </a:r>
            <a:r>
              <a:rPr sz="17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up.</a:t>
            </a:r>
            <a:endParaRPr sz="1700">
              <a:latin typeface="Trebuchet MS"/>
              <a:cs typeface="Trebuchet MS"/>
            </a:endParaRPr>
          </a:p>
          <a:p>
            <a:pPr marL="12700" marR="180340">
              <a:lnSpc>
                <a:spcPct val="80100"/>
              </a:lnSpc>
              <a:spcBef>
                <a:spcPts val="990"/>
              </a:spcBef>
              <a:buAutoNum type="arabicPeriod" startAt="3"/>
              <a:tabLst>
                <a:tab pos="270510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When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deleting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 key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an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internal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node, 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however,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the procedure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makes a downward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pass  through the tree but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may have to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return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the node from which the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key was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deleted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replace  the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key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with its predecessor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rebuchet MS"/>
                <a:cs typeface="Trebuchet MS"/>
              </a:rPr>
              <a:t>successor.</a:t>
            </a:r>
            <a:endParaRPr sz="1700">
              <a:latin typeface="Trebuchet MS"/>
              <a:cs typeface="Trebuchet MS"/>
            </a:endParaRPr>
          </a:p>
          <a:p>
            <a:pPr marL="269240" indent="-257175">
              <a:lnSpc>
                <a:spcPct val="100000"/>
              </a:lnSpc>
              <a:spcBef>
                <a:spcPts val="590"/>
              </a:spcBef>
              <a:buAutoNum type="arabicPeriod" startAt="3"/>
              <a:tabLst>
                <a:tab pos="269875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No of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children must be according to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ceil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7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m/2.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5745" y="1177797"/>
            <a:ext cx="30861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Deletion</a:t>
            </a:r>
            <a:r>
              <a:rPr sz="3600" b="1" spc="-20" dirty="0">
                <a:latin typeface="Trebuchet MS"/>
                <a:cs typeface="Trebuchet MS"/>
              </a:rPr>
              <a:t> </a:t>
            </a:r>
            <a:r>
              <a:rPr sz="3600" b="1" spc="-5" dirty="0">
                <a:latin typeface="Trebuchet MS"/>
                <a:cs typeface="Trebuchet MS"/>
              </a:rPr>
              <a:t>Example:-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2187955"/>
            <a:ext cx="126539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Given</a:t>
            </a:r>
            <a:r>
              <a:rPr sz="1800" b="1" u="heavy" spc="-10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heavy" spc="-3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Tree:-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6645" y="2677667"/>
            <a:ext cx="6565392" cy="3500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7233" y="889253"/>
            <a:ext cx="78247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6</a:t>
            </a:r>
            <a:r>
              <a:rPr sz="1800" b="1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deleted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6650" y="1123188"/>
            <a:ext cx="6437376" cy="4768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3108" y="1243583"/>
            <a:ext cx="5484876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556387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Complete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6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65198" y="4287901"/>
            <a:ext cx="913130" cy="927100"/>
          </a:xfrm>
          <a:custGeom>
            <a:avLst/>
            <a:gdLst/>
            <a:ahLst/>
            <a:cxnLst/>
            <a:rect l="l" t="t" r="r" b="b"/>
            <a:pathLst>
              <a:path w="913130" h="927100">
                <a:moveTo>
                  <a:pt x="52577" y="764921"/>
                </a:moveTo>
                <a:lnTo>
                  <a:pt x="0" y="927100"/>
                </a:lnTo>
                <a:lnTo>
                  <a:pt x="161162" y="871855"/>
                </a:lnTo>
                <a:lnTo>
                  <a:pt x="143366" y="854329"/>
                </a:lnTo>
                <a:lnTo>
                  <a:pt x="107187" y="854329"/>
                </a:lnTo>
                <a:lnTo>
                  <a:pt x="70993" y="818769"/>
                </a:lnTo>
                <a:lnTo>
                  <a:pt x="88843" y="800634"/>
                </a:lnTo>
                <a:lnTo>
                  <a:pt x="52577" y="764921"/>
                </a:lnTo>
                <a:close/>
              </a:path>
              <a:path w="913130" h="927100">
                <a:moveTo>
                  <a:pt x="88843" y="800634"/>
                </a:moveTo>
                <a:lnTo>
                  <a:pt x="70993" y="818769"/>
                </a:lnTo>
                <a:lnTo>
                  <a:pt x="107187" y="854329"/>
                </a:lnTo>
                <a:lnTo>
                  <a:pt x="124997" y="836239"/>
                </a:lnTo>
                <a:lnTo>
                  <a:pt x="88843" y="800634"/>
                </a:lnTo>
                <a:close/>
              </a:path>
              <a:path w="913130" h="927100">
                <a:moveTo>
                  <a:pt x="124997" y="836239"/>
                </a:moveTo>
                <a:lnTo>
                  <a:pt x="107187" y="854329"/>
                </a:lnTo>
                <a:lnTo>
                  <a:pt x="143366" y="854329"/>
                </a:lnTo>
                <a:lnTo>
                  <a:pt x="124997" y="836239"/>
                </a:lnTo>
                <a:close/>
              </a:path>
              <a:path w="913130" h="927100">
                <a:moveTo>
                  <a:pt x="876934" y="0"/>
                </a:moveTo>
                <a:lnTo>
                  <a:pt x="88843" y="800634"/>
                </a:lnTo>
                <a:lnTo>
                  <a:pt x="124997" y="836239"/>
                </a:lnTo>
                <a:lnTo>
                  <a:pt x="913129" y="35687"/>
                </a:lnTo>
                <a:lnTo>
                  <a:pt x="8769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88970" y="2685288"/>
            <a:ext cx="1082675" cy="897255"/>
          </a:xfrm>
          <a:custGeom>
            <a:avLst/>
            <a:gdLst/>
            <a:ahLst/>
            <a:cxnLst/>
            <a:rect l="l" t="t" r="r" b="b"/>
            <a:pathLst>
              <a:path w="1082675" h="897254">
                <a:moveTo>
                  <a:pt x="69342" y="741426"/>
                </a:moveTo>
                <a:lnTo>
                  <a:pt x="0" y="897001"/>
                </a:lnTo>
                <a:lnTo>
                  <a:pt x="166116" y="859027"/>
                </a:lnTo>
                <a:lnTo>
                  <a:pt x="147095" y="835913"/>
                </a:lnTo>
                <a:lnTo>
                  <a:pt x="114172" y="835913"/>
                </a:lnTo>
                <a:lnTo>
                  <a:pt x="81915" y="796798"/>
                </a:lnTo>
                <a:lnTo>
                  <a:pt x="101586" y="780609"/>
                </a:lnTo>
                <a:lnTo>
                  <a:pt x="69342" y="741426"/>
                </a:lnTo>
                <a:close/>
              </a:path>
              <a:path w="1082675" h="897254">
                <a:moveTo>
                  <a:pt x="101586" y="780609"/>
                </a:moveTo>
                <a:lnTo>
                  <a:pt x="81915" y="796798"/>
                </a:lnTo>
                <a:lnTo>
                  <a:pt x="114172" y="835913"/>
                </a:lnTo>
                <a:lnTo>
                  <a:pt x="133803" y="819761"/>
                </a:lnTo>
                <a:lnTo>
                  <a:pt x="101586" y="780609"/>
                </a:lnTo>
                <a:close/>
              </a:path>
              <a:path w="1082675" h="897254">
                <a:moveTo>
                  <a:pt x="133803" y="819761"/>
                </a:moveTo>
                <a:lnTo>
                  <a:pt x="114172" y="835913"/>
                </a:lnTo>
                <a:lnTo>
                  <a:pt x="147095" y="835913"/>
                </a:lnTo>
                <a:lnTo>
                  <a:pt x="133803" y="819761"/>
                </a:lnTo>
                <a:close/>
              </a:path>
              <a:path w="1082675" h="897254">
                <a:moveTo>
                  <a:pt x="1050163" y="0"/>
                </a:moveTo>
                <a:lnTo>
                  <a:pt x="101586" y="780609"/>
                </a:lnTo>
                <a:lnTo>
                  <a:pt x="133803" y="819761"/>
                </a:lnTo>
                <a:lnTo>
                  <a:pt x="1082420" y="39242"/>
                </a:lnTo>
                <a:lnTo>
                  <a:pt x="10501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40657" y="2684145"/>
            <a:ext cx="1325245" cy="940435"/>
          </a:xfrm>
          <a:custGeom>
            <a:avLst/>
            <a:gdLst/>
            <a:ahLst/>
            <a:cxnLst/>
            <a:rect l="l" t="t" r="r" b="b"/>
            <a:pathLst>
              <a:path w="1325245" h="940435">
                <a:moveTo>
                  <a:pt x="1185461" y="873648"/>
                </a:moveTo>
                <a:lnTo>
                  <a:pt x="1156334" y="915162"/>
                </a:lnTo>
                <a:lnTo>
                  <a:pt x="1324737" y="940434"/>
                </a:lnTo>
                <a:lnTo>
                  <a:pt x="1296583" y="888238"/>
                </a:lnTo>
                <a:lnTo>
                  <a:pt x="1206245" y="888238"/>
                </a:lnTo>
                <a:lnTo>
                  <a:pt x="1185461" y="873648"/>
                </a:lnTo>
                <a:close/>
              </a:path>
              <a:path w="1325245" h="940435">
                <a:moveTo>
                  <a:pt x="1214623" y="832085"/>
                </a:moveTo>
                <a:lnTo>
                  <a:pt x="1185461" y="873648"/>
                </a:lnTo>
                <a:lnTo>
                  <a:pt x="1206245" y="888238"/>
                </a:lnTo>
                <a:lnTo>
                  <a:pt x="1235455" y="846708"/>
                </a:lnTo>
                <a:lnTo>
                  <a:pt x="1214623" y="832085"/>
                </a:lnTo>
                <a:close/>
              </a:path>
              <a:path w="1325245" h="940435">
                <a:moveTo>
                  <a:pt x="1243838" y="790447"/>
                </a:moveTo>
                <a:lnTo>
                  <a:pt x="1214623" y="832085"/>
                </a:lnTo>
                <a:lnTo>
                  <a:pt x="1235455" y="846708"/>
                </a:lnTo>
                <a:lnTo>
                  <a:pt x="1206245" y="888238"/>
                </a:lnTo>
                <a:lnTo>
                  <a:pt x="1296583" y="888238"/>
                </a:lnTo>
                <a:lnTo>
                  <a:pt x="1243838" y="790447"/>
                </a:lnTo>
                <a:close/>
              </a:path>
              <a:path w="1325245" h="940435">
                <a:moveTo>
                  <a:pt x="29209" y="0"/>
                </a:moveTo>
                <a:lnTo>
                  <a:pt x="0" y="41528"/>
                </a:lnTo>
                <a:lnTo>
                  <a:pt x="1185461" y="873648"/>
                </a:lnTo>
                <a:lnTo>
                  <a:pt x="1214623" y="832085"/>
                </a:lnTo>
                <a:lnTo>
                  <a:pt x="292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90188" y="1857375"/>
            <a:ext cx="930275" cy="847725"/>
          </a:xfrm>
          <a:custGeom>
            <a:avLst/>
            <a:gdLst/>
            <a:ahLst/>
            <a:cxnLst/>
            <a:rect l="l" t="t" r="r" b="b"/>
            <a:pathLst>
              <a:path w="930275" h="847725">
                <a:moveTo>
                  <a:pt x="0" y="423799"/>
                </a:moveTo>
                <a:lnTo>
                  <a:pt x="2729" y="377620"/>
                </a:lnTo>
                <a:lnTo>
                  <a:pt x="10729" y="332883"/>
                </a:lnTo>
                <a:lnTo>
                  <a:pt x="23715" y="289844"/>
                </a:lnTo>
                <a:lnTo>
                  <a:pt x="41403" y="248763"/>
                </a:lnTo>
                <a:lnTo>
                  <a:pt x="63509" y="209898"/>
                </a:lnTo>
                <a:lnTo>
                  <a:pt x="89749" y="173507"/>
                </a:lnTo>
                <a:lnTo>
                  <a:pt x="119839" y="139849"/>
                </a:lnTo>
                <a:lnTo>
                  <a:pt x="153495" y="109183"/>
                </a:lnTo>
                <a:lnTo>
                  <a:pt x="190432" y="81767"/>
                </a:lnTo>
                <a:lnTo>
                  <a:pt x="230368" y="57860"/>
                </a:lnTo>
                <a:lnTo>
                  <a:pt x="273018" y="37719"/>
                </a:lnTo>
                <a:lnTo>
                  <a:pt x="318097" y="21605"/>
                </a:lnTo>
                <a:lnTo>
                  <a:pt x="365322" y="9774"/>
                </a:lnTo>
                <a:lnTo>
                  <a:pt x="414409" y="2486"/>
                </a:lnTo>
                <a:lnTo>
                  <a:pt x="465074" y="0"/>
                </a:lnTo>
                <a:lnTo>
                  <a:pt x="515736" y="2486"/>
                </a:lnTo>
                <a:lnTo>
                  <a:pt x="564819" y="9774"/>
                </a:lnTo>
                <a:lnTo>
                  <a:pt x="612037" y="21605"/>
                </a:lnTo>
                <a:lnTo>
                  <a:pt x="657107" y="37719"/>
                </a:lnTo>
                <a:lnTo>
                  <a:pt x="699746" y="57860"/>
                </a:lnTo>
                <a:lnTo>
                  <a:pt x="739670" y="81767"/>
                </a:lnTo>
                <a:lnTo>
                  <a:pt x="776595" y="109183"/>
                </a:lnTo>
                <a:lnTo>
                  <a:pt x="810238" y="139849"/>
                </a:lnTo>
                <a:lnTo>
                  <a:pt x="840316" y="173507"/>
                </a:lnTo>
                <a:lnTo>
                  <a:pt x="866544" y="209898"/>
                </a:lnTo>
                <a:lnTo>
                  <a:pt x="888639" y="248763"/>
                </a:lnTo>
                <a:lnTo>
                  <a:pt x="906318" y="289844"/>
                </a:lnTo>
                <a:lnTo>
                  <a:pt x="919297" y="332883"/>
                </a:lnTo>
                <a:lnTo>
                  <a:pt x="927292" y="377620"/>
                </a:lnTo>
                <a:lnTo>
                  <a:pt x="930021" y="423799"/>
                </a:lnTo>
                <a:lnTo>
                  <a:pt x="927292" y="469953"/>
                </a:lnTo>
                <a:lnTo>
                  <a:pt x="919297" y="514670"/>
                </a:lnTo>
                <a:lnTo>
                  <a:pt x="906318" y="557691"/>
                </a:lnTo>
                <a:lnTo>
                  <a:pt x="888639" y="598757"/>
                </a:lnTo>
                <a:lnTo>
                  <a:pt x="866544" y="637610"/>
                </a:lnTo>
                <a:lnTo>
                  <a:pt x="840316" y="673991"/>
                </a:lnTo>
                <a:lnTo>
                  <a:pt x="810238" y="707640"/>
                </a:lnTo>
                <a:lnTo>
                  <a:pt x="776595" y="738300"/>
                </a:lnTo>
                <a:lnTo>
                  <a:pt x="739670" y="765711"/>
                </a:lnTo>
                <a:lnTo>
                  <a:pt x="699746" y="789615"/>
                </a:lnTo>
                <a:lnTo>
                  <a:pt x="657107" y="809753"/>
                </a:lnTo>
                <a:lnTo>
                  <a:pt x="612037" y="825866"/>
                </a:lnTo>
                <a:lnTo>
                  <a:pt x="564819" y="837696"/>
                </a:lnTo>
                <a:lnTo>
                  <a:pt x="515736" y="844984"/>
                </a:lnTo>
                <a:lnTo>
                  <a:pt x="465074" y="847471"/>
                </a:lnTo>
                <a:lnTo>
                  <a:pt x="414409" y="844984"/>
                </a:lnTo>
                <a:lnTo>
                  <a:pt x="365322" y="837696"/>
                </a:lnTo>
                <a:lnTo>
                  <a:pt x="318097" y="825866"/>
                </a:lnTo>
                <a:lnTo>
                  <a:pt x="273018" y="809753"/>
                </a:lnTo>
                <a:lnTo>
                  <a:pt x="230368" y="789615"/>
                </a:lnTo>
                <a:lnTo>
                  <a:pt x="190432" y="765711"/>
                </a:lnTo>
                <a:lnTo>
                  <a:pt x="153495" y="738300"/>
                </a:lnTo>
                <a:lnTo>
                  <a:pt x="119839" y="707640"/>
                </a:lnTo>
                <a:lnTo>
                  <a:pt x="89749" y="673991"/>
                </a:lnTo>
                <a:lnTo>
                  <a:pt x="63509" y="637610"/>
                </a:lnTo>
                <a:lnTo>
                  <a:pt x="41403" y="598757"/>
                </a:lnTo>
                <a:lnTo>
                  <a:pt x="23715" y="557691"/>
                </a:lnTo>
                <a:lnTo>
                  <a:pt x="10729" y="514670"/>
                </a:lnTo>
                <a:lnTo>
                  <a:pt x="2729" y="469953"/>
                </a:lnTo>
                <a:lnTo>
                  <a:pt x="0" y="42379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26179" y="1848611"/>
            <a:ext cx="909827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32503" y="1848611"/>
            <a:ext cx="713231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05198" y="2117598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156463" y="3555"/>
                </a:lnTo>
                <a:lnTo>
                  <a:pt x="42037" y="282066"/>
                </a:lnTo>
                <a:lnTo>
                  <a:pt x="38988" y="287909"/>
                </a:lnTo>
                <a:lnTo>
                  <a:pt x="36322" y="291718"/>
                </a:lnTo>
                <a:lnTo>
                  <a:pt x="33654" y="295401"/>
                </a:lnTo>
                <a:lnTo>
                  <a:pt x="29463" y="298196"/>
                </a:lnTo>
                <a:lnTo>
                  <a:pt x="0" y="306959"/>
                </a:lnTo>
                <a:lnTo>
                  <a:pt x="1015" y="318135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5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6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1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6"/>
                </a:lnTo>
                <a:lnTo>
                  <a:pt x="97536" y="218312"/>
                </a:lnTo>
                <a:lnTo>
                  <a:pt x="257928" y="218312"/>
                </a:lnTo>
                <a:lnTo>
                  <a:pt x="249695" y="195072"/>
                </a:lnTo>
                <a:lnTo>
                  <a:pt x="106425" y="195072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8" y="90169"/>
                </a:lnTo>
                <a:lnTo>
                  <a:pt x="212535" y="90169"/>
                </a:lnTo>
                <a:lnTo>
                  <a:pt x="180593" y="0"/>
                </a:lnTo>
                <a:close/>
              </a:path>
              <a:path w="322579" h="318135">
                <a:moveTo>
                  <a:pt x="102193" y="317500"/>
                </a:moveTo>
                <a:lnTo>
                  <a:pt x="49529" y="317500"/>
                </a:lnTo>
                <a:lnTo>
                  <a:pt x="60408" y="317527"/>
                </a:lnTo>
                <a:lnTo>
                  <a:pt x="102235" y="318135"/>
                </a:lnTo>
                <a:lnTo>
                  <a:pt x="102193" y="317500"/>
                </a:lnTo>
                <a:close/>
              </a:path>
              <a:path w="322579" h="318135">
                <a:moveTo>
                  <a:pt x="257928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8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9"/>
                </a:lnTo>
                <a:lnTo>
                  <a:pt x="181863" y="306959"/>
                </a:lnTo>
                <a:lnTo>
                  <a:pt x="183006" y="318135"/>
                </a:lnTo>
                <a:lnTo>
                  <a:pt x="322536" y="317500"/>
                </a:lnTo>
                <a:lnTo>
                  <a:pt x="321817" y="306959"/>
                </a:lnTo>
                <a:lnTo>
                  <a:pt x="294386" y="298830"/>
                </a:lnTo>
                <a:lnTo>
                  <a:pt x="289940" y="296163"/>
                </a:lnTo>
                <a:lnTo>
                  <a:pt x="286892" y="292607"/>
                </a:lnTo>
                <a:lnTo>
                  <a:pt x="283845" y="288925"/>
                </a:lnTo>
                <a:lnTo>
                  <a:pt x="280542" y="281939"/>
                </a:lnTo>
                <a:lnTo>
                  <a:pt x="276733" y="271399"/>
                </a:lnTo>
                <a:lnTo>
                  <a:pt x="257928" y="218312"/>
                </a:lnTo>
                <a:close/>
              </a:path>
              <a:path w="322579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79" y="318135"/>
                </a:lnTo>
                <a:lnTo>
                  <a:pt x="322536" y="317500"/>
                </a:lnTo>
                <a:close/>
              </a:path>
              <a:path w="322579" h="318135">
                <a:moveTo>
                  <a:pt x="212535" y="90169"/>
                </a:moveTo>
                <a:lnTo>
                  <a:pt x="145668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2" y="114553"/>
                </a:lnTo>
                <a:lnTo>
                  <a:pt x="180975" y="195072"/>
                </a:lnTo>
                <a:lnTo>
                  <a:pt x="249695" y="195072"/>
                </a:lnTo>
                <a:lnTo>
                  <a:pt x="212535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05528" y="2201672"/>
            <a:ext cx="86741" cy="1170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05198" y="2117598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276733" y="271399"/>
                </a:lnTo>
                <a:lnTo>
                  <a:pt x="299974" y="300481"/>
                </a:lnTo>
                <a:lnTo>
                  <a:pt x="321817" y="306959"/>
                </a:lnTo>
                <a:lnTo>
                  <a:pt x="322579" y="318135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92" y="317527"/>
                </a:lnTo>
                <a:lnTo>
                  <a:pt x="221900" y="317626"/>
                </a:lnTo>
                <a:lnTo>
                  <a:pt x="202346" y="317821"/>
                </a:lnTo>
                <a:lnTo>
                  <a:pt x="183006" y="318135"/>
                </a:lnTo>
                <a:lnTo>
                  <a:pt x="181863" y="306959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8" y="298450"/>
                </a:lnTo>
                <a:lnTo>
                  <a:pt x="210438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4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8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6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1"/>
                </a:lnTo>
                <a:lnTo>
                  <a:pt x="71881" y="288671"/>
                </a:lnTo>
                <a:lnTo>
                  <a:pt x="71881" y="291338"/>
                </a:lnTo>
                <a:lnTo>
                  <a:pt x="71881" y="293877"/>
                </a:lnTo>
                <a:lnTo>
                  <a:pt x="72516" y="295782"/>
                </a:lnTo>
                <a:lnTo>
                  <a:pt x="73787" y="297179"/>
                </a:lnTo>
                <a:lnTo>
                  <a:pt x="75184" y="298450"/>
                </a:lnTo>
                <a:lnTo>
                  <a:pt x="77215" y="299465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5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29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5" y="318135"/>
                </a:lnTo>
                <a:lnTo>
                  <a:pt x="0" y="306959"/>
                </a:lnTo>
                <a:lnTo>
                  <a:pt x="23875" y="299847"/>
                </a:lnTo>
                <a:lnTo>
                  <a:pt x="29463" y="298196"/>
                </a:lnTo>
                <a:lnTo>
                  <a:pt x="33654" y="295401"/>
                </a:lnTo>
                <a:lnTo>
                  <a:pt x="36322" y="291718"/>
                </a:lnTo>
                <a:lnTo>
                  <a:pt x="38988" y="287909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3" y="3555"/>
                </a:lnTo>
                <a:lnTo>
                  <a:pt x="18059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29250" y="3500373"/>
            <a:ext cx="930275" cy="847725"/>
          </a:xfrm>
          <a:custGeom>
            <a:avLst/>
            <a:gdLst/>
            <a:ahLst/>
            <a:cxnLst/>
            <a:rect l="l" t="t" r="r" b="b"/>
            <a:pathLst>
              <a:path w="930275" h="847725">
                <a:moveTo>
                  <a:pt x="0" y="423799"/>
                </a:moveTo>
                <a:lnTo>
                  <a:pt x="2728" y="377620"/>
                </a:lnTo>
                <a:lnTo>
                  <a:pt x="10723" y="332883"/>
                </a:lnTo>
                <a:lnTo>
                  <a:pt x="23703" y="289844"/>
                </a:lnTo>
                <a:lnTo>
                  <a:pt x="41383" y="248763"/>
                </a:lnTo>
                <a:lnTo>
                  <a:pt x="63481" y="209898"/>
                </a:lnTo>
                <a:lnTo>
                  <a:pt x="89712" y="173507"/>
                </a:lnTo>
                <a:lnTo>
                  <a:pt x="119795" y="139849"/>
                </a:lnTo>
                <a:lnTo>
                  <a:pt x="153444" y="109183"/>
                </a:lnTo>
                <a:lnTo>
                  <a:pt x="190378" y="81767"/>
                </a:lnTo>
                <a:lnTo>
                  <a:pt x="230312" y="57860"/>
                </a:lnTo>
                <a:lnTo>
                  <a:pt x="272963" y="37719"/>
                </a:lnTo>
                <a:lnTo>
                  <a:pt x="318048" y="21605"/>
                </a:lnTo>
                <a:lnTo>
                  <a:pt x="365284" y="9774"/>
                </a:lnTo>
                <a:lnTo>
                  <a:pt x="414387" y="2486"/>
                </a:lnTo>
                <a:lnTo>
                  <a:pt x="465074" y="0"/>
                </a:lnTo>
                <a:lnTo>
                  <a:pt x="515736" y="2486"/>
                </a:lnTo>
                <a:lnTo>
                  <a:pt x="564819" y="9774"/>
                </a:lnTo>
                <a:lnTo>
                  <a:pt x="612037" y="21605"/>
                </a:lnTo>
                <a:lnTo>
                  <a:pt x="657107" y="37719"/>
                </a:lnTo>
                <a:lnTo>
                  <a:pt x="699746" y="57860"/>
                </a:lnTo>
                <a:lnTo>
                  <a:pt x="739670" y="81767"/>
                </a:lnTo>
                <a:lnTo>
                  <a:pt x="776595" y="109183"/>
                </a:lnTo>
                <a:lnTo>
                  <a:pt x="810238" y="139849"/>
                </a:lnTo>
                <a:lnTo>
                  <a:pt x="840316" y="173507"/>
                </a:lnTo>
                <a:lnTo>
                  <a:pt x="866544" y="209898"/>
                </a:lnTo>
                <a:lnTo>
                  <a:pt x="888639" y="248763"/>
                </a:lnTo>
                <a:lnTo>
                  <a:pt x="906318" y="289844"/>
                </a:lnTo>
                <a:lnTo>
                  <a:pt x="919297" y="332883"/>
                </a:lnTo>
                <a:lnTo>
                  <a:pt x="927292" y="377620"/>
                </a:lnTo>
                <a:lnTo>
                  <a:pt x="930021" y="423799"/>
                </a:lnTo>
                <a:lnTo>
                  <a:pt x="927292" y="469977"/>
                </a:lnTo>
                <a:lnTo>
                  <a:pt x="919297" y="514714"/>
                </a:lnTo>
                <a:lnTo>
                  <a:pt x="906318" y="557753"/>
                </a:lnTo>
                <a:lnTo>
                  <a:pt x="888639" y="598834"/>
                </a:lnTo>
                <a:lnTo>
                  <a:pt x="866544" y="637699"/>
                </a:lnTo>
                <a:lnTo>
                  <a:pt x="840316" y="674090"/>
                </a:lnTo>
                <a:lnTo>
                  <a:pt x="810238" y="707748"/>
                </a:lnTo>
                <a:lnTo>
                  <a:pt x="776595" y="738414"/>
                </a:lnTo>
                <a:lnTo>
                  <a:pt x="739670" y="765830"/>
                </a:lnTo>
                <a:lnTo>
                  <a:pt x="699746" y="789737"/>
                </a:lnTo>
                <a:lnTo>
                  <a:pt x="657107" y="809878"/>
                </a:lnTo>
                <a:lnTo>
                  <a:pt x="612037" y="825992"/>
                </a:lnTo>
                <a:lnTo>
                  <a:pt x="564819" y="837823"/>
                </a:lnTo>
                <a:lnTo>
                  <a:pt x="515736" y="845111"/>
                </a:lnTo>
                <a:lnTo>
                  <a:pt x="465074" y="847598"/>
                </a:lnTo>
                <a:lnTo>
                  <a:pt x="414387" y="845111"/>
                </a:lnTo>
                <a:lnTo>
                  <a:pt x="365284" y="837823"/>
                </a:lnTo>
                <a:lnTo>
                  <a:pt x="318048" y="825992"/>
                </a:lnTo>
                <a:lnTo>
                  <a:pt x="272963" y="809878"/>
                </a:lnTo>
                <a:lnTo>
                  <a:pt x="230312" y="789737"/>
                </a:lnTo>
                <a:lnTo>
                  <a:pt x="190378" y="765830"/>
                </a:lnTo>
                <a:lnTo>
                  <a:pt x="153444" y="738414"/>
                </a:lnTo>
                <a:lnTo>
                  <a:pt x="119795" y="707748"/>
                </a:lnTo>
                <a:lnTo>
                  <a:pt x="89712" y="674090"/>
                </a:lnTo>
                <a:lnTo>
                  <a:pt x="63481" y="637699"/>
                </a:lnTo>
                <a:lnTo>
                  <a:pt x="41383" y="598834"/>
                </a:lnTo>
                <a:lnTo>
                  <a:pt x="23703" y="557753"/>
                </a:lnTo>
                <a:lnTo>
                  <a:pt x="10723" y="514714"/>
                </a:lnTo>
                <a:lnTo>
                  <a:pt x="2728" y="469977"/>
                </a:lnTo>
                <a:lnTo>
                  <a:pt x="0" y="42379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66003" y="3491484"/>
            <a:ext cx="905255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67755" y="3491484"/>
            <a:ext cx="713231" cy="10149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79059" y="3760470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053" y="0"/>
                </a:moveTo>
                <a:lnTo>
                  <a:pt x="106140" y="11144"/>
                </a:lnTo>
                <a:lnTo>
                  <a:pt x="49275" y="44576"/>
                </a:lnTo>
                <a:lnTo>
                  <a:pt x="12303" y="97266"/>
                </a:lnTo>
                <a:lnTo>
                  <a:pt x="0" y="165861"/>
                </a:lnTo>
                <a:lnTo>
                  <a:pt x="2809" y="200032"/>
                </a:lnTo>
                <a:lnTo>
                  <a:pt x="25288" y="257944"/>
                </a:lnTo>
                <a:lnTo>
                  <a:pt x="69197" y="300928"/>
                </a:lnTo>
                <a:lnTo>
                  <a:pt x="128200" y="322887"/>
                </a:lnTo>
                <a:lnTo>
                  <a:pt x="162940" y="325627"/>
                </a:lnTo>
                <a:lnTo>
                  <a:pt x="190323" y="323742"/>
                </a:lnTo>
                <a:lnTo>
                  <a:pt x="216265" y="318071"/>
                </a:lnTo>
                <a:lnTo>
                  <a:pt x="240754" y="308590"/>
                </a:lnTo>
                <a:lnTo>
                  <a:pt x="263778" y="295274"/>
                </a:lnTo>
                <a:lnTo>
                  <a:pt x="194563" y="295274"/>
                </a:lnTo>
                <a:lnTo>
                  <a:pt x="167895" y="292915"/>
                </a:lnTo>
                <a:lnTo>
                  <a:pt x="123751" y="274004"/>
                </a:lnTo>
                <a:lnTo>
                  <a:pt x="92390" y="236781"/>
                </a:lnTo>
                <a:lnTo>
                  <a:pt x="76527" y="185866"/>
                </a:lnTo>
                <a:lnTo>
                  <a:pt x="74549" y="155574"/>
                </a:lnTo>
                <a:lnTo>
                  <a:pt x="76237" y="127095"/>
                </a:lnTo>
                <a:lnTo>
                  <a:pt x="89711" y="78708"/>
                </a:lnTo>
                <a:lnTo>
                  <a:pt x="116399" y="42632"/>
                </a:lnTo>
                <a:lnTo>
                  <a:pt x="154586" y="24153"/>
                </a:lnTo>
                <a:lnTo>
                  <a:pt x="177800" y="21843"/>
                </a:lnTo>
                <a:lnTo>
                  <a:pt x="257874" y="21843"/>
                </a:lnTo>
                <a:lnTo>
                  <a:pt x="259841" y="11302"/>
                </a:lnTo>
                <a:lnTo>
                  <a:pt x="258444" y="9143"/>
                </a:lnTo>
                <a:lnTo>
                  <a:pt x="237990" y="5143"/>
                </a:lnTo>
                <a:lnTo>
                  <a:pt x="217773" y="2285"/>
                </a:lnTo>
                <a:lnTo>
                  <a:pt x="197794" y="571"/>
                </a:lnTo>
                <a:lnTo>
                  <a:pt x="178053" y="0"/>
                </a:lnTo>
                <a:close/>
              </a:path>
              <a:path w="264160" h="325754">
                <a:moveTo>
                  <a:pt x="260857" y="282574"/>
                </a:moveTo>
                <a:lnTo>
                  <a:pt x="243712" y="288149"/>
                </a:lnTo>
                <a:lnTo>
                  <a:pt x="226949" y="292115"/>
                </a:lnTo>
                <a:lnTo>
                  <a:pt x="210565" y="294487"/>
                </a:lnTo>
                <a:lnTo>
                  <a:pt x="194563" y="295274"/>
                </a:lnTo>
                <a:lnTo>
                  <a:pt x="263778" y="295274"/>
                </a:lnTo>
                <a:lnTo>
                  <a:pt x="260857" y="282574"/>
                </a:lnTo>
                <a:close/>
              </a:path>
              <a:path w="264160" h="325754">
                <a:moveTo>
                  <a:pt x="257874" y="21843"/>
                </a:moveTo>
                <a:lnTo>
                  <a:pt x="177800" y="21843"/>
                </a:lnTo>
                <a:lnTo>
                  <a:pt x="187898" y="22199"/>
                </a:lnTo>
                <a:lnTo>
                  <a:pt x="197627" y="23256"/>
                </a:lnTo>
                <a:lnTo>
                  <a:pt x="207000" y="25005"/>
                </a:lnTo>
                <a:lnTo>
                  <a:pt x="216026" y="27431"/>
                </a:lnTo>
                <a:lnTo>
                  <a:pt x="233044" y="91566"/>
                </a:lnTo>
                <a:lnTo>
                  <a:pt x="245237" y="89534"/>
                </a:lnTo>
                <a:lnTo>
                  <a:pt x="257874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79059" y="3760470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053" y="0"/>
                </a:moveTo>
                <a:lnTo>
                  <a:pt x="217773" y="2285"/>
                </a:lnTo>
                <a:lnTo>
                  <a:pt x="258444" y="9143"/>
                </a:lnTo>
                <a:lnTo>
                  <a:pt x="259841" y="11302"/>
                </a:lnTo>
                <a:lnTo>
                  <a:pt x="245237" y="89534"/>
                </a:lnTo>
                <a:lnTo>
                  <a:pt x="233044" y="91566"/>
                </a:lnTo>
                <a:lnTo>
                  <a:pt x="216026" y="27431"/>
                </a:lnTo>
                <a:lnTo>
                  <a:pt x="207000" y="25005"/>
                </a:lnTo>
                <a:lnTo>
                  <a:pt x="197627" y="23256"/>
                </a:lnTo>
                <a:lnTo>
                  <a:pt x="187898" y="22199"/>
                </a:lnTo>
                <a:lnTo>
                  <a:pt x="177800" y="21843"/>
                </a:lnTo>
                <a:lnTo>
                  <a:pt x="154586" y="24153"/>
                </a:lnTo>
                <a:lnTo>
                  <a:pt x="116399" y="42632"/>
                </a:lnTo>
                <a:lnTo>
                  <a:pt x="89711" y="78708"/>
                </a:lnTo>
                <a:lnTo>
                  <a:pt x="76237" y="127095"/>
                </a:lnTo>
                <a:lnTo>
                  <a:pt x="74549" y="155574"/>
                </a:lnTo>
                <a:lnTo>
                  <a:pt x="76527" y="185866"/>
                </a:lnTo>
                <a:lnTo>
                  <a:pt x="92390" y="236781"/>
                </a:lnTo>
                <a:lnTo>
                  <a:pt x="123751" y="274004"/>
                </a:lnTo>
                <a:lnTo>
                  <a:pt x="167895" y="292915"/>
                </a:lnTo>
                <a:lnTo>
                  <a:pt x="194563" y="295274"/>
                </a:lnTo>
                <a:lnTo>
                  <a:pt x="210565" y="294487"/>
                </a:lnTo>
                <a:lnTo>
                  <a:pt x="226949" y="292115"/>
                </a:lnTo>
                <a:lnTo>
                  <a:pt x="243712" y="288149"/>
                </a:lnTo>
                <a:lnTo>
                  <a:pt x="260857" y="282574"/>
                </a:lnTo>
                <a:lnTo>
                  <a:pt x="263778" y="295274"/>
                </a:lnTo>
                <a:lnTo>
                  <a:pt x="240754" y="308590"/>
                </a:lnTo>
                <a:lnTo>
                  <a:pt x="216265" y="318071"/>
                </a:lnTo>
                <a:lnTo>
                  <a:pt x="190323" y="323742"/>
                </a:lnTo>
                <a:lnTo>
                  <a:pt x="162940" y="325627"/>
                </a:lnTo>
                <a:lnTo>
                  <a:pt x="128200" y="322887"/>
                </a:lnTo>
                <a:lnTo>
                  <a:pt x="69197" y="300928"/>
                </a:lnTo>
                <a:lnTo>
                  <a:pt x="25288" y="257944"/>
                </a:lnTo>
                <a:lnTo>
                  <a:pt x="2809" y="200032"/>
                </a:lnTo>
                <a:lnTo>
                  <a:pt x="0" y="165861"/>
                </a:lnTo>
                <a:lnTo>
                  <a:pt x="3073" y="129569"/>
                </a:lnTo>
                <a:lnTo>
                  <a:pt x="27699" y="68939"/>
                </a:lnTo>
                <a:lnTo>
                  <a:pt x="75826" y="25074"/>
                </a:lnTo>
                <a:lnTo>
                  <a:pt x="140215" y="2786"/>
                </a:lnTo>
                <a:lnTo>
                  <a:pt x="17805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95220" y="3458209"/>
            <a:ext cx="930275" cy="847725"/>
          </a:xfrm>
          <a:custGeom>
            <a:avLst/>
            <a:gdLst/>
            <a:ahLst/>
            <a:cxnLst/>
            <a:rect l="l" t="t" r="r" b="b"/>
            <a:pathLst>
              <a:path w="930275" h="847725">
                <a:moveTo>
                  <a:pt x="0" y="423798"/>
                </a:moveTo>
                <a:lnTo>
                  <a:pt x="2728" y="377620"/>
                </a:lnTo>
                <a:lnTo>
                  <a:pt x="10723" y="332883"/>
                </a:lnTo>
                <a:lnTo>
                  <a:pt x="23702" y="289844"/>
                </a:lnTo>
                <a:lnTo>
                  <a:pt x="41381" y="248763"/>
                </a:lnTo>
                <a:lnTo>
                  <a:pt x="63476" y="209898"/>
                </a:lnTo>
                <a:lnTo>
                  <a:pt x="89704" y="173507"/>
                </a:lnTo>
                <a:lnTo>
                  <a:pt x="119782" y="139849"/>
                </a:lnTo>
                <a:lnTo>
                  <a:pt x="153425" y="109183"/>
                </a:lnTo>
                <a:lnTo>
                  <a:pt x="190350" y="81767"/>
                </a:lnTo>
                <a:lnTo>
                  <a:pt x="230274" y="57860"/>
                </a:lnTo>
                <a:lnTo>
                  <a:pt x="272913" y="37719"/>
                </a:lnTo>
                <a:lnTo>
                  <a:pt x="317983" y="21605"/>
                </a:lnTo>
                <a:lnTo>
                  <a:pt x="365201" y="9774"/>
                </a:lnTo>
                <a:lnTo>
                  <a:pt x="414284" y="2486"/>
                </a:lnTo>
                <a:lnTo>
                  <a:pt x="464947" y="0"/>
                </a:lnTo>
                <a:lnTo>
                  <a:pt x="515611" y="2486"/>
                </a:lnTo>
                <a:lnTo>
                  <a:pt x="564698" y="9774"/>
                </a:lnTo>
                <a:lnTo>
                  <a:pt x="611923" y="21605"/>
                </a:lnTo>
                <a:lnTo>
                  <a:pt x="657002" y="37719"/>
                </a:lnTo>
                <a:lnTo>
                  <a:pt x="699652" y="57860"/>
                </a:lnTo>
                <a:lnTo>
                  <a:pt x="739588" y="81767"/>
                </a:lnTo>
                <a:lnTo>
                  <a:pt x="776525" y="109183"/>
                </a:lnTo>
                <a:lnTo>
                  <a:pt x="810181" y="139849"/>
                </a:lnTo>
                <a:lnTo>
                  <a:pt x="840271" y="173507"/>
                </a:lnTo>
                <a:lnTo>
                  <a:pt x="866511" y="209898"/>
                </a:lnTo>
                <a:lnTo>
                  <a:pt x="888617" y="248763"/>
                </a:lnTo>
                <a:lnTo>
                  <a:pt x="906305" y="289844"/>
                </a:lnTo>
                <a:lnTo>
                  <a:pt x="919291" y="332883"/>
                </a:lnTo>
                <a:lnTo>
                  <a:pt x="927291" y="377620"/>
                </a:lnTo>
                <a:lnTo>
                  <a:pt x="930020" y="423798"/>
                </a:lnTo>
                <a:lnTo>
                  <a:pt x="927291" y="469975"/>
                </a:lnTo>
                <a:lnTo>
                  <a:pt x="919291" y="514708"/>
                </a:lnTo>
                <a:lnTo>
                  <a:pt x="906305" y="557740"/>
                </a:lnTo>
                <a:lnTo>
                  <a:pt x="888617" y="598812"/>
                </a:lnTo>
                <a:lnTo>
                  <a:pt x="866511" y="637666"/>
                </a:lnTo>
                <a:lnTo>
                  <a:pt x="840271" y="674045"/>
                </a:lnTo>
                <a:lnTo>
                  <a:pt x="810181" y="707691"/>
                </a:lnTo>
                <a:lnTo>
                  <a:pt x="776525" y="738344"/>
                </a:lnTo>
                <a:lnTo>
                  <a:pt x="739588" y="765748"/>
                </a:lnTo>
                <a:lnTo>
                  <a:pt x="699652" y="789643"/>
                </a:lnTo>
                <a:lnTo>
                  <a:pt x="657002" y="809773"/>
                </a:lnTo>
                <a:lnTo>
                  <a:pt x="611923" y="825878"/>
                </a:lnTo>
                <a:lnTo>
                  <a:pt x="564698" y="837702"/>
                </a:lnTo>
                <a:lnTo>
                  <a:pt x="515611" y="844985"/>
                </a:lnTo>
                <a:lnTo>
                  <a:pt x="464947" y="847470"/>
                </a:lnTo>
                <a:lnTo>
                  <a:pt x="414284" y="844985"/>
                </a:lnTo>
                <a:lnTo>
                  <a:pt x="365201" y="837702"/>
                </a:lnTo>
                <a:lnTo>
                  <a:pt x="317983" y="825878"/>
                </a:lnTo>
                <a:lnTo>
                  <a:pt x="272913" y="809773"/>
                </a:lnTo>
                <a:lnTo>
                  <a:pt x="230274" y="789643"/>
                </a:lnTo>
                <a:lnTo>
                  <a:pt x="190350" y="765748"/>
                </a:lnTo>
                <a:lnTo>
                  <a:pt x="153425" y="738344"/>
                </a:lnTo>
                <a:lnTo>
                  <a:pt x="119782" y="707691"/>
                </a:lnTo>
                <a:lnTo>
                  <a:pt x="89704" y="674045"/>
                </a:lnTo>
                <a:lnTo>
                  <a:pt x="63476" y="637666"/>
                </a:lnTo>
                <a:lnTo>
                  <a:pt x="41381" y="598812"/>
                </a:lnTo>
                <a:lnTo>
                  <a:pt x="23702" y="557740"/>
                </a:lnTo>
                <a:lnTo>
                  <a:pt x="10723" y="514708"/>
                </a:lnTo>
                <a:lnTo>
                  <a:pt x="2728" y="469975"/>
                </a:lnTo>
                <a:lnTo>
                  <a:pt x="0" y="42379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31720" y="3448811"/>
            <a:ext cx="905256" cy="10149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33472" y="3448811"/>
            <a:ext cx="713231" cy="10149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42235" y="3721989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43" y="313944"/>
                </a:moveTo>
                <a:lnTo>
                  <a:pt x="64262" y="313944"/>
                </a:lnTo>
                <a:lnTo>
                  <a:pt x="74406" y="313989"/>
                </a:lnTo>
                <a:lnTo>
                  <a:pt x="92122" y="314319"/>
                </a:lnTo>
                <a:lnTo>
                  <a:pt x="99694" y="314579"/>
                </a:lnTo>
                <a:lnTo>
                  <a:pt x="106672" y="314892"/>
                </a:lnTo>
                <a:lnTo>
                  <a:pt x="113506" y="315087"/>
                </a:lnTo>
                <a:lnTo>
                  <a:pt x="120197" y="315186"/>
                </a:lnTo>
                <a:lnTo>
                  <a:pt x="126745" y="315213"/>
                </a:lnTo>
                <a:lnTo>
                  <a:pt x="152643" y="313944"/>
                </a:lnTo>
                <a:close/>
              </a:path>
              <a:path w="264794" h="315595">
                <a:moveTo>
                  <a:pt x="0" y="1397"/>
                </a:moveTo>
                <a:lnTo>
                  <a:pt x="634" y="12700"/>
                </a:lnTo>
                <a:lnTo>
                  <a:pt x="34035" y="22479"/>
                </a:lnTo>
                <a:lnTo>
                  <a:pt x="35813" y="25018"/>
                </a:lnTo>
                <a:lnTo>
                  <a:pt x="35949" y="29217"/>
                </a:lnTo>
                <a:lnTo>
                  <a:pt x="36082" y="35052"/>
                </a:lnTo>
                <a:lnTo>
                  <a:pt x="36194" y="275590"/>
                </a:lnTo>
                <a:lnTo>
                  <a:pt x="35940" y="288290"/>
                </a:lnTo>
                <a:lnTo>
                  <a:pt x="35687" y="291846"/>
                </a:lnTo>
                <a:lnTo>
                  <a:pt x="33654" y="294131"/>
                </a:lnTo>
                <a:lnTo>
                  <a:pt x="0" y="303403"/>
                </a:lnTo>
                <a:lnTo>
                  <a:pt x="1142" y="314579"/>
                </a:lnTo>
                <a:lnTo>
                  <a:pt x="32178" y="314118"/>
                </a:lnTo>
                <a:lnTo>
                  <a:pt x="48095" y="313989"/>
                </a:lnTo>
                <a:lnTo>
                  <a:pt x="152643" y="313944"/>
                </a:lnTo>
                <a:lnTo>
                  <a:pt x="157823" y="313689"/>
                </a:lnTo>
                <a:lnTo>
                  <a:pt x="185150" y="309118"/>
                </a:lnTo>
                <a:lnTo>
                  <a:pt x="208738" y="301498"/>
                </a:lnTo>
                <a:lnTo>
                  <a:pt x="221033" y="294894"/>
                </a:lnTo>
                <a:lnTo>
                  <a:pt x="129285" y="294894"/>
                </a:lnTo>
                <a:lnTo>
                  <a:pt x="122426" y="294774"/>
                </a:lnTo>
                <a:lnTo>
                  <a:pt x="115744" y="294417"/>
                </a:lnTo>
                <a:lnTo>
                  <a:pt x="109229" y="293822"/>
                </a:lnTo>
                <a:lnTo>
                  <a:pt x="102869" y="292988"/>
                </a:lnTo>
                <a:lnTo>
                  <a:pt x="102869" y="159385"/>
                </a:lnTo>
                <a:lnTo>
                  <a:pt x="230279" y="159258"/>
                </a:lnTo>
                <a:lnTo>
                  <a:pt x="220392" y="153685"/>
                </a:lnTo>
                <a:lnTo>
                  <a:pt x="205114" y="148199"/>
                </a:lnTo>
                <a:lnTo>
                  <a:pt x="187706" y="144653"/>
                </a:lnTo>
                <a:lnTo>
                  <a:pt x="199179" y="139573"/>
                </a:lnTo>
                <a:lnTo>
                  <a:pt x="117728" y="139573"/>
                </a:lnTo>
                <a:lnTo>
                  <a:pt x="102869" y="139319"/>
                </a:lnTo>
                <a:lnTo>
                  <a:pt x="102869" y="23241"/>
                </a:lnTo>
                <a:lnTo>
                  <a:pt x="107568" y="22606"/>
                </a:lnTo>
                <a:lnTo>
                  <a:pt x="111759" y="22225"/>
                </a:lnTo>
                <a:lnTo>
                  <a:pt x="115569" y="21971"/>
                </a:lnTo>
                <a:lnTo>
                  <a:pt x="122681" y="21717"/>
                </a:lnTo>
                <a:lnTo>
                  <a:pt x="226769" y="21717"/>
                </a:lnTo>
                <a:lnTo>
                  <a:pt x="222503" y="18287"/>
                </a:lnTo>
                <a:lnTo>
                  <a:pt x="206384" y="10287"/>
                </a:lnTo>
                <a:lnTo>
                  <a:pt x="186801" y="4572"/>
                </a:lnTo>
                <a:lnTo>
                  <a:pt x="171443" y="2286"/>
                </a:lnTo>
                <a:lnTo>
                  <a:pt x="64262" y="2286"/>
                </a:lnTo>
                <a:lnTo>
                  <a:pt x="31702" y="2079"/>
                </a:lnTo>
                <a:lnTo>
                  <a:pt x="0" y="1397"/>
                </a:lnTo>
                <a:close/>
              </a:path>
              <a:path w="264794" h="315595">
                <a:moveTo>
                  <a:pt x="230279" y="159258"/>
                </a:moveTo>
                <a:lnTo>
                  <a:pt x="123443" y="159258"/>
                </a:lnTo>
                <a:lnTo>
                  <a:pt x="140188" y="160281"/>
                </a:lnTo>
                <a:lnTo>
                  <a:pt x="154431" y="163353"/>
                </a:lnTo>
                <a:lnTo>
                  <a:pt x="187515" y="196326"/>
                </a:lnTo>
                <a:lnTo>
                  <a:pt x="191515" y="225679"/>
                </a:lnTo>
                <a:lnTo>
                  <a:pt x="190535" y="241540"/>
                </a:lnTo>
                <a:lnTo>
                  <a:pt x="175640" y="277241"/>
                </a:lnTo>
                <a:lnTo>
                  <a:pt x="129285" y="294894"/>
                </a:lnTo>
                <a:lnTo>
                  <a:pt x="221033" y="294894"/>
                </a:lnTo>
                <a:lnTo>
                  <a:pt x="255571" y="261334"/>
                </a:lnTo>
                <a:lnTo>
                  <a:pt x="264540" y="221742"/>
                </a:lnTo>
                <a:lnTo>
                  <a:pt x="263282" y="206956"/>
                </a:lnTo>
                <a:lnTo>
                  <a:pt x="259524" y="193468"/>
                </a:lnTo>
                <a:lnTo>
                  <a:pt x="253289" y="181290"/>
                </a:lnTo>
                <a:lnTo>
                  <a:pt x="244601" y="170434"/>
                </a:lnTo>
                <a:lnTo>
                  <a:pt x="233551" y="161101"/>
                </a:lnTo>
                <a:lnTo>
                  <a:pt x="230279" y="159258"/>
                </a:lnTo>
                <a:close/>
              </a:path>
              <a:path w="264794" h="315595">
                <a:moveTo>
                  <a:pt x="226769" y="21717"/>
                </a:moveTo>
                <a:lnTo>
                  <a:pt x="125475" y="21717"/>
                </a:lnTo>
                <a:lnTo>
                  <a:pt x="138045" y="22550"/>
                </a:lnTo>
                <a:lnTo>
                  <a:pt x="149066" y="25050"/>
                </a:lnTo>
                <a:lnTo>
                  <a:pt x="177053" y="52863"/>
                </a:lnTo>
                <a:lnTo>
                  <a:pt x="180594" y="79248"/>
                </a:lnTo>
                <a:lnTo>
                  <a:pt x="179736" y="94513"/>
                </a:lnTo>
                <a:lnTo>
                  <a:pt x="159091" y="131857"/>
                </a:lnTo>
                <a:lnTo>
                  <a:pt x="124587" y="139573"/>
                </a:lnTo>
                <a:lnTo>
                  <a:pt x="199179" y="139573"/>
                </a:lnTo>
                <a:lnTo>
                  <a:pt x="215449" y="132369"/>
                </a:lnTo>
                <a:lnTo>
                  <a:pt x="235251" y="115919"/>
                </a:lnTo>
                <a:lnTo>
                  <a:pt x="247124" y="95325"/>
                </a:lnTo>
                <a:lnTo>
                  <a:pt x="251078" y="70612"/>
                </a:lnTo>
                <a:lnTo>
                  <a:pt x="249293" y="54488"/>
                </a:lnTo>
                <a:lnTo>
                  <a:pt x="243935" y="40401"/>
                </a:lnTo>
                <a:lnTo>
                  <a:pt x="235005" y="28338"/>
                </a:lnTo>
                <a:lnTo>
                  <a:pt x="226769" y="21717"/>
                </a:lnTo>
                <a:close/>
              </a:path>
              <a:path w="264794" h="315595">
                <a:moveTo>
                  <a:pt x="137287" y="0"/>
                </a:moveTo>
                <a:lnTo>
                  <a:pt x="131502" y="67"/>
                </a:lnTo>
                <a:lnTo>
                  <a:pt x="123682" y="254"/>
                </a:lnTo>
                <a:lnTo>
                  <a:pt x="64262" y="2286"/>
                </a:lnTo>
                <a:lnTo>
                  <a:pt x="171443" y="2286"/>
                </a:lnTo>
                <a:lnTo>
                  <a:pt x="163764" y="1143"/>
                </a:lnTo>
                <a:lnTo>
                  <a:pt x="137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39008" y="3737609"/>
            <a:ext cx="100837" cy="2853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42235" y="3721989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87" y="0"/>
                </a:moveTo>
                <a:lnTo>
                  <a:pt x="186801" y="4572"/>
                </a:lnTo>
                <a:lnTo>
                  <a:pt x="222503" y="18287"/>
                </a:lnTo>
                <a:lnTo>
                  <a:pt x="249293" y="54488"/>
                </a:lnTo>
                <a:lnTo>
                  <a:pt x="251078" y="70612"/>
                </a:lnTo>
                <a:lnTo>
                  <a:pt x="247124" y="95325"/>
                </a:lnTo>
                <a:lnTo>
                  <a:pt x="235251" y="115919"/>
                </a:lnTo>
                <a:lnTo>
                  <a:pt x="215449" y="132369"/>
                </a:lnTo>
                <a:lnTo>
                  <a:pt x="187706" y="144653"/>
                </a:lnTo>
                <a:lnTo>
                  <a:pt x="205114" y="148199"/>
                </a:lnTo>
                <a:lnTo>
                  <a:pt x="244601" y="170434"/>
                </a:lnTo>
                <a:lnTo>
                  <a:pt x="263282" y="206956"/>
                </a:lnTo>
                <a:lnTo>
                  <a:pt x="264540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38" y="301498"/>
                </a:lnTo>
                <a:lnTo>
                  <a:pt x="157823" y="313689"/>
                </a:lnTo>
                <a:lnTo>
                  <a:pt x="126745" y="315213"/>
                </a:lnTo>
                <a:lnTo>
                  <a:pt x="120197" y="315186"/>
                </a:lnTo>
                <a:lnTo>
                  <a:pt x="113506" y="315087"/>
                </a:lnTo>
                <a:lnTo>
                  <a:pt x="106672" y="314892"/>
                </a:lnTo>
                <a:lnTo>
                  <a:pt x="99694" y="314579"/>
                </a:lnTo>
                <a:lnTo>
                  <a:pt x="92122" y="314319"/>
                </a:lnTo>
                <a:lnTo>
                  <a:pt x="83693" y="314118"/>
                </a:lnTo>
                <a:lnTo>
                  <a:pt x="74406" y="313989"/>
                </a:lnTo>
                <a:lnTo>
                  <a:pt x="64262" y="313944"/>
                </a:lnTo>
                <a:lnTo>
                  <a:pt x="48095" y="313989"/>
                </a:lnTo>
                <a:lnTo>
                  <a:pt x="32178" y="314118"/>
                </a:lnTo>
                <a:lnTo>
                  <a:pt x="16523" y="314319"/>
                </a:lnTo>
                <a:lnTo>
                  <a:pt x="1142" y="314579"/>
                </a:lnTo>
                <a:lnTo>
                  <a:pt x="0" y="303403"/>
                </a:lnTo>
                <a:lnTo>
                  <a:pt x="29844" y="295148"/>
                </a:lnTo>
                <a:lnTo>
                  <a:pt x="33654" y="294131"/>
                </a:lnTo>
                <a:lnTo>
                  <a:pt x="35687" y="291846"/>
                </a:lnTo>
                <a:lnTo>
                  <a:pt x="35940" y="288290"/>
                </a:lnTo>
                <a:lnTo>
                  <a:pt x="36067" y="282321"/>
                </a:lnTo>
                <a:lnTo>
                  <a:pt x="36194" y="275590"/>
                </a:lnTo>
                <a:lnTo>
                  <a:pt x="36321" y="268224"/>
                </a:lnTo>
                <a:lnTo>
                  <a:pt x="36321" y="260858"/>
                </a:lnTo>
                <a:lnTo>
                  <a:pt x="36321" y="252730"/>
                </a:lnTo>
                <a:lnTo>
                  <a:pt x="36321" y="45593"/>
                </a:lnTo>
                <a:lnTo>
                  <a:pt x="36194" y="39497"/>
                </a:lnTo>
                <a:lnTo>
                  <a:pt x="634" y="12700"/>
                </a:lnTo>
                <a:lnTo>
                  <a:pt x="0" y="1397"/>
                </a:lnTo>
                <a:lnTo>
                  <a:pt x="15738" y="1803"/>
                </a:lnTo>
                <a:lnTo>
                  <a:pt x="31702" y="2079"/>
                </a:lnTo>
                <a:lnTo>
                  <a:pt x="47880" y="2236"/>
                </a:lnTo>
                <a:lnTo>
                  <a:pt x="64262" y="2286"/>
                </a:lnTo>
                <a:lnTo>
                  <a:pt x="71119" y="2049"/>
                </a:lnTo>
                <a:lnTo>
                  <a:pt x="79692" y="1730"/>
                </a:lnTo>
                <a:lnTo>
                  <a:pt x="89979" y="1339"/>
                </a:lnTo>
                <a:lnTo>
                  <a:pt x="101981" y="888"/>
                </a:lnTo>
                <a:lnTo>
                  <a:pt x="113837" y="535"/>
                </a:lnTo>
                <a:lnTo>
                  <a:pt x="123682" y="254"/>
                </a:lnTo>
                <a:lnTo>
                  <a:pt x="131502" y="67"/>
                </a:lnTo>
                <a:lnTo>
                  <a:pt x="13728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37132" y="5186426"/>
            <a:ext cx="1021588" cy="103454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98320" y="5205984"/>
            <a:ext cx="713232" cy="10149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47266" y="5478779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098" y="313855"/>
                </a:moveTo>
                <a:lnTo>
                  <a:pt x="60451" y="313855"/>
                </a:lnTo>
                <a:lnTo>
                  <a:pt x="71074" y="313895"/>
                </a:lnTo>
                <a:lnTo>
                  <a:pt x="90937" y="314224"/>
                </a:lnTo>
                <a:lnTo>
                  <a:pt x="109563" y="314813"/>
                </a:lnTo>
                <a:lnTo>
                  <a:pt x="119554" y="315023"/>
                </a:lnTo>
                <a:lnTo>
                  <a:pt x="141477" y="315188"/>
                </a:lnTo>
                <a:lnTo>
                  <a:pt x="160098" y="313855"/>
                </a:lnTo>
                <a:close/>
              </a:path>
              <a:path w="319405" h="315595">
                <a:moveTo>
                  <a:pt x="0" y="1270"/>
                </a:moveTo>
                <a:lnTo>
                  <a:pt x="634" y="12700"/>
                </a:lnTo>
                <a:lnTo>
                  <a:pt x="30606" y="21463"/>
                </a:lnTo>
                <a:lnTo>
                  <a:pt x="33908" y="22479"/>
                </a:lnTo>
                <a:lnTo>
                  <a:pt x="35813" y="24892"/>
                </a:lnTo>
                <a:lnTo>
                  <a:pt x="35976" y="30305"/>
                </a:lnTo>
                <a:lnTo>
                  <a:pt x="36103" y="35560"/>
                </a:lnTo>
                <a:lnTo>
                  <a:pt x="36194" y="275564"/>
                </a:lnTo>
                <a:lnTo>
                  <a:pt x="35940" y="288175"/>
                </a:lnTo>
                <a:lnTo>
                  <a:pt x="35813" y="291604"/>
                </a:lnTo>
                <a:lnTo>
                  <a:pt x="33781" y="293903"/>
                </a:lnTo>
                <a:lnTo>
                  <a:pt x="29844" y="295097"/>
                </a:lnTo>
                <a:lnTo>
                  <a:pt x="0" y="303352"/>
                </a:lnTo>
                <a:lnTo>
                  <a:pt x="1015" y="314515"/>
                </a:lnTo>
                <a:lnTo>
                  <a:pt x="45950" y="313895"/>
                </a:lnTo>
                <a:lnTo>
                  <a:pt x="160098" y="313855"/>
                </a:lnTo>
                <a:lnTo>
                  <a:pt x="181314" y="312335"/>
                </a:lnTo>
                <a:lnTo>
                  <a:pt x="216423" y="303776"/>
                </a:lnTo>
                <a:lnTo>
                  <a:pt x="236790" y="294208"/>
                </a:lnTo>
                <a:lnTo>
                  <a:pt x="138048" y="294208"/>
                </a:lnTo>
                <a:lnTo>
                  <a:pt x="131190" y="294017"/>
                </a:lnTo>
                <a:lnTo>
                  <a:pt x="117475" y="293281"/>
                </a:lnTo>
                <a:lnTo>
                  <a:pt x="110489" y="292417"/>
                </a:lnTo>
                <a:lnTo>
                  <a:pt x="103377" y="291084"/>
                </a:lnTo>
                <a:lnTo>
                  <a:pt x="103377" y="23876"/>
                </a:lnTo>
                <a:lnTo>
                  <a:pt x="113922" y="23062"/>
                </a:lnTo>
                <a:lnTo>
                  <a:pt x="124206" y="22510"/>
                </a:lnTo>
                <a:lnTo>
                  <a:pt x="134203" y="22197"/>
                </a:lnTo>
                <a:lnTo>
                  <a:pt x="143890" y="22098"/>
                </a:lnTo>
                <a:lnTo>
                  <a:pt x="256633" y="22098"/>
                </a:lnTo>
                <a:lnTo>
                  <a:pt x="253438" y="19984"/>
                </a:lnTo>
                <a:lnTo>
                  <a:pt x="224710" y="8874"/>
                </a:lnTo>
                <a:lnTo>
                  <a:pt x="190815" y="2216"/>
                </a:lnTo>
                <a:lnTo>
                  <a:pt x="189801" y="2159"/>
                </a:lnTo>
                <a:lnTo>
                  <a:pt x="59816" y="2159"/>
                </a:lnTo>
                <a:lnTo>
                  <a:pt x="30575" y="1952"/>
                </a:lnTo>
                <a:lnTo>
                  <a:pt x="0" y="1270"/>
                </a:lnTo>
                <a:close/>
              </a:path>
              <a:path w="319405" h="315595">
                <a:moveTo>
                  <a:pt x="256633" y="22098"/>
                </a:moveTo>
                <a:lnTo>
                  <a:pt x="143890" y="22098"/>
                </a:lnTo>
                <a:lnTo>
                  <a:pt x="168080" y="24147"/>
                </a:lnTo>
                <a:lnTo>
                  <a:pt x="188817" y="30305"/>
                </a:lnTo>
                <a:lnTo>
                  <a:pt x="219836" y="54991"/>
                </a:lnTo>
                <a:lnTo>
                  <a:pt x="237950" y="96723"/>
                </a:lnTo>
                <a:lnTo>
                  <a:pt x="243966" y="156019"/>
                </a:lnTo>
                <a:lnTo>
                  <a:pt x="242393" y="188723"/>
                </a:lnTo>
                <a:lnTo>
                  <a:pt x="229768" y="240735"/>
                </a:lnTo>
                <a:lnTo>
                  <a:pt x="204666" y="274989"/>
                </a:lnTo>
                <a:lnTo>
                  <a:pt x="167848" y="292072"/>
                </a:lnTo>
                <a:lnTo>
                  <a:pt x="145033" y="294208"/>
                </a:lnTo>
                <a:lnTo>
                  <a:pt x="236790" y="294208"/>
                </a:lnTo>
                <a:lnTo>
                  <a:pt x="272414" y="269532"/>
                </a:lnTo>
                <a:lnTo>
                  <a:pt x="307339" y="214649"/>
                </a:lnTo>
                <a:lnTo>
                  <a:pt x="319023" y="141287"/>
                </a:lnTo>
                <a:lnTo>
                  <a:pt x="316384" y="108417"/>
                </a:lnTo>
                <a:lnTo>
                  <a:pt x="308482" y="79827"/>
                </a:lnTo>
                <a:lnTo>
                  <a:pt x="295342" y="55535"/>
                </a:lnTo>
                <a:lnTo>
                  <a:pt x="276986" y="35560"/>
                </a:lnTo>
                <a:lnTo>
                  <a:pt x="256633" y="22098"/>
                </a:lnTo>
                <a:close/>
              </a:path>
              <a:path w="319405" h="315595">
                <a:moveTo>
                  <a:pt x="151764" y="0"/>
                </a:moveTo>
                <a:lnTo>
                  <a:pt x="140049" y="71"/>
                </a:lnTo>
                <a:lnTo>
                  <a:pt x="128523" y="285"/>
                </a:lnTo>
                <a:lnTo>
                  <a:pt x="94857" y="1569"/>
                </a:lnTo>
                <a:lnTo>
                  <a:pt x="83407" y="1889"/>
                </a:lnTo>
                <a:lnTo>
                  <a:pt x="71719" y="2089"/>
                </a:lnTo>
                <a:lnTo>
                  <a:pt x="59816" y="2159"/>
                </a:lnTo>
                <a:lnTo>
                  <a:pt x="189801" y="2159"/>
                </a:lnTo>
                <a:lnTo>
                  <a:pt x="151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50644" y="5500878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69" h="272414">
                <a:moveTo>
                  <a:pt x="40512" y="0"/>
                </a:moveTo>
                <a:lnTo>
                  <a:pt x="30825" y="99"/>
                </a:lnTo>
                <a:lnTo>
                  <a:pt x="20828" y="412"/>
                </a:lnTo>
                <a:lnTo>
                  <a:pt x="10544" y="964"/>
                </a:lnTo>
                <a:lnTo>
                  <a:pt x="0" y="1778"/>
                </a:lnTo>
                <a:lnTo>
                  <a:pt x="0" y="268986"/>
                </a:lnTo>
                <a:lnTo>
                  <a:pt x="34670" y="272110"/>
                </a:lnTo>
                <a:lnTo>
                  <a:pt x="41656" y="272110"/>
                </a:lnTo>
                <a:lnTo>
                  <a:pt x="84343" y="263567"/>
                </a:lnTo>
                <a:lnTo>
                  <a:pt x="115316" y="237947"/>
                </a:lnTo>
                <a:lnTo>
                  <a:pt x="134286" y="194864"/>
                </a:lnTo>
                <a:lnTo>
                  <a:pt x="140588" y="133921"/>
                </a:lnTo>
                <a:lnTo>
                  <a:pt x="139086" y="102076"/>
                </a:lnTo>
                <a:lnTo>
                  <a:pt x="127033" y="51564"/>
                </a:lnTo>
                <a:lnTo>
                  <a:pt x="102699" y="18484"/>
                </a:lnTo>
                <a:lnTo>
                  <a:pt x="64702" y="2049"/>
                </a:lnTo>
                <a:lnTo>
                  <a:pt x="4051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47266" y="5478779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764" y="0"/>
                </a:moveTo>
                <a:lnTo>
                  <a:pt x="190815" y="2216"/>
                </a:lnTo>
                <a:lnTo>
                  <a:pt x="253438" y="19984"/>
                </a:lnTo>
                <a:lnTo>
                  <a:pt x="295342" y="55535"/>
                </a:lnTo>
                <a:lnTo>
                  <a:pt x="316384" y="108417"/>
                </a:lnTo>
                <a:lnTo>
                  <a:pt x="319023" y="141287"/>
                </a:lnTo>
                <a:lnTo>
                  <a:pt x="316099" y="180278"/>
                </a:lnTo>
                <a:lnTo>
                  <a:pt x="292770" y="244400"/>
                </a:lnTo>
                <a:lnTo>
                  <a:pt x="246794" y="289508"/>
                </a:lnTo>
                <a:lnTo>
                  <a:pt x="181314" y="312335"/>
                </a:lnTo>
                <a:lnTo>
                  <a:pt x="141477" y="315188"/>
                </a:lnTo>
                <a:lnTo>
                  <a:pt x="130188" y="315147"/>
                </a:lnTo>
                <a:lnTo>
                  <a:pt x="119554" y="315023"/>
                </a:lnTo>
                <a:lnTo>
                  <a:pt x="109563" y="314813"/>
                </a:lnTo>
                <a:lnTo>
                  <a:pt x="100202" y="314515"/>
                </a:lnTo>
                <a:lnTo>
                  <a:pt x="90937" y="314224"/>
                </a:lnTo>
                <a:lnTo>
                  <a:pt x="81232" y="314018"/>
                </a:lnTo>
                <a:lnTo>
                  <a:pt x="71074" y="313895"/>
                </a:lnTo>
                <a:lnTo>
                  <a:pt x="60451" y="313855"/>
                </a:lnTo>
                <a:lnTo>
                  <a:pt x="45950" y="313895"/>
                </a:lnTo>
                <a:lnTo>
                  <a:pt x="31210" y="314018"/>
                </a:lnTo>
                <a:lnTo>
                  <a:pt x="16232" y="314224"/>
                </a:lnTo>
                <a:lnTo>
                  <a:pt x="1015" y="314515"/>
                </a:lnTo>
                <a:lnTo>
                  <a:pt x="0" y="303352"/>
                </a:lnTo>
                <a:lnTo>
                  <a:pt x="35940" y="288175"/>
                </a:lnTo>
                <a:lnTo>
                  <a:pt x="36194" y="275564"/>
                </a:lnTo>
                <a:lnTo>
                  <a:pt x="36194" y="268198"/>
                </a:lnTo>
                <a:lnTo>
                  <a:pt x="36321" y="260832"/>
                </a:lnTo>
                <a:lnTo>
                  <a:pt x="36321" y="51562"/>
                </a:lnTo>
                <a:lnTo>
                  <a:pt x="36194" y="45466"/>
                </a:lnTo>
                <a:lnTo>
                  <a:pt x="36194" y="39370"/>
                </a:lnTo>
                <a:lnTo>
                  <a:pt x="36067" y="33782"/>
                </a:lnTo>
                <a:lnTo>
                  <a:pt x="634" y="12700"/>
                </a:lnTo>
                <a:lnTo>
                  <a:pt x="0" y="1270"/>
                </a:lnTo>
                <a:lnTo>
                  <a:pt x="15454" y="1676"/>
                </a:lnTo>
                <a:lnTo>
                  <a:pt x="30575" y="1952"/>
                </a:lnTo>
                <a:lnTo>
                  <a:pt x="45362" y="2109"/>
                </a:lnTo>
                <a:lnTo>
                  <a:pt x="59816" y="2159"/>
                </a:lnTo>
                <a:lnTo>
                  <a:pt x="71719" y="2089"/>
                </a:lnTo>
                <a:lnTo>
                  <a:pt x="83407" y="1889"/>
                </a:lnTo>
                <a:lnTo>
                  <a:pt x="94857" y="1569"/>
                </a:lnTo>
                <a:lnTo>
                  <a:pt x="106044" y="1143"/>
                </a:lnTo>
                <a:lnTo>
                  <a:pt x="117189" y="642"/>
                </a:lnTo>
                <a:lnTo>
                  <a:pt x="128523" y="285"/>
                </a:lnTo>
                <a:lnTo>
                  <a:pt x="140049" y="71"/>
                </a:lnTo>
                <a:lnTo>
                  <a:pt x="15176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14623" y="5143500"/>
            <a:ext cx="930275" cy="847725"/>
          </a:xfrm>
          <a:custGeom>
            <a:avLst/>
            <a:gdLst/>
            <a:ahLst/>
            <a:cxnLst/>
            <a:rect l="l" t="t" r="r" b="b"/>
            <a:pathLst>
              <a:path w="930275" h="847725">
                <a:moveTo>
                  <a:pt x="0" y="423799"/>
                </a:moveTo>
                <a:lnTo>
                  <a:pt x="2729" y="377620"/>
                </a:lnTo>
                <a:lnTo>
                  <a:pt x="10729" y="332883"/>
                </a:lnTo>
                <a:lnTo>
                  <a:pt x="23715" y="289844"/>
                </a:lnTo>
                <a:lnTo>
                  <a:pt x="41403" y="248763"/>
                </a:lnTo>
                <a:lnTo>
                  <a:pt x="63509" y="209898"/>
                </a:lnTo>
                <a:lnTo>
                  <a:pt x="89749" y="173507"/>
                </a:lnTo>
                <a:lnTo>
                  <a:pt x="119839" y="139849"/>
                </a:lnTo>
                <a:lnTo>
                  <a:pt x="153495" y="109183"/>
                </a:lnTo>
                <a:lnTo>
                  <a:pt x="190432" y="81767"/>
                </a:lnTo>
                <a:lnTo>
                  <a:pt x="230368" y="57860"/>
                </a:lnTo>
                <a:lnTo>
                  <a:pt x="273018" y="37719"/>
                </a:lnTo>
                <a:lnTo>
                  <a:pt x="318097" y="21605"/>
                </a:lnTo>
                <a:lnTo>
                  <a:pt x="365322" y="9774"/>
                </a:lnTo>
                <a:lnTo>
                  <a:pt x="414409" y="2486"/>
                </a:lnTo>
                <a:lnTo>
                  <a:pt x="465074" y="0"/>
                </a:lnTo>
                <a:lnTo>
                  <a:pt x="515738" y="2486"/>
                </a:lnTo>
                <a:lnTo>
                  <a:pt x="564825" y="9774"/>
                </a:lnTo>
                <a:lnTo>
                  <a:pt x="612050" y="21605"/>
                </a:lnTo>
                <a:lnTo>
                  <a:pt x="657129" y="37719"/>
                </a:lnTo>
                <a:lnTo>
                  <a:pt x="699779" y="57860"/>
                </a:lnTo>
                <a:lnTo>
                  <a:pt x="739715" y="81767"/>
                </a:lnTo>
                <a:lnTo>
                  <a:pt x="776652" y="109183"/>
                </a:lnTo>
                <a:lnTo>
                  <a:pt x="810308" y="139849"/>
                </a:lnTo>
                <a:lnTo>
                  <a:pt x="840398" y="173507"/>
                </a:lnTo>
                <a:lnTo>
                  <a:pt x="866638" y="209898"/>
                </a:lnTo>
                <a:lnTo>
                  <a:pt x="888744" y="248763"/>
                </a:lnTo>
                <a:lnTo>
                  <a:pt x="906432" y="289844"/>
                </a:lnTo>
                <a:lnTo>
                  <a:pt x="919418" y="332883"/>
                </a:lnTo>
                <a:lnTo>
                  <a:pt x="927418" y="377620"/>
                </a:lnTo>
                <a:lnTo>
                  <a:pt x="930148" y="423799"/>
                </a:lnTo>
                <a:lnTo>
                  <a:pt x="927418" y="469967"/>
                </a:lnTo>
                <a:lnTo>
                  <a:pt x="919418" y="514695"/>
                </a:lnTo>
                <a:lnTo>
                  <a:pt x="906432" y="557726"/>
                </a:lnTo>
                <a:lnTo>
                  <a:pt x="888744" y="598799"/>
                </a:lnTo>
                <a:lnTo>
                  <a:pt x="866638" y="637657"/>
                </a:lnTo>
                <a:lnTo>
                  <a:pt x="840398" y="674041"/>
                </a:lnTo>
                <a:lnTo>
                  <a:pt x="810308" y="707693"/>
                </a:lnTo>
                <a:lnTo>
                  <a:pt x="776652" y="738354"/>
                </a:lnTo>
                <a:lnTo>
                  <a:pt x="739715" y="765766"/>
                </a:lnTo>
                <a:lnTo>
                  <a:pt x="699779" y="789670"/>
                </a:lnTo>
                <a:lnTo>
                  <a:pt x="657129" y="809807"/>
                </a:lnTo>
                <a:lnTo>
                  <a:pt x="612050" y="825919"/>
                </a:lnTo>
                <a:lnTo>
                  <a:pt x="564825" y="837748"/>
                </a:lnTo>
                <a:lnTo>
                  <a:pt x="515738" y="845035"/>
                </a:lnTo>
                <a:lnTo>
                  <a:pt x="465074" y="847521"/>
                </a:lnTo>
                <a:lnTo>
                  <a:pt x="414409" y="845035"/>
                </a:lnTo>
                <a:lnTo>
                  <a:pt x="365322" y="837748"/>
                </a:lnTo>
                <a:lnTo>
                  <a:pt x="318097" y="825919"/>
                </a:lnTo>
                <a:lnTo>
                  <a:pt x="273018" y="809807"/>
                </a:lnTo>
                <a:lnTo>
                  <a:pt x="230368" y="789670"/>
                </a:lnTo>
                <a:lnTo>
                  <a:pt x="190432" y="765766"/>
                </a:lnTo>
                <a:lnTo>
                  <a:pt x="153495" y="738354"/>
                </a:lnTo>
                <a:lnTo>
                  <a:pt x="119839" y="707693"/>
                </a:lnTo>
                <a:lnTo>
                  <a:pt x="89749" y="674041"/>
                </a:lnTo>
                <a:lnTo>
                  <a:pt x="63509" y="637657"/>
                </a:lnTo>
                <a:lnTo>
                  <a:pt x="41403" y="598799"/>
                </a:lnTo>
                <a:lnTo>
                  <a:pt x="23715" y="557726"/>
                </a:lnTo>
                <a:lnTo>
                  <a:pt x="10729" y="514695"/>
                </a:lnTo>
                <a:lnTo>
                  <a:pt x="2729" y="469967"/>
                </a:lnTo>
                <a:lnTo>
                  <a:pt x="0" y="42379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51632" y="5134355"/>
            <a:ext cx="879347" cy="10149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27476" y="5134355"/>
            <a:ext cx="713231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61765" y="5408676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5" y="11303"/>
                </a:lnTo>
                <a:lnTo>
                  <a:pt x="34036" y="21082"/>
                </a:lnTo>
                <a:lnTo>
                  <a:pt x="35813" y="23621"/>
                </a:lnTo>
                <a:lnTo>
                  <a:pt x="35941" y="27432"/>
                </a:lnTo>
                <a:lnTo>
                  <a:pt x="36195" y="38100"/>
                </a:lnTo>
                <a:lnTo>
                  <a:pt x="36233" y="264629"/>
                </a:lnTo>
                <a:lnTo>
                  <a:pt x="36143" y="276769"/>
                </a:lnTo>
                <a:lnTo>
                  <a:pt x="35941" y="286842"/>
                </a:lnTo>
                <a:lnTo>
                  <a:pt x="35560" y="290410"/>
                </a:lnTo>
                <a:lnTo>
                  <a:pt x="33655" y="292722"/>
                </a:lnTo>
                <a:lnTo>
                  <a:pt x="0" y="302018"/>
                </a:lnTo>
                <a:lnTo>
                  <a:pt x="1143" y="313182"/>
                </a:lnTo>
                <a:lnTo>
                  <a:pt x="45952" y="312562"/>
                </a:lnTo>
                <a:lnTo>
                  <a:pt x="228609" y="312521"/>
                </a:lnTo>
                <a:lnTo>
                  <a:pt x="229488" y="311619"/>
                </a:lnTo>
                <a:lnTo>
                  <a:pt x="230943" y="288848"/>
                </a:lnTo>
                <a:lnTo>
                  <a:pt x="103759" y="288848"/>
                </a:lnTo>
                <a:lnTo>
                  <a:pt x="103592" y="276769"/>
                </a:lnTo>
                <a:lnTo>
                  <a:pt x="103473" y="264629"/>
                </a:lnTo>
                <a:lnTo>
                  <a:pt x="103378" y="163576"/>
                </a:lnTo>
                <a:lnTo>
                  <a:pt x="186884" y="163576"/>
                </a:lnTo>
                <a:lnTo>
                  <a:pt x="186881" y="142240"/>
                </a:lnTo>
                <a:lnTo>
                  <a:pt x="103378" y="142240"/>
                </a:lnTo>
                <a:lnTo>
                  <a:pt x="103378" y="23621"/>
                </a:lnTo>
                <a:lnTo>
                  <a:pt x="225799" y="23621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21"/>
                </a:moveTo>
                <a:lnTo>
                  <a:pt x="119634" y="312521"/>
                </a:lnTo>
                <a:lnTo>
                  <a:pt x="227964" y="313182"/>
                </a:lnTo>
                <a:lnTo>
                  <a:pt x="228609" y="312521"/>
                </a:lnTo>
                <a:close/>
              </a:path>
              <a:path w="234950" h="313689">
                <a:moveTo>
                  <a:pt x="234823" y="228130"/>
                </a:moveTo>
                <a:lnTo>
                  <a:pt x="221234" y="230136"/>
                </a:lnTo>
                <a:lnTo>
                  <a:pt x="193039" y="288848"/>
                </a:lnTo>
                <a:lnTo>
                  <a:pt x="230943" y="288848"/>
                </a:lnTo>
                <a:lnTo>
                  <a:pt x="234823" y="228130"/>
                </a:lnTo>
                <a:close/>
              </a:path>
              <a:path w="234950" h="313689">
                <a:moveTo>
                  <a:pt x="186884" y="163576"/>
                </a:moveTo>
                <a:lnTo>
                  <a:pt x="115188" y="163576"/>
                </a:lnTo>
                <a:lnTo>
                  <a:pt x="125192" y="163601"/>
                </a:lnTo>
                <a:lnTo>
                  <a:pt x="157607" y="164084"/>
                </a:lnTo>
                <a:lnTo>
                  <a:pt x="161036" y="164211"/>
                </a:lnTo>
                <a:lnTo>
                  <a:pt x="163322" y="166243"/>
                </a:lnTo>
                <a:lnTo>
                  <a:pt x="164464" y="170307"/>
                </a:lnTo>
                <a:lnTo>
                  <a:pt x="172720" y="201790"/>
                </a:lnTo>
                <a:lnTo>
                  <a:pt x="187451" y="200672"/>
                </a:lnTo>
                <a:lnTo>
                  <a:pt x="186991" y="172642"/>
                </a:lnTo>
                <a:lnTo>
                  <a:pt x="186884" y="163576"/>
                </a:lnTo>
                <a:close/>
              </a:path>
              <a:path w="234950" h="313689">
                <a:moveTo>
                  <a:pt x="187451" y="104393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5" y="139573"/>
                </a:lnTo>
                <a:lnTo>
                  <a:pt x="161036" y="141605"/>
                </a:lnTo>
                <a:lnTo>
                  <a:pt x="157099" y="141732"/>
                </a:lnTo>
                <a:lnTo>
                  <a:pt x="115443" y="142240"/>
                </a:lnTo>
                <a:lnTo>
                  <a:pt x="186881" y="142240"/>
                </a:lnTo>
                <a:lnTo>
                  <a:pt x="186991" y="132746"/>
                </a:lnTo>
                <a:lnTo>
                  <a:pt x="187192" y="119582"/>
                </a:lnTo>
                <a:lnTo>
                  <a:pt x="187451" y="104393"/>
                </a:lnTo>
                <a:close/>
              </a:path>
              <a:path w="234950" h="313689">
                <a:moveTo>
                  <a:pt x="225799" y="23621"/>
                </a:moveTo>
                <a:lnTo>
                  <a:pt x="189737" y="23621"/>
                </a:lnTo>
                <a:lnTo>
                  <a:pt x="203962" y="77851"/>
                </a:lnTo>
                <a:lnTo>
                  <a:pt x="216026" y="76073"/>
                </a:lnTo>
                <a:lnTo>
                  <a:pt x="225799" y="23621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4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61765" y="5408676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4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6" y="76073"/>
                </a:lnTo>
                <a:lnTo>
                  <a:pt x="203962" y="77851"/>
                </a:lnTo>
                <a:lnTo>
                  <a:pt x="189737" y="23621"/>
                </a:lnTo>
                <a:lnTo>
                  <a:pt x="103378" y="23621"/>
                </a:lnTo>
                <a:lnTo>
                  <a:pt x="103378" y="142240"/>
                </a:lnTo>
                <a:lnTo>
                  <a:pt x="115443" y="142240"/>
                </a:lnTo>
                <a:lnTo>
                  <a:pt x="157099" y="141732"/>
                </a:lnTo>
                <a:lnTo>
                  <a:pt x="172720" y="105156"/>
                </a:lnTo>
                <a:lnTo>
                  <a:pt x="187451" y="104393"/>
                </a:lnTo>
                <a:lnTo>
                  <a:pt x="187192" y="119582"/>
                </a:lnTo>
                <a:lnTo>
                  <a:pt x="186991" y="132746"/>
                </a:lnTo>
                <a:lnTo>
                  <a:pt x="186862" y="143863"/>
                </a:lnTo>
                <a:lnTo>
                  <a:pt x="186817" y="152908"/>
                </a:lnTo>
                <a:lnTo>
                  <a:pt x="186862" y="161744"/>
                </a:lnTo>
                <a:lnTo>
                  <a:pt x="186991" y="172642"/>
                </a:lnTo>
                <a:lnTo>
                  <a:pt x="187192" y="185613"/>
                </a:lnTo>
                <a:lnTo>
                  <a:pt x="187451" y="200672"/>
                </a:lnTo>
                <a:lnTo>
                  <a:pt x="172720" y="201790"/>
                </a:lnTo>
                <a:lnTo>
                  <a:pt x="161036" y="164211"/>
                </a:lnTo>
                <a:lnTo>
                  <a:pt x="115188" y="163576"/>
                </a:lnTo>
                <a:lnTo>
                  <a:pt x="103378" y="163576"/>
                </a:lnTo>
                <a:lnTo>
                  <a:pt x="103378" y="240182"/>
                </a:lnTo>
                <a:lnTo>
                  <a:pt x="103401" y="252433"/>
                </a:lnTo>
                <a:lnTo>
                  <a:pt x="103473" y="264629"/>
                </a:lnTo>
                <a:lnTo>
                  <a:pt x="103592" y="276769"/>
                </a:lnTo>
                <a:lnTo>
                  <a:pt x="103759" y="288848"/>
                </a:lnTo>
                <a:lnTo>
                  <a:pt x="193039" y="288848"/>
                </a:lnTo>
                <a:lnTo>
                  <a:pt x="221234" y="230136"/>
                </a:lnTo>
                <a:lnTo>
                  <a:pt x="234823" y="228130"/>
                </a:lnTo>
                <a:lnTo>
                  <a:pt x="229488" y="311619"/>
                </a:lnTo>
                <a:lnTo>
                  <a:pt x="227964" y="313182"/>
                </a:lnTo>
                <a:lnTo>
                  <a:pt x="200340" y="312891"/>
                </a:lnTo>
                <a:lnTo>
                  <a:pt x="173085" y="312685"/>
                </a:lnTo>
                <a:lnTo>
                  <a:pt x="146186" y="312562"/>
                </a:lnTo>
                <a:lnTo>
                  <a:pt x="119634" y="312521"/>
                </a:lnTo>
                <a:lnTo>
                  <a:pt x="60451" y="312521"/>
                </a:lnTo>
                <a:lnTo>
                  <a:pt x="45952" y="312562"/>
                </a:lnTo>
                <a:lnTo>
                  <a:pt x="31226" y="312685"/>
                </a:lnTo>
                <a:lnTo>
                  <a:pt x="16285" y="312891"/>
                </a:lnTo>
                <a:lnTo>
                  <a:pt x="1143" y="313182"/>
                </a:lnTo>
                <a:lnTo>
                  <a:pt x="0" y="302018"/>
                </a:lnTo>
                <a:lnTo>
                  <a:pt x="29845" y="293763"/>
                </a:lnTo>
                <a:lnTo>
                  <a:pt x="33655" y="292722"/>
                </a:lnTo>
                <a:lnTo>
                  <a:pt x="35560" y="290410"/>
                </a:lnTo>
                <a:lnTo>
                  <a:pt x="35941" y="286842"/>
                </a:lnTo>
                <a:lnTo>
                  <a:pt x="36068" y="280885"/>
                </a:lnTo>
                <a:lnTo>
                  <a:pt x="36195" y="274231"/>
                </a:lnTo>
                <a:lnTo>
                  <a:pt x="36195" y="266865"/>
                </a:lnTo>
                <a:lnTo>
                  <a:pt x="36322" y="259499"/>
                </a:lnTo>
                <a:lnTo>
                  <a:pt x="36322" y="50292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8" y="32512"/>
                </a:lnTo>
                <a:lnTo>
                  <a:pt x="635" y="1130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42005" y="4288028"/>
            <a:ext cx="838200" cy="855980"/>
          </a:xfrm>
          <a:custGeom>
            <a:avLst/>
            <a:gdLst/>
            <a:ahLst/>
            <a:cxnLst/>
            <a:rect l="l" t="t" r="r" b="b"/>
            <a:pathLst>
              <a:path w="838200" h="855979">
                <a:moveTo>
                  <a:pt x="713006" y="764300"/>
                </a:moveTo>
                <a:lnTo>
                  <a:pt x="676656" y="799846"/>
                </a:lnTo>
                <a:lnTo>
                  <a:pt x="837692" y="855472"/>
                </a:lnTo>
                <a:lnTo>
                  <a:pt x="814246" y="782447"/>
                </a:lnTo>
                <a:lnTo>
                  <a:pt x="730757" y="782447"/>
                </a:lnTo>
                <a:lnTo>
                  <a:pt x="713006" y="764300"/>
                </a:lnTo>
                <a:close/>
              </a:path>
              <a:path w="838200" h="855979">
                <a:moveTo>
                  <a:pt x="749348" y="728763"/>
                </a:moveTo>
                <a:lnTo>
                  <a:pt x="713006" y="764300"/>
                </a:lnTo>
                <a:lnTo>
                  <a:pt x="730757" y="782447"/>
                </a:lnTo>
                <a:lnTo>
                  <a:pt x="767080" y="746887"/>
                </a:lnTo>
                <a:lnTo>
                  <a:pt x="749348" y="728763"/>
                </a:lnTo>
                <a:close/>
              </a:path>
              <a:path w="838200" h="855979">
                <a:moveTo>
                  <a:pt x="785621" y="693293"/>
                </a:moveTo>
                <a:lnTo>
                  <a:pt x="749348" y="728763"/>
                </a:lnTo>
                <a:lnTo>
                  <a:pt x="767080" y="746887"/>
                </a:lnTo>
                <a:lnTo>
                  <a:pt x="730757" y="782447"/>
                </a:lnTo>
                <a:lnTo>
                  <a:pt x="814246" y="782447"/>
                </a:lnTo>
                <a:lnTo>
                  <a:pt x="785621" y="693293"/>
                </a:lnTo>
                <a:close/>
              </a:path>
              <a:path w="838200" h="855979">
                <a:moveTo>
                  <a:pt x="36321" y="0"/>
                </a:moveTo>
                <a:lnTo>
                  <a:pt x="0" y="35433"/>
                </a:lnTo>
                <a:lnTo>
                  <a:pt x="713006" y="764300"/>
                </a:lnTo>
                <a:lnTo>
                  <a:pt x="749348" y="728763"/>
                </a:lnTo>
                <a:lnTo>
                  <a:pt x="3632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59628" y="4332351"/>
            <a:ext cx="755015" cy="954405"/>
          </a:xfrm>
          <a:custGeom>
            <a:avLst/>
            <a:gdLst/>
            <a:ahLst/>
            <a:cxnLst/>
            <a:rect l="l" t="t" r="r" b="b"/>
            <a:pathLst>
              <a:path w="755014" h="954404">
                <a:moveTo>
                  <a:pt x="34036" y="787019"/>
                </a:moveTo>
                <a:lnTo>
                  <a:pt x="0" y="954024"/>
                </a:lnTo>
                <a:lnTo>
                  <a:pt x="154050" y="880999"/>
                </a:lnTo>
                <a:lnTo>
                  <a:pt x="139616" y="869696"/>
                </a:lnTo>
                <a:lnTo>
                  <a:pt x="98298" y="869696"/>
                </a:lnTo>
                <a:lnTo>
                  <a:pt x="58293" y="838326"/>
                </a:lnTo>
                <a:lnTo>
                  <a:pt x="73976" y="818294"/>
                </a:lnTo>
                <a:lnTo>
                  <a:pt x="34036" y="787019"/>
                </a:lnTo>
                <a:close/>
              </a:path>
              <a:path w="755014" h="954404">
                <a:moveTo>
                  <a:pt x="73976" y="818294"/>
                </a:moveTo>
                <a:lnTo>
                  <a:pt x="58293" y="838326"/>
                </a:lnTo>
                <a:lnTo>
                  <a:pt x="98298" y="869696"/>
                </a:lnTo>
                <a:lnTo>
                  <a:pt x="114000" y="849636"/>
                </a:lnTo>
                <a:lnTo>
                  <a:pt x="73976" y="818294"/>
                </a:lnTo>
                <a:close/>
              </a:path>
              <a:path w="755014" h="954404">
                <a:moveTo>
                  <a:pt x="114000" y="849636"/>
                </a:moveTo>
                <a:lnTo>
                  <a:pt x="98298" y="869696"/>
                </a:lnTo>
                <a:lnTo>
                  <a:pt x="139616" y="869696"/>
                </a:lnTo>
                <a:lnTo>
                  <a:pt x="114000" y="849636"/>
                </a:lnTo>
                <a:close/>
              </a:path>
              <a:path w="755014" h="954404">
                <a:moveTo>
                  <a:pt x="714629" y="0"/>
                </a:moveTo>
                <a:lnTo>
                  <a:pt x="73976" y="818294"/>
                </a:lnTo>
                <a:lnTo>
                  <a:pt x="114000" y="849636"/>
                </a:lnTo>
                <a:lnTo>
                  <a:pt x="754634" y="31242"/>
                </a:lnTo>
                <a:lnTo>
                  <a:pt x="7146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14875" y="5286375"/>
            <a:ext cx="889635" cy="789305"/>
          </a:xfrm>
          <a:custGeom>
            <a:avLst/>
            <a:gdLst/>
            <a:ahLst/>
            <a:cxnLst/>
            <a:rect l="l" t="t" r="r" b="b"/>
            <a:pathLst>
              <a:path w="889635" h="789304">
                <a:moveTo>
                  <a:pt x="0" y="394550"/>
                </a:moveTo>
                <a:lnTo>
                  <a:pt x="2992" y="348539"/>
                </a:lnTo>
                <a:lnTo>
                  <a:pt x="11746" y="304087"/>
                </a:lnTo>
                <a:lnTo>
                  <a:pt x="25929" y="261489"/>
                </a:lnTo>
                <a:lnTo>
                  <a:pt x="45207" y="221042"/>
                </a:lnTo>
                <a:lnTo>
                  <a:pt x="69246" y="183041"/>
                </a:lnTo>
                <a:lnTo>
                  <a:pt x="97711" y="147783"/>
                </a:lnTo>
                <a:lnTo>
                  <a:pt x="130270" y="115565"/>
                </a:lnTo>
                <a:lnTo>
                  <a:pt x="166588" y="86681"/>
                </a:lnTo>
                <a:lnTo>
                  <a:pt x="206332" y="61429"/>
                </a:lnTo>
                <a:lnTo>
                  <a:pt x="249168" y="40104"/>
                </a:lnTo>
                <a:lnTo>
                  <a:pt x="294761" y="23002"/>
                </a:lnTo>
                <a:lnTo>
                  <a:pt x="342780" y="10420"/>
                </a:lnTo>
                <a:lnTo>
                  <a:pt x="392888" y="2654"/>
                </a:lnTo>
                <a:lnTo>
                  <a:pt x="444753" y="0"/>
                </a:lnTo>
                <a:lnTo>
                  <a:pt x="496644" y="2654"/>
                </a:lnTo>
                <a:lnTo>
                  <a:pt x="546774" y="10420"/>
                </a:lnTo>
                <a:lnTo>
                  <a:pt x="594811" y="23002"/>
                </a:lnTo>
                <a:lnTo>
                  <a:pt x="640420" y="40104"/>
                </a:lnTo>
                <a:lnTo>
                  <a:pt x="683268" y="61429"/>
                </a:lnTo>
                <a:lnTo>
                  <a:pt x="723022" y="86681"/>
                </a:lnTo>
                <a:lnTo>
                  <a:pt x="759348" y="115565"/>
                </a:lnTo>
                <a:lnTo>
                  <a:pt x="791913" y="147783"/>
                </a:lnTo>
                <a:lnTo>
                  <a:pt x="820383" y="183041"/>
                </a:lnTo>
                <a:lnTo>
                  <a:pt x="844424" y="221042"/>
                </a:lnTo>
                <a:lnTo>
                  <a:pt x="863703" y="261489"/>
                </a:lnTo>
                <a:lnTo>
                  <a:pt x="877887" y="304087"/>
                </a:lnTo>
                <a:lnTo>
                  <a:pt x="886642" y="348539"/>
                </a:lnTo>
                <a:lnTo>
                  <a:pt x="889635" y="394550"/>
                </a:lnTo>
                <a:lnTo>
                  <a:pt x="886642" y="440561"/>
                </a:lnTo>
                <a:lnTo>
                  <a:pt x="877887" y="485013"/>
                </a:lnTo>
                <a:lnTo>
                  <a:pt x="863703" y="527609"/>
                </a:lnTo>
                <a:lnTo>
                  <a:pt x="844424" y="568054"/>
                </a:lnTo>
                <a:lnTo>
                  <a:pt x="820383" y="606052"/>
                </a:lnTo>
                <a:lnTo>
                  <a:pt x="791913" y="641307"/>
                </a:lnTo>
                <a:lnTo>
                  <a:pt x="759348" y="673523"/>
                </a:lnTo>
                <a:lnTo>
                  <a:pt x="723022" y="702404"/>
                </a:lnTo>
                <a:lnTo>
                  <a:pt x="683268" y="727654"/>
                </a:lnTo>
                <a:lnTo>
                  <a:pt x="640420" y="748976"/>
                </a:lnTo>
                <a:lnTo>
                  <a:pt x="594811" y="766076"/>
                </a:lnTo>
                <a:lnTo>
                  <a:pt x="546774" y="778656"/>
                </a:lnTo>
                <a:lnTo>
                  <a:pt x="496644" y="786422"/>
                </a:lnTo>
                <a:lnTo>
                  <a:pt x="444753" y="789076"/>
                </a:lnTo>
                <a:lnTo>
                  <a:pt x="392888" y="786422"/>
                </a:lnTo>
                <a:lnTo>
                  <a:pt x="342780" y="778656"/>
                </a:lnTo>
                <a:lnTo>
                  <a:pt x="294761" y="766076"/>
                </a:lnTo>
                <a:lnTo>
                  <a:pt x="249168" y="748976"/>
                </a:lnTo>
                <a:lnTo>
                  <a:pt x="206332" y="727654"/>
                </a:lnTo>
                <a:lnTo>
                  <a:pt x="166588" y="702404"/>
                </a:lnTo>
                <a:lnTo>
                  <a:pt x="130270" y="673523"/>
                </a:lnTo>
                <a:lnTo>
                  <a:pt x="97711" y="641307"/>
                </a:lnTo>
                <a:lnTo>
                  <a:pt x="69246" y="606052"/>
                </a:lnTo>
                <a:lnTo>
                  <a:pt x="45207" y="568054"/>
                </a:lnTo>
                <a:lnTo>
                  <a:pt x="25929" y="527609"/>
                </a:lnTo>
                <a:lnTo>
                  <a:pt x="11746" y="485013"/>
                </a:lnTo>
                <a:lnTo>
                  <a:pt x="2992" y="440561"/>
                </a:lnTo>
                <a:lnTo>
                  <a:pt x="0" y="394550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45152" y="5248655"/>
            <a:ext cx="861060" cy="10149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02708" y="5248655"/>
            <a:ext cx="713232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56047" y="5522340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70" h="313689">
                <a:moveTo>
                  <a:pt x="0" y="0"/>
                </a:moveTo>
                <a:lnTo>
                  <a:pt x="635" y="11303"/>
                </a:lnTo>
                <a:lnTo>
                  <a:pt x="34036" y="21082"/>
                </a:lnTo>
                <a:lnTo>
                  <a:pt x="35813" y="23495"/>
                </a:lnTo>
                <a:lnTo>
                  <a:pt x="35940" y="27432"/>
                </a:lnTo>
                <a:lnTo>
                  <a:pt x="36194" y="38100"/>
                </a:lnTo>
                <a:lnTo>
                  <a:pt x="36228" y="266350"/>
                </a:lnTo>
                <a:lnTo>
                  <a:pt x="36107" y="277273"/>
                </a:lnTo>
                <a:lnTo>
                  <a:pt x="0" y="302006"/>
                </a:lnTo>
                <a:lnTo>
                  <a:pt x="1142" y="313169"/>
                </a:lnTo>
                <a:lnTo>
                  <a:pt x="51881" y="312549"/>
                </a:lnTo>
                <a:lnTo>
                  <a:pt x="143083" y="312508"/>
                </a:lnTo>
                <a:lnTo>
                  <a:pt x="142366" y="302006"/>
                </a:lnTo>
                <a:lnTo>
                  <a:pt x="109600" y="292633"/>
                </a:lnTo>
                <a:lnTo>
                  <a:pt x="105917" y="291439"/>
                </a:lnTo>
                <a:lnTo>
                  <a:pt x="103377" y="168732"/>
                </a:lnTo>
                <a:lnTo>
                  <a:pt x="187524" y="168732"/>
                </a:lnTo>
                <a:lnTo>
                  <a:pt x="187520" y="147307"/>
                </a:lnTo>
                <a:lnTo>
                  <a:pt x="103377" y="147307"/>
                </a:lnTo>
                <a:lnTo>
                  <a:pt x="103377" y="23622"/>
                </a:lnTo>
                <a:lnTo>
                  <a:pt x="225800" y="23622"/>
                </a:lnTo>
                <a:lnTo>
                  <a:pt x="229869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15428" y="353"/>
                </a:lnTo>
                <a:lnTo>
                  <a:pt x="0" y="0"/>
                </a:lnTo>
                <a:close/>
              </a:path>
              <a:path w="229870" h="313689">
                <a:moveTo>
                  <a:pt x="143083" y="312508"/>
                </a:moveTo>
                <a:lnTo>
                  <a:pt x="70738" y="312508"/>
                </a:lnTo>
                <a:lnTo>
                  <a:pt x="143128" y="313169"/>
                </a:lnTo>
                <a:lnTo>
                  <a:pt x="143083" y="312508"/>
                </a:lnTo>
                <a:close/>
              </a:path>
              <a:path w="229870" h="313689">
                <a:moveTo>
                  <a:pt x="187524" y="168732"/>
                </a:moveTo>
                <a:lnTo>
                  <a:pt x="115824" y="168732"/>
                </a:lnTo>
                <a:lnTo>
                  <a:pt x="125916" y="168760"/>
                </a:lnTo>
                <a:lnTo>
                  <a:pt x="158241" y="169176"/>
                </a:lnTo>
                <a:lnTo>
                  <a:pt x="161798" y="169481"/>
                </a:lnTo>
                <a:lnTo>
                  <a:pt x="164084" y="171564"/>
                </a:lnTo>
                <a:lnTo>
                  <a:pt x="165226" y="175437"/>
                </a:lnTo>
                <a:lnTo>
                  <a:pt x="173481" y="207137"/>
                </a:lnTo>
                <a:lnTo>
                  <a:pt x="188213" y="205790"/>
                </a:lnTo>
                <a:lnTo>
                  <a:pt x="187880" y="190753"/>
                </a:lnTo>
                <a:lnTo>
                  <a:pt x="187642" y="177777"/>
                </a:lnTo>
                <a:lnTo>
                  <a:pt x="187524" y="168732"/>
                </a:lnTo>
                <a:close/>
              </a:path>
              <a:path w="229870" h="313689">
                <a:moveTo>
                  <a:pt x="188213" y="109575"/>
                </a:moveTo>
                <a:lnTo>
                  <a:pt x="173481" y="110248"/>
                </a:lnTo>
                <a:lnTo>
                  <a:pt x="164337" y="144703"/>
                </a:lnTo>
                <a:lnTo>
                  <a:pt x="161798" y="146710"/>
                </a:lnTo>
                <a:lnTo>
                  <a:pt x="157861" y="146862"/>
                </a:lnTo>
                <a:lnTo>
                  <a:pt x="116077" y="147307"/>
                </a:lnTo>
                <a:lnTo>
                  <a:pt x="187520" y="147307"/>
                </a:lnTo>
                <a:lnTo>
                  <a:pt x="187642" y="137871"/>
                </a:lnTo>
                <a:lnTo>
                  <a:pt x="187880" y="124741"/>
                </a:lnTo>
                <a:lnTo>
                  <a:pt x="188213" y="109575"/>
                </a:lnTo>
                <a:close/>
              </a:path>
              <a:path w="229870" h="313689">
                <a:moveTo>
                  <a:pt x="225800" y="23622"/>
                </a:moveTo>
                <a:lnTo>
                  <a:pt x="189737" y="23622"/>
                </a:lnTo>
                <a:lnTo>
                  <a:pt x="203962" y="77876"/>
                </a:lnTo>
                <a:lnTo>
                  <a:pt x="216026" y="76085"/>
                </a:lnTo>
                <a:lnTo>
                  <a:pt x="225800" y="23622"/>
                </a:lnTo>
                <a:close/>
              </a:path>
              <a:path w="229870" h="313689">
                <a:moveTo>
                  <a:pt x="228346" y="0"/>
                </a:moveTo>
                <a:lnTo>
                  <a:pt x="143210" y="821"/>
                </a:lnTo>
                <a:lnTo>
                  <a:pt x="115824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56047" y="5522340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70" h="313689">
                <a:moveTo>
                  <a:pt x="0" y="0"/>
                </a:moveTo>
                <a:lnTo>
                  <a:pt x="15428" y="353"/>
                </a:lnTo>
                <a:lnTo>
                  <a:pt x="30464" y="635"/>
                </a:lnTo>
                <a:lnTo>
                  <a:pt x="45094" y="821"/>
                </a:lnTo>
                <a:lnTo>
                  <a:pt x="59309" y="889"/>
                </a:lnTo>
                <a:lnTo>
                  <a:pt x="115824" y="889"/>
                </a:lnTo>
                <a:lnTo>
                  <a:pt x="143210" y="821"/>
                </a:lnTo>
                <a:lnTo>
                  <a:pt x="171084" y="635"/>
                </a:lnTo>
                <a:lnTo>
                  <a:pt x="199459" y="353"/>
                </a:lnTo>
                <a:lnTo>
                  <a:pt x="228346" y="0"/>
                </a:lnTo>
                <a:lnTo>
                  <a:pt x="229869" y="1778"/>
                </a:lnTo>
                <a:lnTo>
                  <a:pt x="216026" y="76085"/>
                </a:lnTo>
                <a:lnTo>
                  <a:pt x="203962" y="77876"/>
                </a:lnTo>
                <a:lnTo>
                  <a:pt x="189737" y="23622"/>
                </a:lnTo>
                <a:lnTo>
                  <a:pt x="103377" y="23622"/>
                </a:lnTo>
                <a:lnTo>
                  <a:pt x="103377" y="147307"/>
                </a:lnTo>
                <a:lnTo>
                  <a:pt x="116077" y="147307"/>
                </a:lnTo>
                <a:lnTo>
                  <a:pt x="157861" y="146862"/>
                </a:lnTo>
                <a:lnTo>
                  <a:pt x="165353" y="140830"/>
                </a:lnTo>
                <a:lnTo>
                  <a:pt x="173481" y="110248"/>
                </a:lnTo>
                <a:lnTo>
                  <a:pt x="188213" y="109575"/>
                </a:lnTo>
                <a:lnTo>
                  <a:pt x="187880" y="124741"/>
                </a:lnTo>
                <a:lnTo>
                  <a:pt x="187642" y="137871"/>
                </a:lnTo>
                <a:lnTo>
                  <a:pt x="187499" y="148962"/>
                </a:lnTo>
                <a:lnTo>
                  <a:pt x="187451" y="158013"/>
                </a:lnTo>
                <a:lnTo>
                  <a:pt x="187499" y="166864"/>
                </a:lnTo>
                <a:lnTo>
                  <a:pt x="187642" y="177777"/>
                </a:lnTo>
                <a:lnTo>
                  <a:pt x="187880" y="190753"/>
                </a:lnTo>
                <a:lnTo>
                  <a:pt x="188213" y="205790"/>
                </a:lnTo>
                <a:lnTo>
                  <a:pt x="173481" y="207137"/>
                </a:lnTo>
                <a:lnTo>
                  <a:pt x="161798" y="169481"/>
                </a:lnTo>
                <a:lnTo>
                  <a:pt x="115824" y="168732"/>
                </a:lnTo>
                <a:lnTo>
                  <a:pt x="103377" y="168732"/>
                </a:lnTo>
                <a:lnTo>
                  <a:pt x="103377" y="242404"/>
                </a:lnTo>
                <a:lnTo>
                  <a:pt x="103401" y="254977"/>
                </a:lnTo>
                <a:lnTo>
                  <a:pt x="109600" y="292633"/>
                </a:lnTo>
                <a:lnTo>
                  <a:pt x="142366" y="302006"/>
                </a:lnTo>
                <a:lnTo>
                  <a:pt x="143128" y="313169"/>
                </a:lnTo>
                <a:lnTo>
                  <a:pt x="125602" y="312878"/>
                </a:lnTo>
                <a:lnTo>
                  <a:pt x="107696" y="312672"/>
                </a:lnTo>
                <a:lnTo>
                  <a:pt x="89408" y="312549"/>
                </a:lnTo>
                <a:lnTo>
                  <a:pt x="70738" y="312508"/>
                </a:lnTo>
                <a:lnTo>
                  <a:pt x="51881" y="312549"/>
                </a:lnTo>
                <a:lnTo>
                  <a:pt x="33988" y="312672"/>
                </a:lnTo>
                <a:lnTo>
                  <a:pt x="17071" y="312878"/>
                </a:lnTo>
                <a:lnTo>
                  <a:pt x="1142" y="313169"/>
                </a:lnTo>
                <a:lnTo>
                  <a:pt x="0" y="302006"/>
                </a:lnTo>
                <a:lnTo>
                  <a:pt x="35940" y="286829"/>
                </a:lnTo>
                <a:lnTo>
                  <a:pt x="36322" y="242404"/>
                </a:lnTo>
                <a:lnTo>
                  <a:pt x="36322" y="64516"/>
                </a:lnTo>
                <a:lnTo>
                  <a:pt x="36322" y="57023"/>
                </a:lnTo>
                <a:lnTo>
                  <a:pt x="36322" y="50292"/>
                </a:lnTo>
                <a:lnTo>
                  <a:pt x="36194" y="44196"/>
                </a:lnTo>
                <a:lnTo>
                  <a:pt x="36194" y="38100"/>
                </a:lnTo>
                <a:lnTo>
                  <a:pt x="635" y="1130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59652" y="5248655"/>
            <a:ext cx="987932" cy="10149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97980" y="5248655"/>
            <a:ext cx="713231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73215" y="5517134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807"/>
                </a:lnTo>
                <a:lnTo>
                  <a:pt x="76408" y="25235"/>
                </a:lnTo>
                <a:lnTo>
                  <a:pt x="27807" y="69333"/>
                </a:lnTo>
                <a:lnTo>
                  <a:pt x="3093" y="131211"/>
                </a:lnTo>
                <a:lnTo>
                  <a:pt x="0" y="168579"/>
                </a:lnTo>
                <a:lnTo>
                  <a:pt x="3093" y="203703"/>
                </a:lnTo>
                <a:lnTo>
                  <a:pt x="27807" y="261634"/>
                </a:lnTo>
                <a:lnTo>
                  <a:pt x="76144" y="302610"/>
                </a:lnTo>
                <a:lnTo>
                  <a:pt x="141485" y="323375"/>
                </a:lnTo>
                <a:lnTo>
                  <a:pt x="180085" y="325970"/>
                </a:lnTo>
                <a:lnTo>
                  <a:pt x="202068" y="325287"/>
                </a:lnTo>
                <a:lnTo>
                  <a:pt x="224599" y="323237"/>
                </a:lnTo>
                <a:lnTo>
                  <a:pt x="247701" y="319820"/>
                </a:lnTo>
                <a:lnTo>
                  <a:pt x="271399" y="315036"/>
                </a:lnTo>
                <a:lnTo>
                  <a:pt x="273050" y="313474"/>
                </a:lnTo>
                <a:lnTo>
                  <a:pt x="273050" y="304761"/>
                </a:lnTo>
                <a:lnTo>
                  <a:pt x="181482" y="304761"/>
                </a:lnTo>
                <a:lnTo>
                  <a:pt x="157553" y="302390"/>
                </a:lnTo>
                <a:lnTo>
                  <a:pt x="118171" y="283416"/>
                </a:lnTo>
                <a:lnTo>
                  <a:pt x="90408" y="245969"/>
                </a:lnTo>
                <a:lnTo>
                  <a:pt x="76311" y="193058"/>
                </a:lnTo>
                <a:lnTo>
                  <a:pt x="74549" y="160997"/>
                </a:lnTo>
                <a:lnTo>
                  <a:pt x="76309" y="130252"/>
                </a:lnTo>
                <a:lnTo>
                  <a:pt x="90354" y="79159"/>
                </a:lnTo>
                <a:lnTo>
                  <a:pt x="117996" y="42558"/>
                </a:lnTo>
                <a:lnTo>
                  <a:pt x="156997" y="24028"/>
                </a:lnTo>
                <a:lnTo>
                  <a:pt x="180593" y="21716"/>
                </a:lnTo>
                <a:lnTo>
                  <a:pt x="264846" y="21716"/>
                </a:lnTo>
                <a:lnTo>
                  <a:pt x="266826" y="11175"/>
                </a:lnTo>
                <a:lnTo>
                  <a:pt x="265175" y="9143"/>
                </a:lnTo>
                <a:lnTo>
                  <a:pt x="245268" y="5143"/>
                </a:lnTo>
                <a:lnTo>
                  <a:pt x="225170" y="2285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43"/>
                </a:moveTo>
                <a:lnTo>
                  <a:pt x="170941" y="190906"/>
                </a:lnTo>
                <a:lnTo>
                  <a:pt x="204977" y="200659"/>
                </a:lnTo>
                <a:lnTo>
                  <a:pt x="206755" y="203111"/>
                </a:lnTo>
                <a:lnTo>
                  <a:pt x="206882" y="206984"/>
                </a:lnTo>
                <a:lnTo>
                  <a:pt x="207136" y="212039"/>
                </a:lnTo>
                <a:lnTo>
                  <a:pt x="207252" y="223164"/>
                </a:lnTo>
                <a:lnTo>
                  <a:pt x="207380" y="229349"/>
                </a:lnTo>
                <a:lnTo>
                  <a:pt x="207390" y="302755"/>
                </a:lnTo>
                <a:lnTo>
                  <a:pt x="200556" y="303631"/>
                </a:lnTo>
                <a:lnTo>
                  <a:pt x="193960" y="304258"/>
                </a:lnTo>
                <a:lnTo>
                  <a:pt x="187602" y="304635"/>
                </a:lnTo>
                <a:lnTo>
                  <a:pt x="181482" y="304761"/>
                </a:lnTo>
                <a:lnTo>
                  <a:pt x="273050" y="304761"/>
                </a:lnTo>
                <a:lnTo>
                  <a:pt x="273176" y="216992"/>
                </a:lnTo>
                <a:lnTo>
                  <a:pt x="305815" y="190906"/>
                </a:lnTo>
                <a:lnTo>
                  <a:pt x="304622" y="180416"/>
                </a:lnTo>
                <a:lnTo>
                  <a:pt x="239140" y="180416"/>
                </a:lnTo>
                <a:lnTo>
                  <a:pt x="186527" y="180035"/>
                </a:lnTo>
                <a:lnTo>
                  <a:pt x="170306" y="179743"/>
                </a:lnTo>
                <a:close/>
              </a:path>
              <a:path w="306070" h="326389">
                <a:moveTo>
                  <a:pt x="304545" y="179743"/>
                </a:moveTo>
                <a:lnTo>
                  <a:pt x="290236" y="180035"/>
                </a:lnTo>
                <a:lnTo>
                  <a:pt x="257522" y="180373"/>
                </a:lnTo>
                <a:lnTo>
                  <a:pt x="239140" y="180416"/>
                </a:lnTo>
                <a:lnTo>
                  <a:pt x="304622" y="180416"/>
                </a:lnTo>
                <a:lnTo>
                  <a:pt x="304545" y="179743"/>
                </a:lnTo>
                <a:close/>
              </a:path>
              <a:path w="306070" h="326389">
                <a:moveTo>
                  <a:pt x="264846" y="21716"/>
                </a:moveTo>
                <a:lnTo>
                  <a:pt x="180593" y="21716"/>
                </a:lnTo>
                <a:lnTo>
                  <a:pt x="192690" y="22096"/>
                </a:lnTo>
                <a:lnTo>
                  <a:pt x="204025" y="23225"/>
                </a:lnTo>
                <a:lnTo>
                  <a:pt x="214598" y="25092"/>
                </a:lnTo>
                <a:lnTo>
                  <a:pt x="224408" y="27685"/>
                </a:lnTo>
                <a:lnTo>
                  <a:pt x="240029" y="89331"/>
                </a:lnTo>
                <a:lnTo>
                  <a:pt x="252475" y="87553"/>
                </a:lnTo>
                <a:lnTo>
                  <a:pt x="264846" y="21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73215" y="5517134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5"/>
                </a:lnTo>
                <a:lnTo>
                  <a:pt x="265175" y="9143"/>
                </a:lnTo>
                <a:lnTo>
                  <a:pt x="266826" y="11175"/>
                </a:lnTo>
                <a:lnTo>
                  <a:pt x="252475" y="87553"/>
                </a:lnTo>
                <a:lnTo>
                  <a:pt x="240029" y="89331"/>
                </a:lnTo>
                <a:lnTo>
                  <a:pt x="224408" y="27685"/>
                </a:lnTo>
                <a:lnTo>
                  <a:pt x="214598" y="25092"/>
                </a:lnTo>
                <a:lnTo>
                  <a:pt x="204025" y="23225"/>
                </a:lnTo>
                <a:lnTo>
                  <a:pt x="192690" y="22096"/>
                </a:lnTo>
                <a:lnTo>
                  <a:pt x="180593" y="21716"/>
                </a:lnTo>
                <a:lnTo>
                  <a:pt x="156997" y="24028"/>
                </a:lnTo>
                <a:lnTo>
                  <a:pt x="117996" y="42558"/>
                </a:lnTo>
                <a:lnTo>
                  <a:pt x="90354" y="79159"/>
                </a:lnTo>
                <a:lnTo>
                  <a:pt x="76309" y="130252"/>
                </a:lnTo>
                <a:lnTo>
                  <a:pt x="74549" y="160997"/>
                </a:lnTo>
                <a:lnTo>
                  <a:pt x="76311" y="193058"/>
                </a:lnTo>
                <a:lnTo>
                  <a:pt x="90408" y="245969"/>
                </a:lnTo>
                <a:lnTo>
                  <a:pt x="118171" y="283416"/>
                </a:lnTo>
                <a:lnTo>
                  <a:pt x="157553" y="302390"/>
                </a:lnTo>
                <a:lnTo>
                  <a:pt x="181482" y="304761"/>
                </a:lnTo>
                <a:lnTo>
                  <a:pt x="187602" y="304635"/>
                </a:lnTo>
                <a:lnTo>
                  <a:pt x="193960" y="304258"/>
                </a:lnTo>
                <a:lnTo>
                  <a:pt x="200556" y="303631"/>
                </a:lnTo>
                <a:lnTo>
                  <a:pt x="207390" y="302755"/>
                </a:lnTo>
                <a:lnTo>
                  <a:pt x="207390" y="244043"/>
                </a:lnTo>
                <a:lnTo>
                  <a:pt x="207390" y="236600"/>
                </a:lnTo>
                <a:lnTo>
                  <a:pt x="207390" y="229831"/>
                </a:lnTo>
                <a:lnTo>
                  <a:pt x="207263" y="223723"/>
                </a:lnTo>
                <a:lnTo>
                  <a:pt x="207136" y="217627"/>
                </a:lnTo>
                <a:lnTo>
                  <a:pt x="207136" y="212039"/>
                </a:lnTo>
                <a:lnTo>
                  <a:pt x="206882" y="206984"/>
                </a:lnTo>
                <a:lnTo>
                  <a:pt x="206755" y="203111"/>
                </a:lnTo>
                <a:lnTo>
                  <a:pt x="204977" y="200659"/>
                </a:lnTo>
                <a:lnTo>
                  <a:pt x="201294" y="199618"/>
                </a:lnTo>
                <a:lnTo>
                  <a:pt x="170941" y="190906"/>
                </a:lnTo>
                <a:lnTo>
                  <a:pt x="170306" y="179743"/>
                </a:lnTo>
                <a:lnTo>
                  <a:pt x="186527" y="180035"/>
                </a:lnTo>
                <a:lnTo>
                  <a:pt x="203390" y="180246"/>
                </a:lnTo>
                <a:lnTo>
                  <a:pt x="220920" y="180373"/>
                </a:lnTo>
                <a:lnTo>
                  <a:pt x="239140" y="180416"/>
                </a:lnTo>
                <a:lnTo>
                  <a:pt x="257522" y="180373"/>
                </a:lnTo>
                <a:lnTo>
                  <a:pt x="274558" y="180246"/>
                </a:lnTo>
                <a:lnTo>
                  <a:pt x="290236" y="180035"/>
                </a:lnTo>
                <a:lnTo>
                  <a:pt x="304545" y="179743"/>
                </a:lnTo>
                <a:lnTo>
                  <a:pt x="305815" y="190906"/>
                </a:lnTo>
                <a:lnTo>
                  <a:pt x="273303" y="210921"/>
                </a:lnTo>
                <a:lnTo>
                  <a:pt x="273176" y="216992"/>
                </a:lnTo>
                <a:lnTo>
                  <a:pt x="273176" y="223164"/>
                </a:lnTo>
                <a:lnTo>
                  <a:pt x="273050" y="229349"/>
                </a:lnTo>
                <a:lnTo>
                  <a:pt x="273050" y="236004"/>
                </a:lnTo>
                <a:lnTo>
                  <a:pt x="273050" y="243141"/>
                </a:lnTo>
                <a:lnTo>
                  <a:pt x="273050" y="313474"/>
                </a:lnTo>
                <a:lnTo>
                  <a:pt x="271399" y="315036"/>
                </a:lnTo>
                <a:lnTo>
                  <a:pt x="247701" y="319820"/>
                </a:lnTo>
                <a:lnTo>
                  <a:pt x="224599" y="323237"/>
                </a:lnTo>
                <a:lnTo>
                  <a:pt x="202068" y="325287"/>
                </a:lnTo>
                <a:lnTo>
                  <a:pt x="180085" y="325970"/>
                </a:lnTo>
                <a:lnTo>
                  <a:pt x="141485" y="323375"/>
                </a:lnTo>
                <a:lnTo>
                  <a:pt x="76144" y="302610"/>
                </a:lnTo>
                <a:lnTo>
                  <a:pt x="27807" y="261634"/>
                </a:lnTo>
                <a:lnTo>
                  <a:pt x="3093" y="203703"/>
                </a:lnTo>
                <a:lnTo>
                  <a:pt x="0" y="168579"/>
                </a:lnTo>
                <a:lnTo>
                  <a:pt x="3093" y="131211"/>
                </a:lnTo>
                <a:lnTo>
                  <a:pt x="27807" y="69333"/>
                </a:lnTo>
                <a:lnTo>
                  <a:pt x="76408" y="25235"/>
                </a:lnTo>
                <a:lnTo>
                  <a:pt x="143896" y="2807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76671" y="4329557"/>
            <a:ext cx="997585" cy="956944"/>
          </a:xfrm>
          <a:custGeom>
            <a:avLst/>
            <a:gdLst/>
            <a:ahLst/>
            <a:cxnLst/>
            <a:rect l="l" t="t" r="r" b="b"/>
            <a:pathLst>
              <a:path w="997584" h="956945">
                <a:moveTo>
                  <a:pt x="869879" y="869767"/>
                </a:moveTo>
                <a:lnTo>
                  <a:pt x="834771" y="906399"/>
                </a:lnTo>
                <a:lnTo>
                  <a:pt x="997457" y="956818"/>
                </a:lnTo>
                <a:lnTo>
                  <a:pt x="972651" y="887349"/>
                </a:lnTo>
                <a:lnTo>
                  <a:pt x="888237" y="887349"/>
                </a:lnTo>
                <a:lnTo>
                  <a:pt x="869879" y="869767"/>
                </a:lnTo>
                <a:close/>
              </a:path>
              <a:path w="997584" h="956945">
                <a:moveTo>
                  <a:pt x="905057" y="833063"/>
                </a:moveTo>
                <a:lnTo>
                  <a:pt x="869879" y="869767"/>
                </a:lnTo>
                <a:lnTo>
                  <a:pt x="888237" y="887349"/>
                </a:lnTo>
                <a:lnTo>
                  <a:pt x="923417" y="850646"/>
                </a:lnTo>
                <a:lnTo>
                  <a:pt x="905057" y="833063"/>
                </a:lnTo>
                <a:close/>
              </a:path>
              <a:path w="997584" h="956945">
                <a:moveTo>
                  <a:pt x="940180" y="796417"/>
                </a:moveTo>
                <a:lnTo>
                  <a:pt x="905057" y="833063"/>
                </a:lnTo>
                <a:lnTo>
                  <a:pt x="923417" y="850646"/>
                </a:lnTo>
                <a:lnTo>
                  <a:pt x="888237" y="887349"/>
                </a:lnTo>
                <a:lnTo>
                  <a:pt x="972651" y="887349"/>
                </a:lnTo>
                <a:lnTo>
                  <a:pt x="940180" y="796417"/>
                </a:lnTo>
                <a:close/>
              </a:path>
              <a:path w="997584" h="956945">
                <a:moveTo>
                  <a:pt x="35178" y="0"/>
                </a:moveTo>
                <a:lnTo>
                  <a:pt x="0" y="36703"/>
                </a:lnTo>
                <a:lnTo>
                  <a:pt x="869879" y="869767"/>
                </a:lnTo>
                <a:lnTo>
                  <a:pt x="905057" y="833063"/>
                </a:lnTo>
                <a:lnTo>
                  <a:pt x="3517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667" y="771905"/>
            <a:ext cx="88296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13</a:t>
            </a:r>
            <a:r>
              <a:rPr sz="1800" b="1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deleted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0935" y="1202436"/>
            <a:ext cx="6619113" cy="4480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7233" y="771905"/>
            <a:ext cx="78247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7</a:t>
            </a:r>
            <a:r>
              <a:rPr sz="1800" b="1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deleted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0104" y="1345691"/>
            <a:ext cx="6487668" cy="4466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9432" y="1177797"/>
            <a:ext cx="289369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Analysis Of </a:t>
            </a:r>
            <a:r>
              <a:rPr sz="3600" b="1" dirty="0">
                <a:latin typeface="Trebuchet MS"/>
                <a:cs typeface="Trebuchet MS"/>
              </a:rPr>
              <a:t>B</a:t>
            </a:r>
            <a:r>
              <a:rPr sz="3600" b="1" spc="-125" dirty="0">
                <a:latin typeface="Trebuchet MS"/>
                <a:cs typeface="Trebuchet MS"/>
              </a:rPr>
              <a:t> </a:t>
            </a:r>
            <a:r>
              <a:rPr sz="3600" b="1" spc="-100" dirty="0">
                <a:latin typeface="Trebuchet MS"/>
                <a:cs typeface="Trebuchet MS"/>
              </a:rPr>
              <a:t>Tree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8183" y="2044136"/>
            <a:ext cx="5774055" cy="294322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23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80365" algn="l"/>
                <a:tab pos="3810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For a 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B-Tree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of order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endParaRPr sz="1800">
              <a:latin typeface="Trebuchet MS"/>
              <a:cs typeface="Trebuchet MS"/>
            </a:endParaRPr>
          </a:p>
          <a:p>
            <a:pPr marL="736600" lvl="1" indent="-241935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737235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Each internal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node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has up to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M-1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keys to</a:t>
            </a:r>
            <a:r>
              <a:rPr sz="1600" spc="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search</a:t>
            </a:r>
            <a:endParaRPr sz="1600">
              <a:latin typeface="Trebuchet MS"/>
              <a:cs typeface="Trebuchet MS"/>
            </a:endParaRPr>
          </a:p>
          <a:p>
            <a:pPr marL="737235" lvl="1" indent="-24257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737870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Each internal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node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has between </a:t>
            </a:r>
            <a:r>
              <a:rPr sz="1600" spc="-5" dirty="0">
                <a:solidFill>
                  <a:srgbClr val="404040"/>
                </a:solidFill>
                <a:latin typeface="Symbol"/>
                <a:cs typeface="Symbol"/>
              </a:rPr>
              <a:t>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M/2</a:t>
            </a:r>
            <a:r>
              <a:rPr sz="1600" spc="-5" dirty="0">
                <a:solidFill>
                  <a:srgbClr val="404040"/>
                </a:solidFill>
                <a:latin typeface="Symbol"/>
                <a:cs typeface="Symbol"/>
              </a:rPr>
              <a:t>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and M</a:t>
            </a:r>
            <a:r>
              <a:rPr sz="1600" spc="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children</a:t>
            </a:r>
            <a:endParaRPr sz="1600">
              <a:latin typeface="Trebuchet MS"/>
              <a:cs typeface="Trebuchet MS"/>
            </a:endParaRPr>
          </a:p>
          <a:p>
            <a:pPr marL="737235" lvl="1" indent="-24257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737870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Depth of </a:t>
            </a:r>
            <a:r>
              <a:rPr sz="1600" spc="-35" dirty="0">
                <a:solidFill>
                  <a:srgbClr val="404040"/>
                </a:solidFill>
                <a:latin typeface="Trebuchet MS"/>
                <a:cs typeface="Trebuchet MS"/>
              </a:rPr>
              <a:t>B-Tree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storing N items is O(log </a:t>
            </a:r>
            <a:r>
              <a:rPr sz="1575" spc="7" baseline="-21164" dirty="0">
                <a:solidFill>
                  <a:srgbClr val="404040"/>
                </a:solidFill>
                <a:latin typeface="Symbol"/>
                <a:cs typeface="Symbol"/>
              </a:rPr>
              <a:t></a:t>
            </a:r>
            <a:r>
              <a:rPr sz="1575" spc="7" baseline="-21164" dirty="0">
                <a:solidFill>
                  <a:srgbClr val="404040"/>
                </a:solidFill>
                <a:latin typeface="Trebuchet MS"/>
                <a:cs typeface="Trebuchet MS"/>
              </a:rPr>
              <a:t>M/2</a:t>
            </a:r>
            <a:r>
              <a:rPr sz="1575" spc="7" baseline="-21164" dirty="0">
                <a:solidFill>
                  <a:srgbClr val="404040"/>
                </a:solidFill>
                <a:latin typeface="Symbol"/>
                <a:cs typeface="Symbol"/>
              </a:rPr>
              <a:t></a:t>
            </a:r>
            <a:r>
              <a:rPr sz="1575" spc="232" baseline="-2116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N)</a:t>
            </a:r>
            <a:endParaRPr sz="1600">
              <a:latin typeface="Trebuchet MS"/>
              <a:cs typeface="Trebuchet MS"/>
            </a:endParaRPr>
          </a:p>
          <a:p>
            <a:pPr marL="3810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80365" algn="l"/>
                <a:tab pos="3810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Find: 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Run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time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is:</a:t>
            </a:r>
            <a:endParaRPr sz="1800">
              <a:latin typeface="Trebuchet MS"/>
              <a:cs typeface="Trebuchet MS"/>
            </a:endParaRPr>
          </a:p>
          <a:p>
            <a:pPr marL="495300" marR="30480" lvl="1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737870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O(log M) to binary search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which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branch to take at each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node.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But M is small 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compared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6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N.</a:t>
            </a:r>
            <a:endParaRPr sz="1600">
              <a:latin typeface="Trebuchet MS"/>
              <a:cs typeface="Trebuchet MS"/>
            </a:endParaRPr>
          </a:p>
          <a:p>
            <a:pPr marL="734060" lvl="1" indent="-23939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734695" algn="l"/>
              </a:tabLst>
            </a:pPr>
            <a:r>
              <a:rPr sz="1600" spc="-50" dirty="0">
                <a:solidFill>
                  <a:srgbClr val="404040"/>
                </a:solidFill>
                <a:latin typeface="Trebuchet MS"/>
                <a:cs typeface="Trebuchet MS"/>
              </a:rPr>
              <a:t>Total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time to find an item is O(depth*log M) = O(log</a:t>
            </a:r>
            <a:r>
              <a:rPr sz="1600" spc="20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N)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2"/>
            <a:ext cx="336232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1877" y="3548888"/>
            <a:ext cx="289988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Trebuchet MS"/>
                <a:cs typeface="Trebuchet MS"/>
              </a:rPr>
              <a:t>Details </a:t>
            </a:r>
            <a:r>
              <a:rPr sz="3600" b="1" spc="-5" dirty="0">
                <a:latin typeface="Trebuchet MS"/>
                <a:cs typeface="Trebuchet MS"/>
              </a:rPr>
              <a:t>Of B+</a:t>
            </a:r>
            <a:r>
              <a:rPr sz="3600" b="1" spc="-145" dirty="0">
                <a:latin typeface="Trebuchet MS"/>
                <a:cs typeface="Trebuchet MS"/>
              </a:rPr>
              <a:t> </a:t>
            </a:r>
            <a:r>
              <a:rPr sz="3600" b="1" spc="-100" dirty="0">
                <a:latin typeface="Trebuchet MS"/>
                <a:cs typeface="Trebuchet MS"/>
              </a:rPr>
              <a:t>Tree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9512" y="1177797"/>
            <a:ext cx="185880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Definition:-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1508" y="2061936"/>
            <a:ext cx="6362224" cy="4915448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469900" indent="-342900">
              <a:lnSpc>
                <a:spcPct val="100000"/>
              </a:lnSpc>
              <a:spcBef>
                <a:spcPts val="109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most commonly implemented form of the 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B-Tree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is the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sz="1800" spc="-44" baseline="25462" dirty="0">
                <a:solidFill>
                  <a:srgbClr val="404040"/>
                </a:solidFill>
                <a:latin typeface="Trebuchet MS"/>
                <a:cs typeface="Trebuchet MS"/>
              </a:rPr>
              <a:t>+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-Tree.</a:t>
            </a:r>
            <a:endParaRPr sz="1800">
              <a:latin typeface="Trebuchet MS"/>
              <a:cs typeface="Trebuchet MS"/>
            </a:endParaRPr>
          </a:p>
          <a:p>
            <a:pPr marL="4699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order of 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B+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tree determines the number of subtrees, which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exactly</a:t>
            </a:r>
            <a:endParaRPr sz="18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follows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B-Tree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definition.</a:t>
            </a:r>
            <a:endParaRPr sz="1800">
              <a:latin typeface="Trebuchet MS"/>
              <a:cs typeface="Trebuchet MS"/>
            </a:endParaRPr>
          </a:p>
          <a:p>
            <a:pPr marL="469900" marR="334645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B+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tree is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data structure often used in the implementation of database  indexes.</a:t>
            </a:r>
            <a:endParaRPr sz="1800">
              <a:latin typeface="Trebuchet MS"/>
              <a:cs typeface="Trebuchet MS"/>
            </a:endParaRPr>
          </a:p>
          <a:p>
            <a:pPr marL="4699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Only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Leaf nodes store references to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data.</a:t>
            </a:r>
            <a:endParaRPr sz="1800">
              <a:latin typeface="Trebuchet MS"/>
              <a:cs typeface="Trebuchet MS"/>
            </a:endParaRPr>
          </a:p>
          <a:p>
            <a:pPr marL="469900" marR="13208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leaf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may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store more or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less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data records than an internal node stores  keys.</a:t>
            </a:r>
            <a:endParaRPr sz="1800">
              <a:latin typeface="Trebuchet MS"/>
              <a:cs typeface="Trebuchet MS"/>
            </a:endParaRPr>
          </a:p>
          <a:p>
            <a:pPr marL="4699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It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contains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index pages and data pages.</a:t>
            </a:r>
            <a:endParaRPr sz="1800">
              <a:latin typeface="Trebuchet MS"/>
              <a:cs typeface="Trebuchet MS"/>
            </a:endParaRPr>
          </a:p>
          <a:p>
            <a:pPr marL="469900" indent="-342900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data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pages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always appear as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leaf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nodes in the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tree.</a:t>
            </a:r>
            <a:endParaRPr sz="1800">
              <a:latin typeface="Trebuchet MS"/>
              <a:cs typeface="Trebuchet MS"/>
            </a:endParaRPr>
          </a:p>
          <a:p>
            <a:pPr marL="533400" indent="-407034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533400" algn="l"/>
                <a:tab pos="53403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root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 and intermediate nodes are always index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pages.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3668" y="1177797"/>
            <a:ext cx="368427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Trebuchet MS"/>
                <a:cs typeface="Trebuchet MS"/>
              </a:rPr>
              <a:t>Properties of </a:t>
            </a:r>
            <a:r>
              <a:rPr sz="3600" b="1" spc="-5" dirty="0">
                <a:latin typeface="Trebuchet MS"/>
                <a:cs typeface="Trebuchet MS"/>
              </a:rPr>
              <a:t>B+</a:t>
            </a:r>
            <a:r>
              <a:rPr sz="3600" b="1" spc="-135" dirty="0">
                <a:latin typeface="Trebuchet MS"/>
                <a:cs typeface="Trebuchet MS"/>
              </a:rPr>
              <a:t> </a:t>
            </a:r>
            <a:r>
              <a:rPr sz="3600" b="1" spc="-70" dirty="0">
                <a:latin typeface="Trebuchet MS"/>
                <a:cs typeface="Trebuchet MS"/>
              </a:rPr>
              <a:t>Tree:-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2" y="1831340"/>
            <a:ext cx="6215063" cy="3831177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800" b="1" spc="-30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B-tree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of order</a:t>
            </a:r>
            <a:r>
              <a:rPr sz="1800" b="1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m:</a:t>
            </a:r>
            <a:endParaRPr sz="1800">
              <a:latin typeface="Trebuchet MS"/>
              <a:cs typeface="Trebuchet MS"/>
            </a:endParaRPr>
          </a:p>
          <a:p>
            <a:pPr marL="410209" indent="-398145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410209" algn="l"/>
                <a:tab pos="41084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All data are on 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same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level.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3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If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B+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tree consists of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single node, then the node is both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root and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leaf.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Each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internal node other than the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root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contains between m/2 search</a:t>
            </a:r>
            <a:r>
              <a:rPr sz="1800" spc="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keys.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3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capacity of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leaf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has to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be 50%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more.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3668" y="1177797"/>
            <a:ext cx="368331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2665" algn="l"/>
              </a:tabLst>
            </a:pPr>
            <a:r>
              <a:rPr sz="3600" b="1" spc="-15" dirty="0">
                <a:latin typeface="Trebuchet MS"/>
                <a:cs typeface="Trebuchet MS"/>
              </a:rPr>
              <a:t>Operation	</a:t>
            </a:r>
            <a:r>
              <a:rPr sz="3600" b="1" dirty="0">
                <a:latin typeface="Trebuchet MS"/>
                <a:cs typeface="Trebuchet MS"/>
              </a:rPr>
              <a:t>on B+</a:t>
            </a:r>
            <a:r>
              <a:rPr sz="3600" b="1" spc="-140" dirty="0">
                <a:latin typeface="Trebuchet MS"/>
                <a:cs typeface="Trebuchet MS"/>
              </a:rPr>
              <a:t> </a:t>
            </a:r>
            <a:r>
              <a:rPr sz="3600" b="1" spc="-70" dirty="0">
                <a:latin typeface="Trebuchet MS"/>
                <a:cs typeface="Trebuchet MS"/>
              </a:rPr>
              <a:t>Tree:-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2061936"/>
            <a:ext cx="1118711" cy="2058256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Searching.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Insertion.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Deletion.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3524" y="1177797"/>
            <a:ext cx="18288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Searching:-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2061937"/>
            <a:ext cx="6145054" cy="2868734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28511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Searching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just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like in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binary search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tree.</a:t>
            </a:r>
            <a:endParaRPr sz="18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28575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Starts at the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root,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works down to 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leaf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level.</a:t>
            </a:r>
            <a:endParaRPr sz="1800">
              <a:latin typeface="Trebuchet MS"/>
              <a:cs typeface="Trebuchet MS"/>
            </a:endParaRPr>
          </a:p>
          <a:p>
            <a:pPr marL="12700" marR="19939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8511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comparison of the search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value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 the current “separation value”,  goes left or right.</a:t>
            </a:r>
            <a:endParaRPr sz="1800">
              <a:latin typeface="Trebuchet MS"/>
              <a:cs typeface="Trebuchet MS"/>
            </a:endParaRPr>
          </a:p>
          <a:p>
            <a:pPr marL="284480" indent="-272415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28511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Since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 structure change in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B+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tree during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searching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process.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28575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So just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compare the key value with the data in the tree, then give 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result 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back.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3524" y="1177797"/>
            <a:ext cx="169402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Insertion:-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2061937"/>
            <a:ext cx="6103619" cy="2868734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73050" indent="-260985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27368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search is first performed, using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value to be</a:t>
            </a:r>
            <a:r>
              <a:rPr sz="1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added.</a:t>
            </a:r>
            <a:endParaRPr sz="1800">
              <a:latin typeface="Trebuchet MS"/>
              <a:cs typeface="Trebuchet MS"/>
            </a:endParaRPr>
          </a:p>
          <a:p>
            <a:pPr marL="272415" indent="-26035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273050" algn="l"/>
              </a:tabLst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After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search is completed, the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location for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new value is</a:t>
            </a:r>
            <a:r>
              <a:rPr sz="1800" spc="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known.</a:t>
            </a:r>
            <a:endParaRPr sz="1800">
              <a:latin typeface="Trebuchet MS"/>
              <a:cs typeface="Trebuchet MS"/>
            </a:endParaRPr>
          </a:p>
          <a:p>
            <a:pPr marL="284480" indent="-27241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8511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tree is 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empty,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add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to the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root.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28511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Once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root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is full,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split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data into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2 leaves,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using the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root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to hold keys  and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pointers.</a:t>
            </a:r>
            <a:endParaRPr sz="1800">
              <a:latin typeface="Trebuchet MS"/>
              <a:cs typeface="Trebuchet MS"/>
            </a:endParaRPr>
          </a:p>
          <a:p>
            <a:pPr marL="284480" indent="-27241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28511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adding an element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will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overload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leaf,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take the median and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split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it.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8862" y="842517"/>
            <a:ext cx="326231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Insertion </a:t>
            </a:r>
            <a:r>
              <a:rPr sz="3600" b="1" dirty="0">
                <a:latin typeface="Trebuchet MS"/>
                <a:cs typeface="Trebuchet MS"/>
              </a:rPr>
              <a:t>Example</a:t>
            </a:r>
            <a:r>
              <a:rPr sz="3600" b="1" spc="-75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2" y="1816989"/>
            <a:ext cx="355187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Example #1: insert 28 into the below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tree.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7275" y="2590815"/>
            <a:ext cx="5298869" cy="1903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90517" y="4519929"/>
            <a:ext cx="56340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Resul</a:t>
            </a:r>
            <a:r>
              <a:rPr sz="18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t: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26998" y="4963775"/>
            <a:ext cx="5393141" cy="17631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3108" y="1243583"/>
            <a:ext cx="5484876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556387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Complete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6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727" y="2353436"/>
            <a:ext cx="780034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600" i="1" spc="-25" dirty="0">
                <a:solidFill>
                  <a:srgbClr val="FF0000"/>
                </a:solidFill>
                <a:latin typeface="Constantia"/>
                <a:cs typeface="Constantia"/>
              </a:rPr>
              <a:t>Complete </a:t>
            </a:r>
            <a:r>
              <a:rPr sz="3600" i="1" spc="5" dirty="0">
                <a:solidFill>
                  <a:srgbClr val="FF0000"/>
                </a:solidFill>
                <a:latin typeface="Constantia"/>
                <a:cs typeface="Constantia"/>
              </a:rPr>
              <a:t>Binary </a:t>
            </a:r>
            <a:r>
              <a:rPr sz="3600" i="1" spc="-70" dirty="0">
                <a:solidFill>
                  <a:srgbClr val="FF0000"/>
                </a:solidFill>
                <a:latin typeface="Constantia"/>
                <a:cs typeface="Constantia"/>
              </a:rPr>
              <a:t>Tree </a:t>
            </a:r>
            <a:r>
              <a:rPr sz="3600" i="1" dirty="0">
                <a:latin typeface="Constantia"/>
                <a:cs typeface="Constantia"/>
              </a:rPr>
              <a:t>is a </a:t>
            </a:r>
            <a:r>
              <a:rPr sz="3600" i="1" spc="-10" dirty="0">
                <a:latin typeface="Constantia"/>
                <a:cs typeface="Constantia"/>
              </a:rPr>
              <a:t>Strict </a:t>
            </a:r>
            <a:r>
              <a:rPr sz="3600" i="1" spc="5" dirty="0">
                <a:latin typeface="Constantia"/>
                <a:cs typeface="Constantia"/>
              </a:rPr>
              <a:t>Binary  </a:t>
            </a:r>
            <a:r>
              <a:rPr sz="3600" i="1" spc="-20" dirty="0">
                <a:latin typeface="Constantia"/>
                <a:cs typeface="Constantia"/>
              </a:rPr>
              <a:t>tree </a:t>
            </a:r>
            <a:r>
              <a:rPr sz="3600" i="1" dirty="0">
                <a:latin typeface="Constantia"/>
                <a:cs typeface="Constantia"/>
              </a:rPr>
              <a:t>in </a:t>
            </a:r>
            <a:r>
              <a:rPr sz="3600" i="1" spc="-25" dirty="0">
                <a:latin typeface="Constantia"/>
                <a:cs typeface="Constantia"/>
              </a:rPr>
              <a:t>which </a:t>
            </a:r>
            <a:r>
              <a:rPr sz="3600" i="1" spc="-5" dirty="0">
                <a:latin typeface="Constantia"/>
                <a:cs typeface="Constantia"/>
              </a:rPr>
              <a:t>every </a:t>
            </a:r>
            <a:r>
              <a:rPr sz="3600" i="1" dirty="0">
                <a:latin typeface="Constantia"/>
                <a:cs typeface="Constantia"/>
              </a:rPr>
              <a:t>leaf node </a:t>
            </a:r>
            <a:r>
              <a:rPr sz="3600" i="1" spc="-5" dirty="0">
                <a:latin typeface="Constantia"/>
                <a:cs typeface="Constantia"/>
              </a:rPr>
              <a:t>is at same  </a:t>
            </a:r>
            <a:r>
              <a:rPr sz="3600" i="1" spc="-15" dirty="0">
                <a:latin typeface="Constantia"/>
                <a:cs typeface="Constantia"/>
              </a:rPr>
              <a:t>level. </a:t>
            </a:r>
            <a:r>
              <a:rPr sz="3600" i="1" dirty="0">
                <a:latin typeface="Constantia"/>
                <a:cs typeface="Constantia"/>
              </a:rPr>
              <a:t>That </a:t>
            </a:r>
            <a:r>
              <a:rPr sz="3600" i="1" spc="-10" dirty="0">
                <a:latin typeface="Constantia"/>
                <a:cs typeface="Constantia"/>
              </a:rPr>
              <a:t>means, </a:t>
            </a:r>
            <a:r>
              <a:rPr sz="3600" i="1" spc="-30" dirty="0">
                <a:latin typeface="Constantia"/>
                <a:cs typeface="Constantia"/>
              </a:rPr>
              <a:t>there </a:t>
            </a:r>
            <a:r>
              <a:rPr sz="3600" i="1" spc="-20" dirty="0">
                <a:latin typeface="Constantia"/>
                <a:cs typeface="Constantia"/>
              </a:rPr>
              <a:t>are </a:t>
            </a:r>
            <a:r>
              <a:rPr sz="3600" i="1" spc="-5" dirty="0">
                <a:latin typeface="Constantia"/>
                <a:cs typeface="Constantia"/>
              </a:rPr>
              <a:t>equal  </a:t>
            </a:r>
            <a:r>
              <a:rPr sz="3600" i="1" dirty="0">
                <a:latin typeface="Constantia"/>
                <a:cs typeface="Constantia"/>
              </a:rPr>
              <a:t>number </a:t>
            </a:r>
            <a:r>
              <a:rPr sz="3600" i="1" spc="-5" dirty="0">
                <a:latin typeface="Constantia"/>
                <a:cs typeface="Constantia"/>
              </a:rPr>
              <a:t>of </a:t>
            </a:r>
            <a:r>
              <a:rPr sz="3600" i="1" spc="-20" dirty="0">
                <a:latin typeface="Constantia"/>
                <a:cs typeface="Constantia"/>
              </a:rPr>
              <a:t>children </a:t>
            </a:r>
            <a:r>
              <a:rPr sz="3600" i="1" dirty="0">
                <a:latin typeface="Constantia"/>
                <a:cs typeface="Constantia"/>
              </a:rPr>
              <a:t>in </a:t>
            </a:r>
            <a:r>
              <a:rPr sz="3600" i="1" spc="-10" dirty="0">
                <a:latin typeface="Constantia"/>
                <a:cs typeface="Constantia"/>
              </a:rPr>
              <a:t>right </a:t>
            </a:r>
            <a:r>
              <a:rPr sz="3600" i="1" dirty="0">
                <a:latin typeface="Constantia"/>
                <a:cs typeface="Constantia"/>
              </a:rPr>
              <a:t>and left  </a:t>
            </a:r>
            <a:r>
              <a:rPr sz="3600" i="1" spc="-15" dirty="0">
                <a:latin typeface="Constantia"/>
                <a:cs typeface="Constantia"/>
              </a:rPr>
              <a:t>subtree </a:t>
            </a:r>
            <a:r>
              <a:rPr sz="3600" i="1" dirty="0">
                <a:latin typeface="Constantia"/>
                <a:cs typeface="Constantia"/>
              </a:rPr>
              <a:t>for </a:t>
            </a:r>
            <a:r>
              <a:rPr sz="3600" i="1" spc="-5" dirty="0">
                <a:latin typeface="Constantia"/>
                <a:cs typeface="Constantia"/>
              </a:rPr>
              <a:t>every</a:t>
            </a:r>
            <a:r>
              <a:rPr sz="3600" i="1" spc="40" dirty="0">
                <a:latin typeface="Constantia"/>
                <a:cs typeface="Constantia"/>
              </a:rPr>
              <a:t> </a:t>
            </a:r>
            <a:r>
              <a:rPr sz="3600" i="1" spc="-5" dirty="0">
                <a:latin typeface="Constantia"/>
                <a:cs typeface="Constantia"/>
              </a:rPr>
              <a:t>node.</a:t>
            </a:r>
            <a:endParaRPr sz="3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7232" y="859663"/>
            <a:ext cx="31803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Example #2: insert 70 into below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tree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35607" y="1467727"/>
            <a:ext cx="5399973" cy="1968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8177" y="3808603"/>
            <a:ext cx="56340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Resul</a:t>
            </a:r>
            <a:r>
              <a:rPr sz="18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t: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35607" y="4258184"/>
            <a:ext cx="5121705" cy="25995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7232" y="805053"/>
            <a:ext cx="31803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Example #3: insert 95 into below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tree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981" y="1322904"/>
            <a:ext cx="5967562" cy="1888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981" y="3756636"/>
            <a:ext cx="5615599" cy="3101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49560" y="3325114"/>
            <a:ext cx="56340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Resul</a:t>
            </a:r>
            <a:r>
              <a:rPr sz="18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t: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3524" y="1177797"/>
            <a:ext cx="162115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Deletion:-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2061936"/>
            <a:ext cx="5711666" cy="2058256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28511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Deletion,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like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insertion, begins with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search.</a:t>
            </a:r>
            <a:endParaRPr sz="18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28575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When the item to be deleted is located and removed, the tree must</a:t>
            </a:r>
            <a:r>
              <a:rPr sz="1800" spc="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checked to make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sure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 rules are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violated.</a:t>
            </a:r>
            <a:endParaRPr sz="1800">
              <a:latin typeface="Trebuchet MS"/>
              <a:cs typeface="Trebuchet MS"/>
            </a:endParaRPr>
          </a:p>
          <a:p>
            <a:pPr marL="12700" marR="108585">
              <a:lnSpc>
                <a:spcPct val="100000"/>
              </a:lnSpc>
              <a:spcBef>
                <a:spcPts val="994"/>
              </a:spcBef>
              <a:buAutoNum type="arabicPeriod" startAt="3"/>
              <a:tabLst>
                <a:tab pos="28067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rule to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focus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on is to ensure that each node has at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least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ceil (n/2)  pointers.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1733" y="787146"/>
            <a:ext cx="31903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Deletion </a:t>
            </a:r>
            <a:r>
              <a:rPr sz="3600" b="1" dirty="0">
                <a:latin typeface="Trebuchet MS"/>
                <a:cs typeface="Trebuchet MS"/>
              </a:rPr>
              <a:t>Example</a:t>
            </a:r>
            <a:r>
              <a:rPr sz="3600" b="1" spc="-40" dirty="0">
                <a:latin typeface="Trebuchet MS"/>
                <a:cs typeface="Trebuchet MS"/>
              </a:rPr>
              <a:t> </a:t>
            </a:r>
            <a:r>
              <a:rPr sz="3600" b="1" spc="-10" dirty="0">
                <a:latin typeface="Trebuchet MS"/>
                <a:cs typeface="Trebuchet MS"/>
              </a:rPr>
              <a:t>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1740153"/>
            <a:ext cx="309419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Example #1: delete 70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from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tree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2959" y="1984224"/>
            <a:ext cx="5833535" cy="2420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4350" y="4213302"/>
            <a:ext cx="56340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Result</a:t>
            </a:r>
            <a:r>
              <a:rPr sz="18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4983" y="4582729"/>
            <a:ext cx="6249710" cy="22752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7233" y="613917"/>
            <a:ext cx="329803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Example #2: delete 25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from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below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tree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953" y="1106463"/>
            <a:ext cx="5342219" cy="2930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8809" y="4011548"/>
            <a:ext cx="2954655" cy="10233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Result:-</a:t>
            </a:r>
            <a:endParaRPr sz="1800">
              <a:latin typeface="Times New Roman"/>
              <a:cs typeface="Times New Roman"/>
            </a:endParaRPr>
          </a:p>
          <a:p>
            <a:pPr marL="470534">
              <a:lnSpc>
                <a:spcPct val="100000"/>
              </a:lnSpc>
              <a:spcBef>
                <a:spcPts val="1405"/>
              </a:spcBef>
            </a:pPr>
            <a:r>
              <a:rPr sz="1800" dirty="0">
                <a:latin typeface="Times New Roman"/>
                <a:cs typeface="Times New Roman"/>
              </a:rPr>
              <a:t>Replace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25 </a:t>
            </a:r>
            <a:r>
              <a:rPr sz="1800" dirty="0">
                <a:latin typeface="Times New Roman"/>
                <a:cs typeface="Times New Roman"/>
              </a:rPr>
              <a:t>with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28 </a:t>
            </a:r>
            <a:r>
              <a:rPr sz="1800" dirty="0">
                <a:latin typeface="Times New Roman"/>
                <a:cs typeface="Times New Roman"/>
              </a:rPr>
              <a:t>in the index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page.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4889" y="5548377"/>
            <a:ext cx="130016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On Next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Slide…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3508" y="1107931"/>
            <a:ext cx="6697619" cy="3341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7233" y="927861"/>
            <a:ext cx="36042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Example #3: delete 60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from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below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tree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0698" y="1420354"/>
            <a:ext cx="5924993" cy="2587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6626" y="4219447"/>
            <a:ext cx="56340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Resul</a:t>
            </a:r>
            <a:r>
              <a:rPr sz="18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t: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3513" y="4617703"/>
            <a:ext cx="6630822" cy="2110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9432" y="1177797"/>
            <a:ext cx="309610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Analysis Of B+</a:t>
            </a:r>
            <a:r>
              <a:rPr sz="3600" b="1" spc="-105" dirty="0">
                <a:latin typeface="Trebuchet MS"/>
                <a:cs typeface="Trebuchet MS"/>
              </a:rPr>
              <a:t> </a:t>
            </a:r>
            <a:r>
              <a:rPr sz="3600" b="1" spc="-100" dirty="0">
                <a:latin typeface="Trebuchet MS"/>
                <a:cs typeface="Trebuchet MS"/>
              </a:rPr>
              <a:t>Tree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2" y="2061937"/>
            <a:ext cx="6535103" cy="5731121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For a 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B+-Tree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Searching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Operation:-</a:t>
            </a:r>
            <a:endParaRPr sz="1800">
              <a:latin typeface="Trebuchet MS"/>
              <a:cs typeface="Trebuchet MS"/>
            </a:endParaRPr>
          </a:p>
          <a:p>
            <a:pPr marL="899160" lvl="1" indent="-27305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899794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During the search operation, </a:t>
            </a:r>
            <a:r>
              <a:rPr sz="1800" i="1" dirty="0">
                <a:solidFill>
                  <a:srgbClr val="404040"/>
                </a:solidFill>
                <a:latin typeface="Trebuchet MS"/>
                <a:cs typeface="Trebuchet MS"/>
              </a:rPr>
              <a:t>h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nodes are read from 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disk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to the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main</a:t>
            </a:r>
            <a:endParaRPr sz="1800">
              <a:latin typeface="Trebuchet MS"/>
              <a:cs typeface="Trebuchet MS"/>
            </a:endParaRPr>
          </a:p>
          <a:p>
            <a:pPr marL="92646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memory where </a:t>
            </a:r>
            <a:r>
              <a:rPr sz="1800" i="1" dirty="0">
                <a:solidFill>
                  <a:srgbClr val="404040"/>
                </a:solidFill>
                <a:latin typeface="Trebuchet MS"/>
                <a:cs typeface="Trebuchet MS"/>
              </a:rPr>
              <a:t>h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height of the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B+-tree.</a:t>
            </a:r>
            <a:endParaRPr sz="1800">
              <a:latin typeface="Trebuchet MS"/>
              <a:cs typeface="Trebuchet MS"/>
            </a:endParaRPr>
          </a:p>
          <a:p>
            <a:pPr marL="1104900" lvl="1" indent="-341630">
              <a:lnSpc>
                <a:spcPct val="100000"/>
              </a:lnSpc>
              <a:spcBef>
                <a:spcPts val="994"/>
              </a:spcBef>
              <a:buAutoNum type="arabicPeriod" startAt="2"/>
              <a:tabLst>
                <a:tab pos="1036319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So, the height of the B+-tree is </a:t>
            </a:r>
            <a:r>
              <a:rPr sz="1800" i="1" dirty="0">
                <a:solidFill>
                  <a:srgbClr val="404040"/>
                </a:solidFill>
                <a:latin typeface="Trebuchet MS"/>
                <a:cs typeface="Trebuchet MS"/>
              </a:rPr>
              <a:t>h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= 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(log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), and the time</a:t>
            </a:r>
            <a:r>
              <a:rPr sz="1800" spc="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complexity</a:t>
            </a:r>
            <a:endParaRPr sz="1800">
              <a:latin typeface="Trebuchet MS"/>
              <a:cs typeface="Trebuchet MS"/>
            </a:endParaRPr>
          </a:p>
          <a:p>
            <a:pPr marL="1172210" marR="642620" indent="-67310">
              <a:lnSpc>
                <a:spcPct val="146100"/>
              </a:lnSpc>
              <a:spcBef>
                <a:spcPts val="10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of each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linear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search is 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),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Thus,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total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time complexity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of the 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B+-tree search operation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 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log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800" i="1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).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3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For a 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B+-Tree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Insertion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Operation:-</a:t>
            </a:r>
            <a:endParaRPr sz="1800">
              <a:latin typeface="Trebuchet MS"/>
              <a:cs typeface="Trebuchet MS"/>
            </a:endParaRPr>
          </a:p>
          <a:p>
            <a:pPr marL="895985" lvl="1" indent="-26987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896619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time complexity of the insertion algorithm is 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·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logtn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).</a:t>
            </a:r>
            <a:endParaRPr sz="1800">
              <a:latin typeface="Trebuchet MS"/>
              <a:cs typeface="Trebuchet MS"/>
            </a:endParaRPr>
          </a:p>
          <a:p>
            <a:pPr marL="1036319" lvl="1" indent="-27305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103695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where the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cofficient </a:t>
            </a:r>
            <a:r>
              <a:rPr sz="1800" i="1" dirty="0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due to the operations performed for each node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endParaRPr sz="1800">
              <a:latin typeface="Trebuchet MS"/>
              <a:cs typeface="Trebuchet MS"/>
            </a:endParaRPr>
          </a:p>
          <a:p>
            <a:pPr marL="104076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main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memory.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9432" y="1177797"/>
            <a:ext cx="309610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Analysis Of B+</a:t>
            </a:r>
            <a:r>
              <a:rPr sz="3600" b="1" spc="-105" dirty="0">
                <a:latin typeface="Trebuchet MS"/>
                <a:cs typeface="Trebuchet MS"/>
              </a:rPr>
              <a:t> </a:t>
            </a:r>
            <a:r>
              <a:rPr sz="3600" b="1" spc="-100" dirty="0">
                <a:latin typeface="Trebuchet MS"/>
                <a:cs typeface="Trebuchet MS"/>
              </a:rPr>
              <a:t>Tree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2061936"/>
            <a:ext cx="6376511" cy="1781257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For a 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B+-Tree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Deletion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Operation:-</a:t>
            </a:r>
            <a:endParaRPr sz="1800">
              <a:latin typeface="Trebuchet MS"/>
              <a:cs typeface="Trebuchet MS"/>
            </a:endParaRPr>
          </a:p>
          <a:p>
            <a:pPr marL="895985" lvl="1" indent="-26987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896619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time complexity of the insertion algorithm is 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· 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logtn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).</a:t>
            </a:r>
            <a:endParaRPr sz="1800">
              <a:latin typeface="Trebuchet MS"/>
              <a:cs typeface="Trebuchet MS"/>
            </a:endParaRPr>
          </a:p>
          <a:p>
            <a:pPr marL="984885" marR="5080" lvl="1" indent="-28956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96774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Each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time we encounter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 having exactly </a:t>
            </a:r>
            <a:r>
              <a:rPr sz="1800" i="1" dirty="0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children (non-leaf node)  or keys (leaf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17;p38"/>
          <p:cNvGrpSpPr/>
          <p:nvPr/>
        </p:nvGrpSpPr>
        <p:grpSpPr>
          <a:xfrm>
            <a:off x="25062" y="-9552"/>
            <a:ext cx="9144000" cy="6858000"/>
            <a:chOff x="88900" y="0"/>
            <a:chExt cx="16217900" cy="9118600"/>
          </a:xfrm>
        </p:grpSpPr>
        <p:sp>
          <p:nvSpPr>
            <p:cNvPr id="418" name="Google Shape;418;p38"/>
            <p:cNvSpPr/>
            <p:nvPr/>
          </p:nvSpPr>
          <p:spPr>
            <a:xfrm>
              <a:off x="14998700" y="8890000"/>
              <a:ext cx="228600" cy="22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88900" y="0"/>
              <a:ext cx="16217900" cy="91186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20" name="Google Shape;420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0"/>
            <a:ext cx="91511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8"/>
          <p:cNvSpPr txBox="1">
            <a:spLocks noGrp="1"/>
          </p:cNvSpPr>
          <p:nvPr>
            <p:ph type="ftr" idx="4294967295"/>
          </p:nvPr>
        </p:nvSpPr>
        <p:spPr>
          <a:xfrm>
            <a:off x="3111251" y="5791201"/>
            <a:ext cx="2926868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Neelkamal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Chaudhary</a:t>
            </a:r>
            <a:r>
              <a:rPr lang="en-US" dirty="0" smtClean="0">
                <a:solidFill>
                  <a:schemeClr val="tx1"/>
                </a:solidFill>
              </a:rPr>
              <a:t> (Assistant Professor, AI&amp;DS) </a:t>
            </a:r>
            <a:r>
              <a:rPr lang="en-US" dirty="0">
                <a:solidFill>
                  <a:schemeClr val="tx1"/>
                </a:solidFill>
              </a:rPr>
              <a:t>, JECRC, JAIPUR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22" name="Google Shape;422;p38"/>
          <p:cNvSpPr txBox="1">
            <a:spLocks noGrp="1"/>
          </p:cNvSpPr>
          <p:nvPr>
            <p:ph type="sldNum" idx="4294967295"/>
          </p:nvPr>
        </p:nvSpPr>
        <p:spPr>
          <a:xfrm flipV="1">
            <a:off x="2209800" y="6095999"/>
            <a:ext cx="6476823" cy="53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199</a:t>
            </a:fld>
            <a:endParaRPr/>
          </a:p>
        </p:txBody>
      </p:sp>
      <p:pic>
        <p:nvPicPr>
          <p:cNvPr id="423" name="Google Shape;423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" y="3"/>
            <a:ext cx="9143999" cy="5410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/>
        </p:nvSpPr>
        <p:spPr>
          <a:xfrm>
            <a:off x="8384985" y="6388688"/>
            <a:ext cx="77871" cy="19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7" rIns="0" bIns="0" anchor="t" anchorCtr="0">
            <a:noAutofit/>
          </a:bodyPr>
          <a:lstStyle/>
          <a:p>
            <a:pPr marL="8354"/>
            <a:r>
              <a:rPr lang="en-US" sz="1203" dirty="0">
                <a:solidFill>
                  <a:srgbClr val="898989"/>
                </a:solidFill>
              </a:rPr>
              <a:t>1</a:t>
            </a:r>
            <a:endParaRPr sz="1203">
              <a:solidFill>
                <a:schemeClr val="dk1"/>
              </a:solidFill>
            </a:endParaRPr>
          </a:p>
        </p:txBody>
      </p:sp>
      <p:grpSp>
        <p:nvGrpSpPr>
          <p:cNvPr id="2" name="Google Shape;64;p8"/>
          <p:cNvGrpSpPr/>
          <p:nvPr/>
        </p:nvGrpSpPr>
        <p:grpSpPr>
          <a:xfrm>
            <a:off x="17901" y="-9965"/>
            <a:ext cx="9144000" cy="6855016"/>
            <a:chOff x="0" y="0"/>
            <a:chExt cx="16217900" cy="9118600"/>
          </a:xfrm>
        </p:grpSpPr>
        <p:sp>
          <p:nvSpPr>
            <p:cNvPr id="65" name="Google Shape;65;p8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42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939800" y="8458200"/>
              <a:ext cx="15278100" cy="660400"/>
            </a:xfrm>
            <a:custGeom>
              <a:avLst/>
              <a:gdLst/>
              <a:ahLst/>
              <a:cxnLst/>
              <a:rect l="l" t="t" r="r" b="b"/>
              <a:pathLst>
                <a:path w="15278100" h="660400" extrusionOk="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42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8"/>
          <p:cNvSpPr txBox="1"/>
          <p:nvPr/>
        </p:nvSpPr>
        <p:spPr>
          <a:xfrm>
            <a:off x="705314" y="793924"/>
            <a:ext cx="8034118" cy="62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0" tIns="34351" rIns="68720" bIns="34351" anchor="t" anchorCtr="0">
            <a:noAutofit/>
          </a:bodyPr>
          <a:lstStyle/>
          <a:p>
            <a:r>
              <a:rPr lang="en-US" sz="3533" dirty="0">
                <a:solidFill>
                  <a:schemeClr val="dk1"/>
                </a:solidFill>
              </a:rPr>
              <a:t>VISSION AND MISSION OF INSTITUTE</a:t>
            </a:r>
            <a:endParaRPr sz="3533">
              <a:solidFill>
                <a:schemeClr val="dk1"/>
              </a:solidFill>
            </a:endParaRPr>
          </a:p>
        </p:txBody>
      </p:sp>
      <p:sp>
        <p:nvSpPr>
          <p:cNvPr id="70" name="Google Shape;70;p8"/>
          <p:cNvSpPr txBox="1"/>
          <p:nvPr/>
        </p:nvSpPr>
        <p:spPr>
          <a:xfrm>
            <a:off x="675686" y="1825041"/>
            <a:ext cx="7718606" cy="428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0" tIns="34351" rIns="68720" bIns="34351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Vision of the Institute</a:t>
            </a:r>
            <a:endParaRPr b="1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r>
              <a:rPr lang="en-US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To become a renowned Centre of higher learning, and work towards academic, professional, cultural and social enrichment of the lives of individuals and communities.</a:t>
            </a:r>
            <a:endParaRPr dirty="0">
              <a:latin typeface="+mj-lt"/>
            </a:endParaRPr>
          </a:p>
          <a:p>
            <a:endParaRPr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r>
              <a:rPr lang="en-US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Mission of the Institute</a:t>
            </a:r>
            <a:endParaRPr b="1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r>
              <a:rPr lang="en-US" b="1" dirty="0" smtClean="0"/>
              <a:t>M1: </a:t>
            </a:r>
            <a:r>
              <a:rPr lang="en-US" dirty="0" smtClean="0"/>
              <a:t>Focus on evaluation of learning outcomes and motivate students to inculcate research aptitude by project based learning.</a:t>
            </a:r>
          </a:p>
          <a:p>
            <a:r>
              <a:rPr lang="en-US" b="1" dirty="0" smtClean="0"/>
              <a:t>M2: </a:t>
            </a:r>
            <a:r>
              <a:rPr lang="en-US" dirty="0" smtClean="0"/>
              <a:t>Identify, based on informed perception of Indian, regional and global needs, the areas of focus and provide platform to gain knowledge and solutions.</a:t>
            </a:r>
          </a:p>
          <a:p>
            <a:r>
              <a:rPr lang="en-US" b="1" dirty="0" smtClean="0"/>
              <a:t>M3: </a:t>
            </a:r>
            <a:r>
              <a:rPr lang="en-US" dirty="0" smtClean="0"/>
              <a:t>Offer opportunities for interaction between academia and industry.</a:t>
            </a:r>
          </a:p>
          <a:p>
            <a:r>
              <a:rPr lang="en-US" b="1" smtClean="0"/>
              <a:t>M4: </a:t>
            </a:r>
            <a:r>
              <a:rPr lang="en-US" smtClean="0"/>
              <a:t>Develop human potential to its fullest extent so that intellectually capable and imaginatively gifted leaders can emerge in a range of professions.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8573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549529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Extended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1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90500" cy="28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0" y="142875"/>
                </a:moveTo>
                <a:lnTo>
                  <a:pt x="142875" y="142875"/>
                </a:lnTo>
                <a:lnTo>
                  <a:pt x="142875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5618" y="3428962"/>
            <a:ext cx="7147306" cy="27363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1947494"/>
            <a:ext cx="7638415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 </a:t>
            </a:r>
            <a:r>
              <a:rPr sz="2600" i="1" spc="5" dirty="0">
                <a:latin typeface="Constantia"/>
                <a:cs typeface="Constantia"/>
              </a:rPr>
              <a:t>binary </a:t>
            </a:r>
            <a:r>
              <a:rPr sz="2600" i="1" spc="-15" dirty="0">
                <a:latin typeface="Constantia"/>
                <a:cs typeface="Constantia"/>
              </a:rPr>
              <a:t>tree </a:t>
            </a:r>
            <a:r>
              <a:rPr sz="2600" dirty="0">
                <a:latin typeface="Constantia"/>
                <a:cs typeface="Constantia"/>
              </a:rPr>
              <a:t>with </a:t>
            </a:r>
            <a:r>
              <a:rPr sz="2600" spc="-5" dirty="0">
                <a:latin typeface="Constantia"/>
                <a:cs typeface="Constantia"/>
              </a:rPr>
              <a:t>special </a:t>
            </a:r>
            <a:r>
              <a:rPr sz="2600" i="1" dirty="0">
                <a:latin typeface="Constantia"/>
                <a:cs typeface="Constantia"/>
              </a:rPr>
              <a:t>nodes </a:t>
            </a:r>
            <a:r>
              <a:rPr sz="2600" spc="-5" dirty="0">
                <a:latin typeface="Constantia"/>
                <a:cs typeface="Constantia"/>
              </a:rPr>
              <a:t>replacing every</a:t>
            </a:r>
            <a:r>
              <a:rPr sz="2600" spc="-335" dirty="0">
                <a:latin typeface="Constantia"/>
                <a:cs typeface="Constantia"/>
              </a:rPr>
              <a:t> </a:t>
            </a:r>
            <a:r>
              <a:rPr sz="2600" i="1" dirty="0">
                <a:latin typeface="Constantia"/>
                <a:cs typeface="Constantia"/>
              </a:rPr>
              <a:t>null  </a:t>
            </a:r>
            <a:r>
              <a:rPr sz="2600" spc="-5" dirty="0">
                <a:latin typeface="Constantia"/>
                <a:cs typeface="Constantia"/>
              </a:rPr>
              <a:t>subtree. </a:t>
            </a:r>
            <a:r>
              <a:rPr sz="2600" spc="-20" dirty="0">
                <a:latin typeface="Constantia"/>
                <a:cs typeface="Constantia"/>
              </a:rPr>
              <a:t>Every </a:t>
            </a:r>
            <a:r>
              <a:rPr sz="2600" spc="-5" dirty="0">
                <a:latin typeface="Constantia"/>
                <a:cs typeface="Constantia"/>
              </a:rPr>
              <a:t>regular node </a:t>
            </a:r>
            <a:r>
              <a:rPr sz="2600" dirty="0">
                <a:latin typeface="Constantia"/>
                <a:cs typeface="Constantia"/>
              </a:rPr>
              <a:t>has </a:t>
            </a:r>
            <a:r>
              <a:rPr sz="2600" spc="-20" dirty="0">
                <a:latin typeface="Constantia"/>
                <a:cs typeface="Constantia"/>
              </a:rPr>
              <a:t>two </a:t>
            </a:r>
            <a:r>
              <a:rPr sz="2600" i="1" spc="-10" dirty="0">
                <a:latin typeface="Constantia"/>
                <a:cs typeface="Constantia"/>
              </a:rPr>
              <a:t>children</a:t>
            </a:r>
            <a:r>
              <a:rPr sz="2600" spc="-10" dirty="0">
                <a:latin typeface="Constantia"/>
                <a:cs typeface="Constantia"/>
              </a:rPr>
              <a:t>, </a:t>
            </a:r>
            <a:r>
              <a:rPr sz="2600" dirty="0">
                <a:latin typeface="Constantia"/>
                <a:cs typeface="Constantia"/>
              </a:rPr>
              <a:t>and  </a:t>
            </a:r>
            <a:r>
              <a:rPr sz="2600" spc="-5" dirty="0">
                <a:latin typeface="Constantia"/>
                <a:cs typeface="Constantia"/>
              </a:rPr>
              <a:t>every </a:t>
            </a:r>
            <a:r>
              <a:rPr sz="2600" dirty="0">
                <a:latin typeface="Constantia"/>
                <a:cs typeface="Constantia"/>
              </a:rPr>
              <a:t>special </a:t>
            </a:r>
            <a:r>
              <a:rPr sz="2600" spc="-5" dirty="0">
                <a:latin typeface="Constantia"/>
                <a:cs typeface="Constantia"/>
              </a:rPr>
              <a:t>node </a:t>
            </a:r>
            <a:r>
              <a:rPr sz="2600" dirty="0">
                <a:latin typeface="Constantia"/>
                <a:cs typeface="Constantia"/>
              </a:rPr>
              <a:t>has </a:t>
            </a:r>
            <a:r>
              <a:rPr sz="2600" spc="-10" dirty="0">
                <a:latin typeface="Constantia"/>
                <a:cs typeface="Constantia"/>
              </a:rPr>
              <a:t>no</a:t>
            </a:r>
            <a:r>
              <a:rPr sz="2600" spc="-3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children.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549529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Extended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1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947494"/>
            <a:ext cx="8077834" cy="39103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8415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An </a:t>
            </a:r>
            <a:r>
              <a:rPr sz="2600" b="1" spc="-10" dirty="0">
                <a:latin typeface="Constantia"/>
                <a:cs typeface="Constantia"/>
              </a:rPr>
              <a:t>extended </a:t>
            </a:r>
            <a:r>
              <a:rPr sz="2600" b="1" dirty="0">
                <a:latin typeface="Constantia"/>
                <a:cs typeface="Constantia"/>
              </a:rPr>
              <a:t>binary </a:t>
            </a:r>
            <a:r>
              <a:rPr sz="2600" b="1" spc="-10" dirty="0">
                <a:latin typeface="Constantia"/>
                <a:cs typeface="Constantia"/>
              </a:rPr>
              <a:t>tree </a:t>
            </a:r>
            <a:r>
              <a:rPr sz="2600" spc="-10" dirty="0">
                <a:latin typeface="Constantia"/>
                <a:cs typeface="Constantia"/>
              </a:rPr>
              <a:t>is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10" dirty="0">
                <a:latin typeface="Constantia"/>
                <a:cs typeface="Constantia"/>
              </a:rPr>
              <a:t>transformation </a:t>
            </a:r>
            <a:r>
              <a:rPr sz="2600" spc="-5" dirty="0">
                <a:latin typeface="Constantia"/>
                <a:cs typeface="Constantia"/>
              </a:rPr>
              <a:t>of  </a:t>
            </a:r>
            <a:r>
              <a:rPr sz="2600" spc="-15" dirty="0">
                <a:latin typeface="Constantia"/>
                <a:cs typeface="Constantia"/>
              </a:rPr>
              <a:t>any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b="1" spc="5" dirty="0">
                <a:latin typeface="Constantia"/>
                <a:cs typeface="Constantia"/>
              </a:rPr>
              <a:t>binary</a:t>
            </a:r>
            <a:r>
              <a:rPr sz="2600" b="1" spc="-8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tree</a:t>
            </a:r>
            <a:r>
              <a:rPr sz="2600" b="1" spc="1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into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complete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b="1" spc="5" dirty="0">
                <a:latin typeface="Constantia"/>
                <a:cs typeface="Constantia"/>
              </a:rPr>
              <a:t>binary</a:t>
            </a:r>
            <a:r>
              <a:rPr sz="2600" b="1" spc="-9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tree</a:t>
            </a:r>
            <a:r>
              <a:rPr sz="2600" spc="-5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AD0D9"/>
              </a:buClr>
              <a:buFont typeface="Wingdings 2"/>
              <a:buChar char=""/>
            </a:pPr>
            <a:endParaRPr sz="3750">
              <a:latin typeface="Times New Roman"/>
              <a:cs typeface="Times New Roman"/>
            </a:endParaRPr>
          </a:p>
          <a:p>
            <a:pPr marL="286385" marR="9525" indent="-274320" algn="just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This </a:t>
            </a:r>
            <a:r>
              <a:rPr sz="2600" spc="-10" dirty="0">
                <a:latin typeface="Constantia"/>
                <a:cs typeface="Constantia"/>
              </a:rPr>
              <a:t>transformation consists </a:t>
            </a:r>
            <a:r>
              <a:rPr sz="2600" spc="-5" dirty="0">
                <a:latin typeface="Constantia"/>
                <a:cs typeface="Constantia"/>
              </a:rPr>
              <a:t>of replacing every </a:t>
            </a:r>
            <a:r>
              <a:rPr sz="2600" spc="-10" dirty="0">
                <a:latin typeface="Constantia"/>
                <a:cs typeface="Constantia"/>
              </a:rPr>
              <a:t>null  </a:t>
            </a:r>
            <a:r>
              <a:rPr sz="2600" spc="-5" dirty="0">
                <a:latin typeface="Constantia"/>
                <a:cs typeface="Constantia"/>
              </a:rPr>
              <a:t>subtree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the original </a:t>
            </a:r>
            <a:r>
              <a:rPr sz="2600" b="1" spc="-10" dirty="0">
                <a:latin typeface="Constantia"/>
                <a:cs typeface="Constantia"/>
              </a:rPr>
              <a:t>tree </a:t>
            </a:r>
            <a:r>
              <a:rPr sz="2600" dirty="0">
                <a:latin typeface="Constantia"/>
                <a:cs typeface="Constantia"/>
              </a:rPr>
              <a:t>with </a:t>
            </a:r>
            <a:r>
              <a:rPr sz="2600" spc="-10" dirty="0">
                <a:latin typeface="Constantia"/>
                <a:cs typeface="Constantia"/>
              </a:rPr>
              <a:t>“special</a:t>
            </a:r>
            <a:r>
              <a:rPr sz="2600" spc="-360" dirty="0">
                <a:latin typeface="Constantia"/>
                <a:cs typeface="Constantia"/>
              </a:rPr>
              <a:t> </a:t>
            </a:r>
            <a:r>
              <a:rPr sz="2600" spc="-45" dirty="0">
                <a:latin typeface="Constantia"/>
                <a:cs typeface="Constantia"/>
              </a:rPr>
              <a:t>nodes.”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Wingdings 2"/>
              <a:buChar char=""/>
            </a:pPr>
            <a:endParaRPr sz="38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The nodes </a:t>
            </a:r>
            <a:r>
              <a:rPr sz="2600" spc="-10" dirty="0">
                <a:latin typeface="Constantia"/>
                <a:cs typeface="Constantia"/>
              </a:rPr>
              <a:t>from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dirty="0">
                <a:latin typeface="Constantia"/>
                <a:cs typeface="Constantia"/>
              </a:rPr>
              <a:t>original </a:t>
            </a:r>
            <a:r>
              <a:rPr sz="2600" b="1" spc="-15" dirty="0">
                <a:latin typeface="Constantia"/>
                <a:cs typeface="Constantia"/>
              </a:rPr>
              <a:t>tree </a:t>
            </a:r>
            <a:r>
              <a:rPr sz="2600" spc="-15" dirty="0">
                <a:latin typeface="Constantia"/>
                <a:cs typeface="Constantia"/>
              </a:rPr>
              <a:t>are </a:t>
            </a:r>
            <a:r>
              <a:rPr sz="2600" spc="-5" dirty="0">
                <a:latin typeface="Constantia"/>
                <a:cs typeface="Constantia"/>
              </a:rPr>
              <a:t>then called as  </a:t>
            </a:r>
            <a:r>
              <a:rPr sz="2600" spc="-10" dirty="0">
                <a:latin typeface="Constantia"/>
                <a:cs typeface="Constantia"/>
              </a:rPr>
              <a:t>internal nodes, while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5" dirty="0">
                <a:latin typeface="Constantia"/>
                <a:cs typeface="Constantia"/>
              </a:rPr>
              <a:t>“special </a:t>
            </a:r>
            <a:r>
              <a:rPr sz="2600" spc="-5" dirty="0">
                <a:latin typeface="Constantia"/>
                <a:cs typeface="Constantia"/>
              </a:rPr>
              <a:t>nodes” </a:t>
            </a:r>
            <a:r>
              <a:rPr sz="2600" spc="-15" dirty="0">
                <a:latin typeface="Constantia"/>
                <a:cs typeface="Constantia"/>
              </a:rPr>
              <a:t>are </a:t>
            </a:r>
            <a:r>
              <a:rPr sz="2600" spc="-5" dirty="0">
                <a:latin typeface="Constantia"/>
                <a:cs typeface="Constantia"/>
              </a:rPr>
              <a:t>called as  external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nodes.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4325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Pre</a:t>
            </a:r>
            <a:r>
              <a:rPr sz="5000" b="0" spc="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869439"/>
            <a:ext cx="27305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(N L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4325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Pre</a:t>
            </a:r>
            <a:r>
              <a:rPr sz="5000" b="0" spc="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73050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(N L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dirty="0">
                <a:latin typeface="Constantia"/>
                <a:cs typeface="Constantia"/>
              </a:rPr>
              <a:t>A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4325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Pre</a:t>
            </a:r>
            <a:r>
              <a:rPr sz="5000" b="0" spc="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73050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(N L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Constantia"/>
                <a:cs typeface="Constantia"/>
              </a:rPr>
              <a:t>A,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4325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Pre</a:t>
            </a:r>
            <a:r>
              <a:rPr sz="5000" b="0" spc="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73050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(N L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Constantia"/>
                <a:cs typeface="Constantia"/>
              </a:rPr>
              <a:t>A, </a:t>
            </a:r>
            <a:r>
              <a:rPr sz="2400" spc="-35" dirty="0">
                <a:latin typeface="Constantia"/>
                <a:cs typeface="Constantia"/>
              </a:rPr>
              <a:t>B,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4325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Pre</a:t>
            </a:r>
            <a:r>
              <a:rPr sz="5000" b="0" spc="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73050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(N L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Constantia"/>
                <a:cs typeface="Constantia"/>
              </a:rPr>
              <a:t>A,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spc="-75" dirty="0">
                <a:latin typeface="Constantia"/>
                <a:cs typeface="Constantia"/>
              </a:rPr>
              <a:t>D,</a:t>
            </a:r>
            <a:r>
              <a:rPr sz="2400" spc="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4325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Pre</a:t>
            </a:r>
            <a:r>
              <a:rPr sz="5000" b="0" spc="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73050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(N L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Constantia"/>
                <a:cs typeface="Constantia"/>
              </a:rPr>
              <a:t>A,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dirty="0">
                <a:latin typeface="Constantia"/>
                <a:cs typeface="Constantia"/>
              </a:rPr>
              <a:t>E,</a:t>
            </a:r>
            <a:r>
              <a:rPr sz="2400" spc="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4325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Pre</a:t>
            </a:r>
            <a:r>
              <a:rPr sz="5000" b="0" spc="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73050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(N L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Constantia"/>
                <a:cs typeface="Constantia"/>
              </a:rPr>
              <a:t>A,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5" dirty="0">
                <a:latin typeface="Constantia"/>
                <a:cs typeface="Constantia"/>
              </a:rPr>
              <a:t>C,</a:t>
            </a:r>
            <a:r>
              <a:rPr sz="2400" spc="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4325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Pre</a:t>
            </a:r>
            <a:r>
              <a:rPr sz="5000" b="0" spc="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73050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(N L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Constantia"/>
                <a:cs typeface="Constantia"/>
              </a:rPr>
              <a:t>A,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5" dirty="0">
                <a:latin typeface="Constantia"/>
                <a:cs typeface="Constantia"/>
              </a:rPr>
              <a:t>C, </a:t>
            </a:r>
            <a:r>
              <a:rPr sz="2400" spc="-90" dirty="0">
                <a:latin typeface="Constantia"/>
                <a:cs typeface="Constantia"/>
              </a:rPr>
              <a:t>F,</a:t>
            </a:r>
            <a:r>
              <a:rPr sz="2400" spc="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G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/>
        </p:nvSpPr>
        <p:spPr>
          <a:xfrm>
            <a:off x="8384985" y="6389977"/>
            <a:ext cx="77871" cy="194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8" rIns="0" bIns="0" anchor="t" anchorCtr="0">
            <a:noAutofit/>
          </a:bodyPr>
          <a:lstStyle/>
          <a:p>
            <a:pPr marL="8354"/>
            <a:r>
              <a:rPr lang="en-US" sz="1200" dirty="0">
                <a:solidFill>
                  <a:srgbClr val="898989"/>
                </a:solidFill>
              </a:rPr>
              <a:t>1</a:t>
            </a:r>
            <a:endParaRPr sz="1200">
              <a:solidFill>
                <a:schemeClr val="dk1"/>
              </a:solidFill>
            </a:endParaRPr>
          </a:p>
        </p:txBody>
      </p:sp>
      <p:grpSp>
        <p:nvGrpSpPr>
          <p:cNvPr id="2" name="Google Shape;76;p9"/>
          <p:cNvGrpSpPr/>
          <p:nvPr/>
        </p:nvGrpSpPr>
        <p:grpSpPr>
          <a:xfrm>
            <a:off x="0" y="0"/>
            <a:ext cx="9144000" cy="6858000"/>
            <a:chOff x="0" y="0"/>
            <a:chExt cx="16217900" cy="9118600"/>
          </a:xfrm>
        </p:grpSpPr>
        <p:sp>
          <p:nvSpPr>
            <p:cNvPr id="77" name="Google Shape;77;p9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939800" y="8458200"/>
              <a:ext cx="15278100" cy="660400"/>
            </a:xfrm>
            <a:custGeom>
              <a:avLst/>
              <a:gdLst/>
              <a:ahLst/>
              <a:cxnLst/>
              <a:rect l="l" t="t" r="r" b="b"/>
              <a:pathLst>
                <a:path w="15278100" h="660400" extrusionOk="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9"/>
          <p:cNvSpPr txBox="1"/>
          <p:nvPr/>
        </p:nvSpPr>
        <p:spPr>
          <a:xfrm>
            <a:off x="705314" y="792777"/>
            <a:ext cx="8034118" cy="62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4" tIns="34353" rIns="68724" bIns="34353" anchor="t" anchorCtr="0">
            <a:noAutofit/>
          </a:bodyPr>
          <a:lstStyle/>
          <a:p>
            <a:r>
              <a:rPr lang="en-US" sz="3500" dirty="0">
                <a:solidFill>
                  <a:schemeClr val="dk1"/>
                </a:solidFill>
              </a:rPr>
              <a:t>VISSION AND MISSION OF DEPARTMENT</a:t>
            </a:r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ldNum" idx="12"/>
          </p:nvPr>
        </p:nvSpPr>
        <p:spPr>
          <a:xfrm>
            <a:off x="6584109" y="6378037"/>
            <a:ext cx="2102513" cy="2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3</a:t>
            </a:fld>
            <a:endParaRPr/>
          </a:p>
        </p:txBody>
      </p:sp>
      <p:sp>
        <p:nvSpPr>
          <p:cNvPr id="82" name="Google Shape;82;p9"/>
          <p:cNvSpPr txBox="1"/>
          <p:nvPr/>
        </p:nvSpPr>
        <p:spPr>
          <a:xfrm>
            <a:off x="834203" y="1652418"/>
            <a:ext cx="7303743" cy="41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4" tIns="34353" rIns="68724" bIns="34353" anchor="t" anchorCtr="0">
            <a:noAutofit/>
          </a:bodyPr>
          <a:lstStyle/>
          <a:p>
            <a:r>
              <a:rPr lang="en-US" sz="2100" b="1" u="heavy" dirty="0" smtClean="0"/>
              <a:t>Vision of the Department</a:t>
            </a:r>
            <a:endParaRPr lang="en-US" sz="2100" b="1" u="sng" dirty="0" smtClean="0"/>
          </a:p>
          <a:p>
            <a:r>
              <a:rPr lang="en-US" sz="2100" b="1" dirty="0" smtClean="0"/>
              <a:t> </a:t>
            </a:r>
            <a:r>
              <a:rPr lang="en-US" sz="2100" dirty="0" smtClean="0"/>
              <a:t>To prepare students in the field of Artificial Intelligence and Data Science for competing with the global perspective through outcome based education, research and innovation.</a:t>
            </a:r>
          </a:p>
          <a:p>
            <a:r>
              <a:rPr lang="en-US" sz="2100" dirty="0" smtClean="0"/>
              <a:t> </a:t>
            </a:r>
          </a:p>
          <a:p>
            <a:r>
              <a:rPr lang="en-US" sz="2100" dirty="0" smtClean="0"/>
              <a:t> </a:t>
            </a:r>
            <a:r>
              <a:rPr lang="en-US" sz="2100" b="1" u="heavy" dirty="0" smtClean="0"/>
              <a:t>Mission of the Department</a:t>
            </a:r>
            <a:endParaRPr lang="en-US" sz="2100" b="1" u="sng" dirty="0" smtClean="0"/>
          </a:p>
          <a:p>
            <a:pPr lvl="0"/>
            <a:r>
              <a:rPr lang="en-US" sz="2100" dirty="0" smtClean="0"/>
              <a:t>M1:To impart outcome based education in the area of AI&amp;DS.</a:t>
            </a:r>
          </a:p>
          <a:p>
            <a:pPr lvl="0"/>
            <a:r>
              <a:rPr lang="en-US" sz="2100" dirty="0" smtClean="0"/>
              <a:t>M2:To provide platform to the experts from institutions and industry of repute to transfer the knowledge to students for providing competitive and sustainable solutions.</a:t>
            </a:r>
          </a:p>
          <a:p>
            <a:pPr lvl="0"/>
            <a:r>
              <a:rPr lang="en-US" sz="2100" dirty="0" smtClean="0"/>
              <a:t>M3:To provide platform for innovation and research.</a:t>
            </a:r>
            <a:endParaRPr lang="en-US" sz="21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0699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In</a:t>
            </a:r>
            <a:r>
              <a:rPr sz="5000" b="0" spc="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869439"/>
            <a:ext cx="256286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N</a:t>
            </a:r>
            <a:r>
              <a:rPr sz="2600" spc="-3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0699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In</a:t>
            </a:r>
            <a:r>
              <a:rPr sz="5000" b="0" spc="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56286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N</a:t>
            </a:r>
            <a:r>
              <a:rPr sz="2600" spc="-3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dirty="0">
                <a:latin typeface="Constantia"/>
                <a:cs typeface="Constantia"/>
              </a:rPr>
              <a:t>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0699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In</a:t>
            </a:r>
            <a:r>
              <a:rPr sz="5000" b="0" spc="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56286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N</a:t>
            </a:r>
            <a:r>
              <a:rPr sz="2600" spc="-3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0699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In</a:t>
            </a:r>
            <a:r>
              <a:rPr sz="5000" b="0" spc="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56286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N</a:t>
            </a:r>
            <a:r>
              <a:rPr sz="2600" spc="-3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spc="-35" dirty="0">
                <a:latin typeface="Constantia"/>
                <a:cs typeface="Constantia"/>
              </a:rPr>
              <a:t>B,</a:t>
            </a:r>
            <a:r>
              <a:rPr sz="2400" spc="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0699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In</a:t>
            </a:r>
            <a:r>
              <a:rPr sz="5000" b="0" spc="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56286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N</a:t>
            </a:r>
            <a:r>
              <a:rPr sz="2600" spc="-3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dirty="0">
                <a:latin typeface="Constantia"/>
                <a:cs typeface="Constantia"/>
              </a:rPr>
              <a:t>E,</a:t>
            </a:r>
            <a:r>
              <a:rPr sz="2400" spc="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0699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In</a:t>
            </a:r>
            <a:r>
              <a:rPr sz="5000" b="0" spc="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56286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N</a:t>
            </a:r>
            <a:r>
              <a:rPr sz="2600" spc="-3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5" dirty="0">
                <a:latin typeface="Constantia"/>
                <a:cs typeface="Constantia"/>
              </a:rPr>
              <a:t>A,</a:t>
            </a:r>
            <a:r>
              <a:rPr sz="2400" spc="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0699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In</a:t>
            </a:r>
            <a:r>
              <a:rPr sz="5000" b="0" spc="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56286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N</a:t>
            </a:r>
            <a:r>
              <a:rPr sz="2600" spc="-3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5" dirty="0">
                <a:latin typeface="Constantia"/>
                <a:cs typeface="Constantia"/>
              </a:rPr>
              <a:t>A, </a:t>
            </a:r>
            <a:r>
              <a:rPr sz="2400" spc="-90" dirty="0">
                <a:latin typeface="Constantia"/>
                <a:cs typeface="Constantia"/>
              </a:rPr>
              <a:t>F,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0699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In</a:t>
            </a:r>
            <a:r>
              <a:rPr sz="5000" b="0" spc="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658745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N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5" dirty="0">
                <a:latin typeface="Constantia"/>
                <a:cs typeface="Constantia"/>
              </a:rPr>
              <a:t>A, </a:t>
            </a:r>
            <a:r>
              <a:rPr sz="2400" spc="-90" dirty="0">
                <a:latin typeface="Constantia"/>
                <a:cs typeface="Constantia"/>
              </a:rPr>
              <a:t>F, </a:t>
            </a:r>
            <a:r>
              <a:rPr sz="2400" spc="-5" dirty="0">
                <a:latin typeface="Constantia"/>
                <a:cs typeface="Constantia"/>
              </a:rPr>
              <a:t>C,</a:t>
            </a:r>
            <a:r>
              <a:rPr sz="2400" spc="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G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6802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45" dirty="0">
                <a:solidFill>
                  <a:srgbClr val="04607A"/>
                </a:solidFill>
                <a:latin typeface="Calibri"/>
                <a:cs typeface="Calibri"/>
              </a:rPr>
              <a:t>Post</a:t>
            </a:r>
            <a:r>
              <a:rPr sz="5000" b="0" spc="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869439"/>
            <a:ext cx="286385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Post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R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6802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45" dirty="0">
                <a:solidFill>
                  <a:srgbClr val="04607A"/>
                </a:solidFill>
                <a:latin typeface="Calibri"/>
                <a:cs typeface="Calibri"/>
              </a:rPr>
              <a:t>Post</a:t>
            </a:r>
            <a:r>
              <a:rPr sz="5000" b="0" spc="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86385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Post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R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dirty="0">
                <a:latin typeface="Constantia"/>
                <a:cs typeface="Constantia"/>
              </a:rPr>
              <a:t>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/>
        </p:nvSpPr>
        <p:spPr>
          <a:xfrm>
            <a:off x="8384985" y="6389977"/>
            <a:ext cx="77871" cy="194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8" rIns="0" bIns="0" anchor="t" anchorCtr="0">
            <a:noAutofit/>
          </a:bodyPr>
          <a:lstStyle/>
          <a:p>
            <a:pPr marL="8354"/>
            <a:r>
              <a:rPr lang="en-US" sz="1200" dirty="0">
                <a:solidFill>
                  <a:srgbClr val="898989"/>
                </a:solidFill>
              </a:rPr>
              <a:t>1</a:t>
            </a:r>
            <a:endParaRPr sz="1200">
              <a:solidFill>
                <a:schemeClr val="dk1"/>
              </a:solidFill>
            </a:endParaRPr>
          </a:p>
        </p:txBody>
      </p:sp>
      <p:grpSp>
        <p:nvGrpSpPr>
          <p:cNvPr id="2" name="Google Shape;76;p9"/>
          <p:cNvGrpSpPr/>
          <p:nvPr/>
        </p:nvGrpSpPr>
        <p:grpSpPr>
          <a:xfrm>
            <a:off x="0" y="0"/>
            <a:ext cx="9144000" cy="6858000"/>
            <a:chOff x="0" y="0"/>
            <a:chExt cx="16217900" cy="9118600"/>
          </a:xfrm>
        </p:grpSpPr>
        <p:sp>
          <p:nvSpPr>
            <p:cNvPr id="77" name="Google Shape;77;p9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939800" y="8458200"/>
              <a:ext cx="15278100" cy="660400"/>
            </a:xfrm>
            <a:custGeom>
              <a:avLst/>
              <a:gdLst/>
              <a:ahLst/>
              <a:cxnLst/>
              <a:rect l="l" t="t" r="r" b="b"/>
              <a:pathLst>
                <a:path w="15278100" h="660400" extrusionOk="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9"/>
          <p:cNvSpPr txBox="1"/>
          <p:nvPr/>
        </p:nvSpPr>
        <p:spPr>
          <a:xfrm>
            <a:off x="652504" y="706584"/>
            <a:ext cx="8034118" cy="62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4" tIns="34353" rIns="68724" bIns="34353" anchor="t" anchorCtr="0">
            <a:noAutofit/>
          </a:bodyPr>
          <a:lstStyle/>
          <a:p>
            <a:r>
              <a:rPr lang="en-US" sz="3500" dirty="0" smtClean="0">
                <a:solidFill>
                  <a:schemeClr val="dk1"/>
                </a:solidFill>
              </a:rPr>
              <a:t>COURSE OUTCOME</a:t>
            </a:r>
            <a:endParaRPr dirty="0"/>
          </a:p>
        </p:txBody>
      </p:sp>
      <p:sp>
        <p:nvSpPr>
          <p:cNvPr id="81" name="Google Shape;81;p9"/>
          <p:cNvSpPr txBox="1">
            <a:spLocks noGrp="1"/>
          </p:cNvSpPr>
          <p:nvPr>
            <p:ph type="sldNum" idx="12"/>
          </p:nvPr>
        </p:nvSpPr>
        <p:spPr>
          <a:xfrm>
            <a:off x="6584109" y="6378037"/>
            <a:ext cx="2102513" cy="2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4</a:t>
            </a:fld>
            <a:endParaRPr/>
          </a:p>
        </p:txBody>
      </p:sp>
      <p:sp>
        <p:nvSpPr>
          <p:cNvPr id="82" name="Google Shape;82;p9"/>
          <p:cNvSpPr txBox="1"/>
          <p:nvPr/>
        </p:nvSpPr>
        <p:spPr>
          <a:xfrm>
            <a:off x="834203" y="1652418"/>
            <a:ext cx="7303743" cy="41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4" tIns="34353" rIns="68724" bIns="34353" anchor="t" anchorCtr="0">
            <a:noAutofit/>
          </a:bodyPr>
          <a:lstStyle/>
          <a:p>
            <a:r>
              <a:rPr lang="en-US" sz="2400" b="1" dirty="0" smtClean="0"/>
              <a:t>CO1</a:t>
            </a:r>
            <a:r>
              <a:rPr lang="en-US" sz="2400" dirty="0" smtClean="0"/>
              <a:t>:Understand the data structure of stacks and queues and solve applications using them</a:t>
            </a:r>
          </a:p>
          <a:p>
            <a:r>
              <a:rPr lang="en-US" sz="2400" b="1" dirty="0" smtClean="0"/>
              <a:t>CO2:</a:t>
            </a:r>
            <a:r>
              <a:rPr lang="en-US" sz="2400" dirty="0" smtClean="0"/>
              <a:t>Analyze and apply operations of linked lists and demonstrate their applications</a:t>
            </a:r>
          </a:p>
          <a:p>
            <a:r>
              <a:rPr lang="en-US" sz="2400" b="1" dirty="0" smtClean="0"/>
              <a:t>CO3</a:t>
            </a:r>
            <a:r>
              <a:rPr lang="en-US" sz="2400" dirty="0" smtClean="0"/>
              <a:t>:Evaluate the computational efficiency of the principal algorithms for sorting, searching, and hashing.</a:t>
            </a:r>
          </a:p>
          <a:p>
            <a:r>
              <a:rPr lang="en-US" sz="2400" b="1" dirty="0" smtClean="0"/>
              <a:t>CO4</a:t>
            </a:r>
            <a:r>
              <a:rPr lang="en-US" sz="2400" dirty="0" smtClean="0"/>
              <a:t>:Demonstrate operations on trees and graph. 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537341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6802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45" dirty="0">
                <a:solidFill>
                  <a:srgbClr val="04607A"/>
                </a:solidFill>
                <a:latin typeface="Calibri"/>
                <a:cs typeface="Calibri"/>
              </a:rPr>
              <a:t>Post</a:t>
            </a:r>
            <a:r>
              <a:rPr sz="5000" b="0" spc="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86385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Post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R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6802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45" dirty="0">
                <a:solidFill>
                  <a:srgbClr val="04607A"/>
                </a:solidFill>
                <a:latin typeface="Calibri"/>
                <a:cs typeface="Calibri"/>
              </a:rPr>
              <a:t>Post</a:t>
            </a:r>
            <a:r>
              <a:rPr sz="5000" b="0" spc="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86385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Post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R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dirty="0">
                <a:latin typeface="Constantia"/>
                <a:cs typeface="Constantia"/>
              </a:rPr>
              <a:t>E,</a:t>
            </a:r>
            <a:r>
              <a:rPr sz="2400" spc="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6802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45" dirty="0">
                <a:solidFill>
                  <a:srgbClr val="04607A"/>
                </a:solidFill>
                <a:latin typeface="Calibri"/>
                <a:cs typeface="Calibri"/>
              </a:rPr>
              <a:t>Post</a:t>
            </a:r>
            <a:r>
              <a:rPr sz="5000" b="0" spc="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86385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Post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R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35" dirty="0">
                <a:latin typeface="Constantia"/>
                <a:cs typeface="Constantia"/>
              </a:rPr>
              <a:t>B,</a:t>
            </a:r>
            <a:r>
              <a:rPr sz="2400" spc="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6802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45" dirty="0">
                <a:solidFill>
                  <a:srgbClr val="04607A"/>
                </a:solidFill>
                <a:latin typeface="Calibri"/>
                <a:cs typeface="Calibri"/>
              </a:rPr>
              <a:t>Post</a:t>
            </a:r>
            <a:r>
              <a:rPr sz="5000" b="0" spc="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86385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Post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R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spc="-90" dirty="0">
                <a:latin typeface="Constantia"/>
                <a:cs typeface="Constantia"/>
              </a:rPr>
              <a:t>F,</a:t>
            </a:r>
            <a:r>
              <a:rPr sz="2400" spc="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G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6802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45" dirty="0">
                <a:solidFill>
                  <a:srgbClr val="04607A"/>
                </a:solidFill>
                <a:latin typeface="Calibri"/>
                <a:cs typeface="Calibri"/>
              </a:rPr>
              <a:t>Post</a:t>
            </a:r>
            <a:r>
              <a:rPr sz="5000" b="0" spc="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86385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Post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R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spc="-90" dirty="0">
                <a:latin typeface="Constantia"/>
                <a:cs typeface="Constantia"/>
              </a:rPr>
              <a:t>F, </a:t>
            </a:r>
            <a:r>
              <a:rPr sz="2400" spc="-25" dirty="0">
                <a:latin typeface="Constantia"/>
                <a:cs typeface="Constantia"/>
              </a:rPr>
              <a:t>G,</a:t>
            </a:r>
            <a:r>
              <a:rPr sz="2400" spc="1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6802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45" dirty="0">
                <a:solidFill>
                  <a:srgbClr val="04607A"/>
                </a:solidFill>
                <a:latin typeface="Calibri"/>
                <a:cs typeface="Calibri"/>
              </a:rPr>
              <a:t>Post</a:t>
            </a:r>
            <a:r>
              <a:rPr sz="5000" b="0" spc="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86385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Post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R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spc="-90" dirty="0">
                <a:latin typeface="Constantia"/>
                <a:cs typeface="Constantia"/>
              </a:rPr>
              <a:t>F, </a:t>
            </a:r>
            <a:r>
              <a:rPr sz="2400" spc="-25" dirty="0">
                <a:latin typeface="Constantia"/>
                <a:cs typeface="Constantia"/>
              </a:rPr>
              <a:t>G, </a:t>
            </a:r>
            <a:r>
              <a:rPr sz="2400" spc="-5" dirty="0">
                <a:latin typeface="Constantia"/>
                <a:cs typeface="Constantia"/>
              </a:rPr>
              <a:t>C,</a:t>
            </a:r>
            <a:r>
              <a:rPr sz="2400" spc="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93264" y="4335907"/>
            <a:ext cx="509905" cy="290195"/>
          </a:xfrm>
          <a:custGeom>
            <a:avLst/>
            <a:gdLst/>
            <a:ahLst/>
            <a:cxnLst/>
            <a:rect l="l" t="t" r="r" b="b"/>
            <a:pathLst>
              <a:path w="509905" h="290195">
                <a:moveTo>
                  <a:pt x="281330" y="67818"/>
                </a:moveTo>
                <a:lnTo>
                  <a:pt x="243331" y="67818"/>
                </a:lnTo>
                <a:lnTo>
                  <a:pt x="377063" y="234950"/>
                </a:lnTo>
                <a:lnTo>
                  <a:pt x="389636" y="233807"/>
                </a:lnTo>
                <a:lnTo>
                  <a:pt x="389636" y="181610"/>
                </a:lnTo>
                <a:lnTo>
                  <a:pt x="372363" y="181610"/>
                </a:lnTo>
                <a:lnTo>
                  <a:pt x="281330" y="67818"/>
                </a:lnTo>
                <a:close/>
              </a:path>
              <a:path w="509905" h="290195">
                <a:moveTo>
                  <a:pt x="203454" y="25400"/>
                </a:moveTo>
                <a:lnTo>
                  <a:pt x="203708" y="31877"/>
                </a:lnTo>
                <a:lnTo>
                  <a:pt x="222123" y="37592"/>
                </a:lnTo>
                <a:lnTo>
                  <a:pt x="224409" y="38481"/>
                </a:lnTo>
                <a:lnTo>
                  <a:pt x="225679" y="40132"/>
                </a:lnTo>
                <a:lnTo>
                  <a:pt x="225806" y="42672"/>
                </a:lnTo>
                <a:lnTo>
                  <a:pt x="225933" y="49276"/>
                </a:lnTo>
                <a:lnTo>
                  <a:pt x="225980" y="204263"/>
                </a:lnTo>
                <a:lnTo>
                  <a:pt x="225806" y="217678"/>
                </a:lnTo>
                <a:lnTo>
                  <a:pt x="225679" y="219964"/>
                </a:lnTo>
                <a:lnTo>
                  <a:pt x="224281" y="221488"/>
                </a:lnTo>
                <a:lnTo>
                  <a:pt x="221742" y="222377"/>
                </a:lnTo>
                <a:lnTo>
                  <a:pt x="203454" y="227838"/>
                </a:lnTo>
                <a:lnTo>
                  <a:pt x="204088" y="234188"/>
                </a:lnTo>
                <a:lnTo>
                  <a:pt x="228538" y="233830"/>
                </a:lnTo>
                <a:lnTo>
                  <a:pt x="265288" y="233807"/>
                </a:lnTo>
                <a:lnTo>
                  <a:pt x="265049" y="227584"/>
                </a:lnTo>
                <a:lnTo>
                  <a:pt x="247396" y="222377"/>
                </a:lnTo>
                <a:lnTo>
                  <a:pt x="244983" y="221742"/>
                </a:lnTo>
                <a:lnTo>
                  <a:pt x="243712" y="220091"/>
                </a:lnTo>
                <a:lnTo>
                  <a:pt x="243586" y="217297"/>
                </a:lnTo>
                <a:lnTo>
                  <a:pt x="243412" y="204263"/>
                </a:lnTo>
                <a:lnTo>
                  <a:pt x="243331" y="67818"/>
                </a:lnTo>
                <a:lnTo>
                  <a:pt x="281330" y="67818"/>
                </a:lnTo>
                <a:lnTo>
                  <a:pt x="247904" y="26035"/>
                </a:lnTo>
                <a:lnTo>
                  <a:pt x="233806" y="26035"/>
                </a:lnTo>
                <a:lnTo>
                  <a:pt x="227707" y="25989"/>
                </a:lnTo>
                <a:lnTo>
                  <a:pt x="203454" y="25400"/>
                </a:lnTo>
                <a:close/>
              </a:path>
              <a:path w="509905" h="290195">
                <a:moveTo>
                  <a:pt x="265288" y="233807"/>
                </a:moveTo>
                <a:lnTo>
                  <a:pt x="234823" y="233807"/>
                </a:lnTo>
                <a:lnTo>
                  <a:pt x="241228" y="233830"/>
                </a:lnTo>
                <a:lnTo>
                  <a:pt x="265303" y="234188"/>
                </a:lnTo>
                <a:lnTo>
                  <a:pt x="265288" y="233807"/>
                </a:lnTo>
                <a:close/>
              </a:path>
              <a:path w="509905" h="290195">
                <a:moveTo>
                  <a:pt x="350266" y="25400"/>
                </a:moveTo>
                <a:lnTo>
                  <a:pt x="350647" y="32258"/>
                </a:lnTo>
                <a:lnTo>
                  <a:pt x="368173" y="37338"/>
                </a:lnTo>
                <a:lnTo>
                  <a:pt x="370713" y="38100"/>
                </a:lnTo>
                <a:lnTo>
                  <a:pt x="371983" y="39624"/>
                </a:lnTo>
                <a:lnTo>
                  <a:pt x="372110" y="41910"/>
                </a:lnTo>
                <a:lnTo>
                  <a:pt x="372363" y="57150"/>
                </a:lnTo>
                <a:lnTo>
                  <a:pt x="372363" y="181610"/>
                </a:lnTo>
                <a:lnTo>
                  <a:pt x="389636" y="181610"/>
                </a:lnTo>
                <a:lnTo>
                  <a:pt x="389763" y="49276"/>
                </a:lnTo>
                <a:lnTo>
                  <a:pt x="412242" y="31877"/>
                </a:lnTo>
                <a:lnTo>
                  <a:pt x="411669" y="26035"/>
                </a:lnTo>
                <a:lnTo>
                  <a:pt x="381127" y="26035"/>
                </a:lnTo>
                <a:lnTo>
                  <a:pt x="374769" y="25989"/>
                </a:lnTo>
                <a:lnTo>
                  <a:pt x="350266" y="25400"/>
                </a:lnTo>
                <a:close/>
              </a:path>
              <a:path w="509905" h="290195">
                <a:moveTo>
                  <a:pt x="247396" y="25400"/>
                </a:moveTo>
                <a:lnTo>
                  <a:pt x="242824" y="25781"/>
                </a:lnTo>
                <a:lnTo>
                  <a:pt x="238252" y="26035"/>
                </a:lnTo>
                <a:lnTo>
                  <a:pt x="247904" y="26035"/>
                </a:lnTo>
                <a:lnTo>
                  <a:pt x="247396" y="25400"/>
                </a:lnTo>
                <a:close/>
              </a:path>
              <a:path w="509905" h="290195">
                <a:moveTo>
                  <a:pt x="411606" y="25400"/>
                </a:moveTo>
                <a:lnTo>
                  <a:pt x="387532" y="25989"/>
                </a:lnTo>
                <a:lnTo>
                  <a:pt x="381127" y="26035"/>
                </a:lnTo>
                <a:lnTo>
                  <a:pt x="411669" y="26035"/>
                </a:lnTo>
                <a:lnTo>
                  <a:pt x="411606" y="25400"/>
                </a:lnTo>
                <a:close/>
              </a:path>
              <a:path w="509905" h="290195">
                <a:moveTo>
                  <a:pt x="103505" y="25400"/>
                </a:moveTo>
                <a:lnTo>
                  <a:pt x="103759" y="31877"/>
                </a:lnTo>
                <a:lnTo>
                  <a:pt x="122300" y="37592"/>
                </a:lnTo>
                <a:lnTo>
                  <a:pt x="124587" y="38481"/>
                </a:lnTo>
                <a:lnTo>
                  <a:pt x="125730" y="40132"/>
                </a:lnTo>
                <a:lnTo>
                  <a:pt x="125856" y="42672"/>
                </a:lnTo>
                <a:lnTo>
                  <a:pt x="125964" y="45466"/>
                </a:lnTo>
                <a:lnTo>
                  <a:pt x="125984" y="209296"/>
                </a:lnTo>
                <a:lnTo>
                  <a:pt x="125856" y="217678"/>
                </a:lnTo>
                <a:lnTo>
                  <a:pt x="125603" y="220091"/>
                </a:lnTo>
                <a:lnTo>
                  <a:pt x="124333" y="221615"/>
                </a:lnTo>
                <a:lnTo>
                  <a:pt x="103505" y="227838"/>
                </a:lnTo>
                <a:lnTo>
                  <a:pt x="104140" y="234188"/>
                </a:lnTo>
                <a:lnTo>
                  <a:pt x="131947" y="233830"/>
                </a:lnTo>
                <a:lnTo>
                  <a:pt x="177911" y="233807"/>
                </a:lnTo>
                <a:lnTo>
                  <a:pt x="177673" y="227838"/>
                </a:lnTo>
                <a:lnTo>
                  <a:pt x="160781" y="222631"/>
                </a:lnTo>
                <a:lnTo>
                  <a:pt x="157480" y="221742"/>
                </a:lnTo>
                <a:lnTo>
                  <a:pt x="155702" y="220091"/>
                </a:lnTo>
                <a:lnTo>
                  <a:pt x="155575" y="217551"/>
                </a:lnTo>
                <a:lnTo>
                  <a:pt x="155448" y="204343"/>
                </a:lnTo>
                <a:lnTo>
                  <a:pt x="155575" y="41910"/>
                </a:lnTo>
                <a:lnTo>
                  <a:pt x="155829" y="39497"/>
                </a:lnTo>
                <a:lnTo>
                  <a:pt x="157099" y="37973"/>
                </a:lnTo>
                <a:lnTo>
                  <a:pt x="159512" y="37338"/>
                </a:lnTo>
                <a:lnTo>
                  <a:pt x="177927" y="31877"/>
                </a:lnTo>
                <a:lnTo>
                  <a:pt x="177354" y="26035"/>
                </a:lnTo>
                <a:lnTo>
                  <a:pt x="140462" y="26035"/>
                </a:lnTo>
                <a:lnTo>
                  <a:pt x="131508" y="25989"/>
                </a:lnTo>
                <a:lnTo>
                  <a:pt x="103505" y="25400"/>
                </a:lnTo>
                <a:close/>
              </a:path>
              <a:path w="509905" h="290195">
                <a:moveTo>
                  <a:pt x="177911" y="233807"/>
                </a:moveTo>
                <a:lnTo>
                  <a:pt x="140969" y="233807"/>
                </a:lnTo>
                <a:lnTo>
                  <a:pt x="149923" y="233830"/>
                </a:lnTo>
                <a:lnTo>
                  <a:pt x="159067" y="233902"/>
                </a:lnTo>
                <a:lnTo>
                  <a:pt x="177927" y="234188"/>
                </a:lnTo>
                <a:lnTo>
                  <a:pt x="177911" y="233807"/>
                </a:lnTo>
                <a:close/>
              </a:path>
              <a:path w="509905" h="290195">
                <a:moveTo>
                  <a:pt x="177292" y="25400"/>
                </a:moveTo>
                <a:lnTo>
                  <a:pt x="158543" y="25860"/>
                </a:lnTo>
                <a:lnTo>
                  <a:pt x="140462" y="26035"/>
                </a:lnTo>
                <a:lnTo>
                  <a:pt x="177354" y="26035"/>
                </a:lnTo>
                <a:lnTo>
                  <a:pt x="177292" y="25400"/>
                </a:lnTo>
                <a:close/>
              </a:path>
              <a:path w="509905" h="290195">
                <a:moveTo>
                  <a:pt x="442468" y="0"/>
                </a:moveTo>
                <a:lnTo>
                  <a:pt x="435991" y="5588"/>
                </a:lnTo>
                <a:lnTo>
                  <a:pt x="456807" y="34166"/>
                </a:lnTo>
                <a:lnTo>
                  <a:pt x="471646" y="66960"/>
                </a:lnTo>
                <a:lnTo>
                  <a:pt x="480532" y="103993"/>
                </a:lnTo>
                <a:lnTo>
                  <a:pt x="483488" y="145288"/>
                </a:lnTo>
                <a:lnTo>
                  <a:pt x="480532" y="186267"/>
                </a:lnTo>
                <a:lnTo>
                  <a:pt x="471646" y="223091"/>
                </a:lnTo>
                <a:lnTo>
                  <a:pt x="456807" y="255748"/>
                </a:lnTo>
                <a:lnTo>
                  <a:pt x="435991" y="284226"/>
                </a:lnTo>
                <a:lnTo>
                  <a:pt x="442468" y="289941"/>
                </a:lnTo>
                <a:lnTo>
                  <a:pt x="471898" y="259435"/>
                </a:lnTo>
                <a:lnTo>
                  <a:pt x="492934" y="225059"/>
                </a:lnTo>
                <a:lnTo>
                  <a:pt x="505565" y="186803"/>
                </a:lnTo>
                <a:lnTo>
                  <a:pt x="509778" y="144653"/>
                </a:lnTo>
                <a:lnTo>
                  <a:pt x="505565" y="102744"/>
                </a:lnTo>
                <a:lnTo>
                  <a:pt x="492934" y="64658"/>
                </a:lnTo>
                <a:lnTo>
                  <a:pt x="471898" y="30406"/>
                </a:lnTo>
                <a:lnTo>
                  <a:pt x="442468" y="0"/>
                </a:lnTo>
                <a:close/>
              </a:path>
              <a:path w="509905" h="290195">
                <a:moveTo>
                  <a:pt x="67183" y="0"/>
                </a:moveTo>
                <a:lnTo>
                  <a:pt x="37772" y="30434"/>
                </a:lnTo>
                <a:lnTo>
                  <a:pt x="16779" y="64785"/>
                </a:lnTo>
                <a:lnTo>
                  <a:pt x="4192" y="103066"/>
                </a:lnTo>
                <a:lnTo>
                  <a:pt x="0" y="145288"/>
                </a:lnTo>
                <a:lnTo>
                  <a:pt x="4192" y="187178"/>
                </a:lnTo>
                <a:lnTo>
                  <a:pt x="16779" y="225234"/>
                </a:lnTo>
                <a:lnTo>
                  <a:pt x="37772" y="259480"/>
                </a:lnTo>
                <a:lnTo>
                  <a:pt x="67183" y="289941"/>
                </a:lnTo>
                <a:lnTo>
                  <a:pt x="73660" y="284226"/>
                </a:lnTo>
                <a:lnTo>
                  <a:pt x="52897" y="255702"/>
                </a:lnTo>
                <a:lnTo>
                  <a:pt x="38052" y="222916"/>
                </a:lnTo>
                <a:lnTo>
                  <a:pt x="29136" y="185892"/>
                </a:lnTo>
                <a:lnTo>
                  <a:pt x="26162" y="144653"/>
                </a:lnTo>
                <a:lnTo>
                  <a:pt x="29136" y="103671"/>
                </a:lnTo>
                <a:lnTo>
                  <a:pt x="38052" y="66833"/>
                </a:lnTo>
                <a:lnTo>
                  <a:pt x="52897" y="34139"/>
                </a:lnTo>
                <a:lnTo>
                  <a:pt x="73660" y="5588"/>
                </a:lnTo>
                <a:lnTo>
                  <a:pt x="671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90673" y="4355210"/>
            <a:ext cx="320928" cy="2217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29254" y="4335907"/>
            <a:ext cx="74295" cy="290195"/>
          </a:xfrm>
          <a:custGeom>
            <a:avLst/>
            <a:gdLst/>
            <a:ahLst/>
            <a:cxnLst/>
            <a:rect l="l" t="t" r="r" b="b"/>
            <a:pathLst>
              <a:path w="74294" h="290195">
                <a:moveTo>
                  <a:pt x="6476" y="0"/>
                </a:moveTo>
                <a:lnTo>
                  <a:pt x="35907" y="30406"/>
                </a:lnTo>
                <a:lnTo>
                  <a:pt x="56943" y="64658"/>
                </a:lnTo>
                <a:lnTo>
                  <a:pt x="69574" y="102744"/>
                </a:lnTo>
                <a:lnTo>
                  <a:pt x="73787" y="144653"/>
                </a:lnTo>
                <a:lnTo>
                  <a:pt x="69574" y="186803"/>
                </a:lnTo>
                <a:lnTo>
                  <a:pt x="56943" y="225059"/>
                </a:lnTo>
                <a:lnTo>
                  <a:pt x="35907" y="259435"/>
                </a:lnTo>
                <a:lnTo>
                  <a:pt x="6476" y="289941"/>
                </a:lnTo>
                <a:lnTo>
                  <a:pt x="0" y="284226"/>
                </a:lnTo>
                <a:lnTo>
                  <a:pt x="20816" y="255748"/>
                </a:lnTo>
                <a:lnTo>
                  <a:pt x="35655" y="223091"/>
                </a:lnTo>
                <a:lnTo>
                  <a:pt x="44541" y="186267"/>
                </a:lnTo>
                <a:lnTo>
                  <a:pt x="47497" y="145288"/>
                </a:lnTo>
                <a:lnTo>
                  <a:pt x="44541" y="103993"/>
                </a:lnTo>
                <a:lnTo>
                  <a:pt x="35655" y="66960"/>
                </a:lnTo>
                <a:lnTo>
                  <a:pt x="20816" y="34166"/>
                </a:lnTo>
                <a:lnTo>
                  <a:pt x="0" y="5588"/>
                </a:lnTo>
                <a:lnTo>
                  <a:pt x="6476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93264" y="4335907"/>
            <a:ext cx="73660" cy="290195"/>
          </a:xfrm>
          <a:custGeom>
            <a:avLst/>
            <a:gdLst/>
            <a:ahLst/>
            <a:cxnLst/>
            <a:rect l="l" t="t" r="r" b="b"/>
            <a:pathLst>
              <a:path w="73660" h="290195">
                <a:moveTo>
                  <a:pt x="67183" y="0"/>
                </a:moveTo>
                <a:lnTo>
                  <a:pt x="73660" y="5588"/>
                </a:lnTo>
                <a:lnTo>
                  <a:pt x="52897" y="34139"/>
                </a:lnTo>
                <a:lnTo>
                  <a:pt x="38052" y="66833"/>
                </a:lnTo>
                <a:lnTo>
                  <a:pt x="29136" y="103671"/>
                </a:lnTo>
                <a:lnTo>
                  <a:pt x="26162" y="144653"/>
                </a:lnTo>
                <a:lnTo>
                  <a:pt x="29136" y="185892"/>
                </a:lnTo>
                <a:lnTo>
                  <a:pt x="38052" y="222916"/>
                </a:lnTo>
                <a:lnTo>
                  <a:pt x="52897" y="255702"/>
                </a:lnTo>
                <a:lnTo>
                  <a:pt x="73660" y="284226"/>
                </a:lnTo>
                <a:lnTo>
                  <a:pt x="67183" y="289941"/>
                </a:lnTo>
                <a:lnTo>
                  <a:pt x="37772" y="259480"/>
                </a:lnTo>
                <a:lnTo>
                  <a:pt x="16779" y="225234"/>
                </a:lnTo>
                <a:lnTo>
                  <a:pt x="4192" y="187178"/>
                </a:lnTo>
                <a:lnTo>
                  <a:pt x="0" y="145288"/>
                </a:lnTo>
                <a:lnTo>
                  <a:pt x="4192" y="103066"/>
                </a:lnTo>
                <a:lnTo>
                  <a:pt x="16779" y="64785"/>
                </a:lnTo>
                <a:lnTo>
                  <a:pt x="37772" y="30434"/>
                </a:lnTo>
                <a:lnTo>
                  <a:pt x="6718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16833" y="4486104"/>
            <a:ext cx="83185" cy="19685"/>
          </a:xfrm>
          <a:custGeom>
            <a:avLst/>
            <a:gdLst/>
            <a:ahLst/>
            <a:cxnLst/>
            <a:rect l="l" t="t" r="r" b="b"/>
            <a:pathLst>
              <a:path w="83185" h="19685">
                <a:moveTo>
                  <a:pt x="0" y="19347"/>
                </a:moveTo>
                <a:lnTo>
                  <a:pt x="82748" y="19347"/>
                </a:lnTo>
                <a:lnTo>
                  <a:pt x="82748" y="0"/>
                </a:lnTo>
                <a:lnTo>
                  <a:pt x="0" y="0"/>
                </a:lnTo>
                <a:lnTo>
                  <a:pt x="0" y="193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10738" y="4480008"/>
            <a:ext cx="95250" cy="31750"/>
          </a:xfrm>
          <a:custGeom>
            <a:avLst/>
            <a:gdLst/>
            <a:ahLst/>
            <a:cxnLst/>
            <a:rect l="l" t="t" r="r" b="b"/>
            <a:pathLst>
              <a:path w="95250" h="31750">
                <a:moveTo>
                  <a:pt x="0" y="31539"/>
                </a:moveTo>
                <a:lnTo>
                  <a:pt x="94940" y="31539"/>
                </a:lnTo>
                <a:lnTo>
                  <a:pt x="94940" y="0"/>
                </a:lnTo>
                <a:lnTo>
                  <a:pt x="0" y="0"/>
                </a:lnTo>
                <a:lnTo>
                  <a:pt x="0" y="31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97809" y="4351782"/>
            <a:ext cx="1611376" cy="2720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95144" y="4768722"/>
            <a:ext cx="729233" cy="3021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9777" y="4790694"/>
            <a:ext cx="1721866" cy="2720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35965" y="1361987"/>
            <a:ext cx="6201410" cy="416052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  <a:tab pos="1923414" algn="l"/>
              </a:tabLst>
            </a:pP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order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	</a:t>
            </a:r>
            <a:r>
              <a:rPr sz="2600" spc="-80" dirty="0">
                <a:latin typeface="Constantia"/>
                <a:cs typeface="Constantia"/>
              </a:rPr>
              <a:t>D, </a:t>
            </a:r>
            <a:r>
              <a:rPr sz="2600" spc="-25" dirty="0">
                <a:latin typeface="Constantia"/>
                <a:cs typeface="Constantia"/>
              </a:rPr>
              <a:t>G, </a:t>
            </a:r>
            <a:r>
              <a:rPr sz="2600" spc="-30" dirty="0">
                <a:latin typeface="Constantia"/>
                <a:cs typeface="Constantia"/>
              </a:rPr>
              <a:t>B, </a:t>
            </a:r>
            <a:r>
              <a:rPr sz="2600" dirty="0">
                <a:latin typeface="Constantia"/>
                <a:cs typeface="Constantia"/>
              </a:rPr>
              <a:t>H, E, A, </a:t>
            </a:r>
            <a:r>
              <a:rPr sz="2600" spc="-100" dirty="0">
                <a:latin typeface="Constantia"/>
                <a:cs typeface="Constantia"/>
              </a:rPr>
              <a:t>F, </a:t>
            </a:r>
            <a:r>
              <a:rPr sz="2600" dirty="0">
                <a:latin typeface="Constantia"/>
                <a:cs typeface="Constantia"/>
              </a:rPr>
              <a:t>I,</a:t>
            </a:r>
            <a:r>
              <a:rPr sz="2600" spc="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C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– </a:t>
            </a:r>
            <a:r>
              <a:rPr sz="2600" spc="-5" dirty="0">
                <a:latin typeface="Constantia"/>
                <a:cs typeface="Constantia"/>
              </a:rPr>
              <a:t>A, </a:t>
            </a:r>
            <a:r>
              <a:rPr sz="2600" spc="-30" dirty="0">
                <a:latin typeface="Constantia"/>
                <a:cs typeface="Constantia"/>
              </a:rPr>
              <a:t>B, </a:t>
            </a:r>
            <a:r>
              <a:rPr sz="2600" spc="-80" dirty="0">
                <a:latin typeface="Constantia"/>
                <a:cs typeface="Constantia"/>
              </a:rPr>
              <a:t>D, </a:t>
            </a:r>
            <a:r>
              <a:rPr sz="2600" spc="-25" dirty="0">
                <a:latin typeface="Constantia"/>
                <a:cs typeface="Constantia"/>
              </a:rPr>
              <a:t>G, </a:t>
            </a:r>
            <a:r>
              <a:rPr sz="2600" dirty="0">
                <a:latin typeface="Constantia"/>
                <a:cs typeface="Constantia"/>
              </a:rPr>
              <a:t>E, H, </a:t>
            </a:r>
            <a:r>
              <a:rPr sz="2600" spc="-5" dirty="0">
                <a:latin typeface="Constantia"/>
                <a:cs typeface="Constantia"/>
              </a:rPr>
              <a:t>C, </a:t>
            </a:r>
            <a:r>
              <a:rPr sz="2600" spc="-100" dirty="0">
                <a:latin typeface="Constantia"/>
                <a:cs typeface="Constantia"/>
              </a:rPr>
              <a:t>F,</a:t>
            </a:r>
            <a:r>
              <a:rPr sz="2600" spc="-229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Wingdings 2"/>
              <a:buChar char=""/>
            </a:pPr>
            <a:endParaRPr sz="3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Step </a:t>
            </a:r>
            <a:r>
              <a:rPr sz="2600" dirty="0">
                <a:latin typeface="Constantia"/>
                <a:cs typeface="Constantia"/>
              </a:rPr>
              <a:t>1 : finding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254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root</a:t>
            </a:r>
            <a:endParaRPr sz="2600">
              <a:latin typeface="Constantia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2780" algn="l"/>
              </a:tabLst>
            </a:pPr>
            <a:r>
              <a:rPr sz="2400" spc="-10" dirty="0">
                <a:latin typeface="Constantia"/>
                <a:cs typeface="Constantia"/>
              </a:rPr>
              <a:t>Root </a:t>
            </a:r>
            <a:r>
              <a:rPr sz="2400" spc="-15" dirty="0">
                <a:latin typeface="Constantia"/>
                <a:cs typeface="Constantia"/>
              </a:rPr>
              <a:t>Node </a:t>
            </a:r>
            <a:r>
              <a:rPr sz="2400" dirty="0">
                <a:latin typeface="Constantia"/>
                <a:cs typeface="Constantia"/>
              </a:rPr>
              <a:t>– A </a:t>
            </a:r>
            <a:r>
              <a:rPr sz="2400" spc="-10" dirty="0">
                <a:latin typeface="Constantia"/>
                <a:cs typeface="Constantia"/>
              </a:rPr>
              <a:t>(from </a:t>
            </a:r>
            <a:r>
              <a:rPr sz="2400" spc="-15" dirty="0">
                <a:latin typeface="Constantia"/>
                <a:cs typeface="Constantia"/>
              </a:rPr>
              <a:t>pre</a:t>
            </a:r>
            <a:r>
              <a:rPr sz="2400" spc="-3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order)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Step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2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:</a:t>
            </a:r>
            <a:r>
              <a:rPr sz="2600" spc="-10" dirty="0">
                <a:latin typeface="Constantia"/>
                <a:cs typeface="Constantia"/>
              </a:rPr>
              <a:t> Find</a:t>
            </a:r>
            <a:r>
              <a:rPr sz="2600" spc="-5" dirty="0">
                <a:latin typeface="Constantia"/>
                <a:cs typeface="Constantia"/>
              </a:rPr>
              <a:t> left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right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part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root</a:t>
            </a:r>
            <a:endParaRPr sz="2600">
              <a:latin typeface="Constantia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2780" algn="l"/>
              </a:tabLst>
            </a:pPr>
            <a:r>
              <a:rPr sz="2400" spc="5" dirty="0">
                <a:latin typeface="Constantia"/>
                <a:cs typeface="Constantia"/>
              </a:rPr>
              <a:t>Left </a:t>
            </a:r>
            <a:r>
              <a:rPr sz="2400" dirty="0">
                <a:latin typeface="Constantia"/>
                <a:cs typeface="Constantia"/>
              </a:rPr>
              <a:t>part</a:t>
            </a:r>
            <a:r>
              <a:rPr sz="2400" spc="-1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-</a:t>
            </a:r>
            <a:endParaRPr sz="2400">
              <a:latin typeface="Constantia"/>
              <a:cs typeface="Constantia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0E6EC5"/>
              </a:buClr>
              <a:buFont typeface="Wingdings 2"/>
              <a:buChar char=""/>
            </a:pPr>
            <a:endParaRPr sz="350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buClr>
                <a:srgbClr val="0E6EC5"/>
              </a:buClr>
              <a:buSzPct val="85416"/>
              <a:buFont typeface="Wingdings 2"/>
              <a:buChar char=""/>
              <a:tabLst>
                <a:tab pos="652780" algn="l"/>
              </a:tabLst>
            </a:pPr>
            <a:r>
              <a:rPr sz="2400" spc="-10" dirty="0">
                <a:latin typeface="Constantia"/>
                <a:cs typeface="Constantia"/>
              </a:rPr>
              <a:t>Right </a:t>
            </a:r>
            <a:r>
              <a:rPr sz="2400" dirty="0">
                <a:latin typeface="Constantia"/>
                <a:cs typeface="Constantia"/>
              </a:rPr>
              <a:t>part</a:t>
            </a:r>
            <a:r>
              <a:rPr sz="2400" spc="-1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-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86811" y="5213730"/>
            <a:ext cx="509905" cy="290195"/>
          </a:xfrm>
          <a:custGeom>
            <a:avLst/>
            <a:gdLst/>
            <a:ahLst/>
            <a:cxnLst/>
            <a:rect l="l" t="t" r="r" b="b"/>
            <a:pathLst>
              <a:path w="509905" h="290195">
                <a:moveTo>
                  <a:pt x="281330" y="67818"/>
                </a:moveTo>
                <a:lnTo>
                  <a:pt x="243331" y="67818"/>
                </a:lnTo>
                <a:lnTo>
                  <a:pt x="377063" y="234950"/>
                </a:lnTo>
                <a:lnTo>
                  <a:pt x="389636" y="233807"/>
                </a:lnTo>
                <a:lnTo>
                  <a:pt x="389636" y="181610"/>
                </a:lnTo>
                <a:lnTo>
                  <a:pt x="372363" y="181610"/>
                </a:lnTo>
                <a:lnTo>
                  <a:pt x="281330" y="67818"/>
                </a:lnTo>
                <a:close/>
              </a:path>
              <a:path w="509905" h="290195">
                <a:moveTo>
                  <a:pt x="203454" y="25400"/>
                </a:moveTo>
                <a:lnTo>
                  <a:pt x="203707" y="31877"/>
                </a:lnTo>
                <a:lnTo>
                  <a:pt x="222123" y="37592"/>
                </a:lnTo>
                <a:lnTo>
                  <a:pt x="224408" y="38481"/>
                </a:lnTo>
                <a:lnTo>
                  <a:pt x="225679" y="40132"/>
                </a:lnTo>
                <a:lnTo>
                  <a:pt x="225806" y="42672"/>
                </a:lnTo>
                <a:lnTo>
                  <a:pt x="225932" y="49276"/>
                </a:lnTo>
                <a:lnTo>
                  <a:pt x="225980" y="204263"/>
                </a:lnTo>
                <a:lnTo>
                  <a:pt x="225806" y="217678"/>
                </a:lnTo>
                <a:lnTo>
                  <a:pt x="225679" y="219964"/>
                </a:lnTo>
                <a:lnTo>
                  <a:pt x="224281" y="221488"/>
                </a:lnTo>
                <a:lnTo>
                  <a:pt x="221742" y="222377"/>
                </a:lnTo>
                <a:lnTo>
                  <a:pt x="203454" y="227838"/>
                </a:lnTo>
                <a:lnTo>
                  <a:pt x="204088" y="234188"/>
                </a:lnTo>
                <a:lnTo>
                  <a:pt x="228538" y="233830"/>
                </a:lnTo>
                <a:lnTo>
                  <a:pt x="265288" y="233807"/>
                </a:lnTo>
                <a:lnTo>
                  <a:pt x="265049" y="227584"/>
                </a:lnTo>
                <a:lnTo>
                  <a:pt x="247395" y="222377"/>
                </a:lnTo>
                <a:lnTo>
                  <a:pt x="244982" y="221742"/>
                </a:lnTo>
                <a:lnTo>
                  <a:pt x="243712" y="220091"/>
                </a:lnTo>
                <a:lnTo>
                  <a:pt x="243586" y="217297"/>
                </a:lnTo>
                <a:lnTo>
                  <a:pt x="243412" y="204263"/>
                </a:lnTo>
                <a:lnTo>
                  <a:pt x="243331" y="67818"/>
                </a:lnTo>
                <a:lnTo>
                  <a:pt x="281330" y="67818"/>
                </a:lnTo>
                <a:lnTo>
                  <a:pt x="247903" y="26035"/>
                </a:lnTo>
                <a:lnTo>
                  <a:pt x="233806" y="26035"/>
                </a:lnTo>
                <a:lnTo>
                  <a:pt x="227707" y="25989"/>
                </a:lnTo>
                <a:lnTo>
                  <a:pt x="203454" y="25400"/>
                </a:lnTo>
                <a:close/>
              </a:path>
              <a:path w="509905" h="290195">
                <a:moveTo>
                  <a:pt x="265288" y="233807"/>
                </a:moveTo>
                <a:lnTo>
                  <a:pt x="234823" y="233807"/>
                </a:lnTo>
                <a:lnTo>
                  <a:pt x="241228" y="233830"/>
                </a:lnTo>
                <a:lnTo>
                  <a:pt x="265302" y="234188"/>
                </a:lnTo>
                <a:lnTo>
                  <a:pt x="265288" y="233807"/>
                </a:lnTo>
                <a:close/>
              </a:path>
              <a:path w="509905" h="290195">
                <a:moveTo>
                  <a:pt x="350265" y="25400"/>
                </a:moveTo>
                <a:lnTo>
                  <a:pt x="350646" y="32258"/>
                </a:lnTo>
                <a:lnTo>
                  <a:pt x="368173" y="37338"/>
                </a:lnTo>
                <a:lnTo>
                  <a:pt x="370713" y="38100"/>
                </a:lnTo>
                <a:lnTo>
                  <a:pt x="371982" y="39624"/>
                </a:lnTo>
                <a:lnTo>
                  <a:pt x="372110" y="41910"/>
                </a:lnTo>
                <a:lnTo>
                  <a:pt x="372363" y="57150"/>
                </a:lnTo>
                <a:lnTo>
                  <a:pt x="372363" y="181610"/>
                </a:lnTo>
                <a:lnTo>
                  <a:pt x="389636" y="181610"/>
                </a:lnTo>
                <a:lnTo>
                  <a:pt x="389763" y="49276"/>
                </a:lnTo>
                <a:lnTo>
                  <a:pt x="412242" y="31877"/>
                </a:lnTo>
                <a:lnTo>
                  <a:pt x="411669" y="26035"/>
                </a:lnTo>
                <a:lnTo>
                  <a:pt x="381126" y="26035"/>
                </a:lnTo>
                <a:lnTo>
                  <a:pt x="374769" y="25989"/>
                </a:lnTo>
                <a:lnTo>
                  <a:pt x="350265" y="25400"/>
                </a:lnTo>
                <a:close/>
              </a:path>
              <a:path w="509905" h="290195">
                <a:moveTo>
                  <a:pt x="247395" y="25400"/>
                </a:moveTo>
                <a:lnTo>
                  <a:pt x="242824" y="25781"/>
                </a:lnTo>
                <a:lnTo>
                  <a:pt x="238251" y="26035"/>
                </a:lnTo>
                <a:lnTo>
                  <a:pt x="247903" y="26035"/>
                </a:lnTo>
                <a:lnTo>
                  <a:pt x="247395" y="25400"/>
                </a:lnTo>
                <a:close/>
              </a:path>
              <a:path w="509905" h="290195">
                <a:moveTo>
                  <a:pt x="411606" y="25400"/>
                </a:moveTo>
                <a:lnTo>
                  <a:pt x="387532" y="25989"/>
                </a:lnTo>
                <a:lnTo>
                  <a:pt x="381126" y="26035"/>
                </a:lnTo>
                <a:lnTo>
                  <a:pt x="411669" y="26035"/>
                </a:lnTo>
                <a:lnTo>
                  <a:pt x="411606" y="25400"/>
                </a:lnTo>
                <a:close/>
              </a:path>
              <a:path w="509905" h="290195">
                <a:moveTo>
                  <a:pt x="103505" y="25400"/>
                </a:moveTo>
                <a:lnTo>
                  <a:pt x="103758" y="31877"/>
                </a:lnTo>
                <a:lnTo>
                  <a:pt x="122300" y="37592"/>
                </a:lnTo>
                <a:lnTo>
                  <a:pt x="124587" y="38481"/>
                </a:lnTo>
                <a:lnTo>
                  <a:pt x="126111" y="204343"/>
                </a:lnTo>
                <a:lnTo>
                  <a:pt x="125983" y="209296"/>
                </a:lnTo>
                <a:lnTo>
                  <a:pt x="125856" y="217678"/>
                </a:lnTo>
                <a:lnTo>
                  <a:pt x="125602" y="220091"/>
                </a:lnTo>
                <a:lnTo>
                  <a:pt x="124332" y="221615"/>
                </a:lnTo>
                <a:lnTo>
                  <a:pt x="103505" y="227838"/>
                </a:lnTo>
                <a:lnTo>
                  <a:pt x="104139" y="234188"/>
                </a:lnTo>
                <a:lnTo>
                  <a:pt x="131947" y="233830"/>
                </a:lnTo>
                <a:lnTo>
                  <a:pt x="177911" y="233807"/>
                </a:lnTo>
                <a:lnTo>
                  <a:pt x="177673" y="227838"/>
                </a:lnTo>
                <a:lnTo>
                  <a:pt x="160781" y="222631"/>
                </a:lnTo>
                <a:lnTo>
                  <a:pt x="157480" y="221742"/>
                </a:lnTo>
                <a:lnTo>
                  <a:pt x="155701" y="220091"/>
                </a:lnTo>
                <a:lnTo>
                  <a:pt x="155575" y="217551"/>
                </a:lnTo>
                <a:lnTo>
                  <a:pt x="155448" y="204343"/>
                </a:lnTo>
                <a:lnTo>
                  <a:pt x="155320" y="199517"/>
                </a:lnTo>
                <a:lnTo>
                  <a:pt x="155436" y="53721"/>
                </a:lnTo>
                <a:lnTo>
                  <a:pt x="159512" y="37338"/>
                </a:lnTo>
                <a:lnTo>
                  <a:pt x="177926" y="31877"/>
                </a:lnTo>
                <a:lnTo>
                  <a:pt x="177354" y="26035"/>
                </a:lnTo>
                <a:lnTo>
                  <a:pt x="140462" y="26035"/>
                </a:lnTo>
                <a:lnTo>
                  <a:pt x="122364" y="25860"/>
                </a:lnTo>
                <a:lnTo>
                  <a:pt x="103505" y="25400"/>
                </a:lnTo>
                <a:close/>
              </a:path>
              <a:path w="509905" h="290195">
                <a:moveTo>
                  <a:pt x="177911" y="233807"/>
                </a:moveTo>
                <a:lnTo>
                  <a:pt x="140969" y="233807"/>
                </a:lnTo>
                <a:lnTo>
                  <a:pt x="149923" y="233830"/>
                </a:lnTo>
                <a:lnTo>
                  <a:pt x="177926" y="234188"/>
                </a:lnTo>
                <a:lnTo>
                  <a:pt x="177911" y="233807"/>
                </a:lnTo>
                <a:close/>
              </a:path>
              <a:path w="509905" h="290195">
                <a:moveTo>
                  <a:pt x="177292" y="25400"/>
                </a:moveTo>
                <a:lnTo>
                  <a:pt x="158543" y="25860"/>
                </a:lnTo>
                <a:lnTo>
                  <a:pt x="140462" y="26035"/>
                </a:lnTo>
                <a:lnTo>
                  <a:pt x="177354" y="26035"/>
                </a:lnTo>
                <a:lnTo>
                  <a:pt x="177292" y="25400"/>
                </a:lnTo>
                <a:close/>
              </a:path>
              <a:path w="509905" h="290195">
                <a:moveTo>
                  <a:pt x="442468" y="0"/>
                </a:moveTo>
                <a:lnTo>
                  <a:pt x="435990" y="5588"/>
                </a:lnTo>
                <a:lnTo>
                  <a:pt x="456807" y="34166"/>
                </a:lnTo>
                <a:lnTo>
                  <a:pt x="471646" y="66960"/>
                </a:lnTo>
                <a:lnTo>
                  <a:pt x="480532" y="103993"/>
                </a:lnTo>
                <a:lnTo>
                  <a:pt x="483488" y="145288"/>
                </a:lnTo>
                <a:lnTo>
                  <a:pt x="480532" y="186267"/>
                </a:lnTo>
                <a:lnTo>
                  <a:pt x="471646" y="223091"/>
                </a:lnTo>
                <a:lnTo>
                  <a:pt x="456807" y="255748"/>
                </a:lnTo>
                <a:lnTo>
                  <a:pt x="435990" y="284226"/>
                </a:lnTo>
                <a:lnTo>
                  <a:pt x="442468" y="289941"/>
                </a:lnTo>
                <a:lnTo>
                  <a:pt x="471898" y="259435"/>
                </a:lnTo>
                <a:lnTo>
                  <a:pt x="492934" y="225059"/>
                </a:lnTo>
                <a:lnTo>
                  <a:pt x="505565" y="186803"/>
                </a:lnTo>
                <a:lnTo>
                  <a:pt x="509777" y="144653"/>
                </a:lnTo>
                <a:lnTo>
                  <a:pt x="505565" y="102744"/>
                </a:lnTo>
                <a:lnTo>
                  <a:pt x="492934" y="64658"/>
                </a:lnTo>
                <a:lnTo>
                  <a:pt x="471898" y="30406"/>
                </a:lnTo>
                <a:lnTo>
                  <a:pt x="442468" y="0"/>
                </a:lnTo>
                <a:close/>
              </a:path>
              <a:path w="509905" h="290195">
                <a:moveTo>
                  <a:pt x="67182" y="0"/>
                </a:moveTo>
                <a:lnTo>
                  <a:pt x="37772" y="30434"/>
                </a:lnTo>
                <a:lnTo>
                  <a:pt x="16779" y="64785"/>
                </a:lnTo>
                <a:lnTo>
                  <a:pt x="4192" y="103066"/>
                </a:lnTo>
                <a:lnTo>
                  <a:pt x="0" y="145288"/>
                </a:lnTo>
                <a:lnTo>
                  <a:pt x="4192" y="187178"/>
                </a:lnTo>
                <a:lnTo>
                  <a:pt x="16779" y="225234"/>
                </a:lnTo>
                <a:lnTo>
                  <a:pt x="37772" y="259480"/>
                </a:lnTo>
                <a:lnTo>
                  <a:pt x="67182" y="289941"/>
                </a:lnTo>
                <a:lnTo>
                  <a:pt x="73660" y="284226"/>
                </a:lnTo>
                <a:lnTo>
                  <a:pt x="52897" y="255702"/>
                </a:lnTo>
                <a:lnTo>
                  <a:pt x="38052" y="222916"/>
                </a:lnTo>
                <a:lnTo>
                  <a:pt x="29136" y="185892"/>
                </a:lnTo>
                <a:lnTo>
                  <a:pt x="26162" y="144653"/>
                </a:lnTo>
                <a:lnTo>
                  <a:pt x="29136" y="103671"/>
                </a:lnTo>
                <a:lnTo>
                  <a:pt x="38052" y="66833"/>
                </a:lnTo>
                <a:lnTo>
                  <a:pt x="52897" y="34139"/>
                </a:lnTo>
                <a:lnTo>
                  <a:pt x="73660" y="5588"/>
                </a:lnTo>
                <a:lnTo>
                  <a:pt x="671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84220" y="5233034"/>
            <a:ext cx="320928" cy="2217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2802" y="5213730"/>
            <a:ext cx="74295" cy="290195"/>
          </a:xfrm>
          <a:custGeom>
            <a:avLst/>
            <a:gdLst/>
            <a:ahLst/>
            <a:cxnLst/>
            <a:rect l="l" t="t" r="r" b="b"/>
            <a:pathLst>
              <a:path w="74294" h="290195">
                <a:moveTo>
                  <a:pt x="6477" y="0"/>
                </a:moveTo>
                <a:lnTo>
                  <a:pt x="35907" y="30406"/>
                </a:lnTo>
                <a:lnTo>
                  <a:pt x="56943" y="64658"/>
                </a:lnTo>
                <a:lnTo>
                  <a:pt x="69574" y="102744"/>
                </a:lnTo>
                <a:lnTo>
                  <a:pt x="73787" y="144653"/>
                </a:lnTo>
                <a:lnTo>
                  <a:pt x="69574" y="186803"/>
                </a:lnTo>
                <a:lnTo>
                  <a:pt x="56943" y="225059"/>
                </a:lnTo>
                <a:lnTo>
                  <a:pt x="35907" y="259435"/>
                </a:lnTo>
                <a:lnTo>
                  <a:pt x="6477" y="289941"/>
                </a:lnTo>
                <a:lnTo>
                  <a:pt x="0" y="284226"/>
                </a:lnTo>
                <a:lnTo>
                  <a:pt x="20816" y="255748"/>
                </a:lnTo>
                <a:lnTo>
                  <a:pt x="35655" y="223091"/>
                </a:lnTo>
                <a:lnTo>
                  <a:pt x="44541" y="186267"/>
                </a:lnTo>
                <a:lnTo>
                  <a:pt x="47498" y="145288"/>
                </a:lnTo>
                <a:lnTo>
                  <a:pt x="44541" y="103993"/>
                </a:lnTo>
                <a:lnTo>
                  <a:pt x="35655" y="66960"/>
                </a:lnTo>
                <a:lnTo>
                  <a:pt x="20816" y="34166"/>
                </a:lnTo>
                <a:lnTo>
                  <a:pt x="0" y="5588"/>
                </a:lnTo>
                <a:lnTo>
                  <a:pt x="647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86811" y="5213730"/>
            <a:ext cx="73660" cy="290195"/>
          </a:xfrm>
          <a:custGeom>
            <a:avLst/>
            <a:gdLst/>
            <a:ahLst/>
            <a:cxnLst/>
            <a:rect l="l" t="t" r="r" b="b"/>
            <a:pathLst>
              <a:path w="73660" h="290195">
                <a:moveTo>
                  <a:pt x="67182" y="0"/>
                </a:moveTo>
                <a:lnTo>
                  <a:pt x="73660" y="5588"/>
                </a:lnTo>
                <a:lnTo>
                  <a:pt x="52897" y="34139"/>
                </a:lnTo>
                <a:lnTo>
                  <a:pt x="38052" y="66833"/>
                </a:lnTo>
                <a:lnTo>
                  <a:pt x="29136" y="103671"/>
                </a:lnTo>
                <a:lnTo>
                  <a:pt x="26162" y="144653"/>
                </a:lnTo>
                <a:lnTo>
                  <a:pt x="29136" y="185892"/>
                </a:lnTo>
                <a:lnTo>
                  <a:pt x="38052" y="222916"/>
                </a:lnTo>
                <a:lnTo>
                  <a:pt x="52897" y="255702"/>
                </a:lnTo>
                <a:lnTo>
                  <a:pt x="73660" y="284226"/>
                </a:lnTo>
                <a:lnTo>
                  <a:pt x="67182" y="289941"/>
                </a:lnTo>
                <a:lnTo>
                  <a:pt x="37772" y="259480"/>
                </a:lnTo>
                <a:lnTo>
                  <a:pt x="16779" y="225234"/>
                </a:lnTo>
                <a:lnTo>
                  <a:pt x="4192" y="187178"/>
                </a:lnTo>
                <a:lnTo>
                  <a:pt x="0" y="145288"/>
                </a:lnTo>
                <a:lnTo>
                  <a:pt x="4192" y="103066"/>
                </a:lnTo>
                <a:lnTo>
                  <a:pt x="16779" y="64785"/>
                </a:lnTo>
                <a:lnTo>
                  <a:pt x="37772" y="30434"/>
                </a:lnTo>
                <a:lnTo>
                  <a:pt x="6718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10382" y="5363928"/>
            <a:ext cx="83185" cy="19685"/>
          </a:xfrm>
          <a:custGeom>
            <a:avLst/>
            <a:gdLst/>
            <a:ahLst/>
            <a:cxnLst/>
            <a:rect l="l" t="t" r="r" b="b"/>
            <a:pathLst>
              <a:path w="83185" h="19685">
                <a:moveTo>
                  <a:pt x="0" y="19347"/>
                </a:moveTo>
                <a:lnTo>
                  <a:pt x="82748" y="19347"/>
                </a:lnTo>
                <a:lnTo>
                  <a:pt x="82748" y="0"/>
                </a:lnTo>
                <a:lnTo>
                  <a:pt x="0" y="0"/>
                </a:lnTo>
                <a:lnTo>
                  <a:pt x="0" y="193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04285" y="5357832"/>
            <a:ext cx="95250" cy="31750"/>
          </a:xfrm>
          <a:custGeom>
            <a:avLst/>
            <a:gdLst/>
            <a:ahLst/>
            <a:cxnLst/>
            <a:rect l="l" t="t" r="r" b="b"/>
            <a:pathLst>
              <a:path w="95250" h="31750">
                <a:moveTo>
                  <a:pt x="0" y="31539"/>
                </a:moveTo>
                <a:lnTo>
                  <a:pt x="94940" y="31539"/>
                </a:lnTo>
                <a:lnTo>
                  <a:pt x="94940" y="0"/>
                </a:lnTo>
                <a:lnTo>
                  <a:pt x="0" y="0"/>
                </a:lnTo>
                <a:lnTo>
                  <a:pt x="0" y="31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97453" y="5235702"/>
            <a:ext cx="727710" cy="260350"/>
          </a:xfrm>
          <a:custGeom>
            <a:avLst/>
            <a:gdLst/>
            <a:ahLst/>
            <a:cxnLst/>
            <a:rect l="l" t="t" r="r" b="b"/>
            <a:pathLst>
              <a:path w="727710" h="260350">
                <a:moveTo>
                  <a:pt x="429641" y="177927"/>
                </a:moveTo>
                <a:lnTo>
                  <a:pt x="418338" y="177927"/>
                </a:lnTo>
                <a:lnTo>
                  <a:pt x="414020" y="179578"/>
                </a:lnTo>
                <a:lnTo>
                  <a:pt x="407416" y="186182"/>
                </a:lnTo>
                <a:lnTo>
                  <a:pt x="405764" y="190627"/>
                </a:lnTo>
                <a:lnTo>
                  <a:pt x="405764" y="196342"/>
                </a:lnTo>
                <a:lnTo>
                  <a:pt x="412359" y="201080"/>
                </a:lnTo>
                <a:lnTo>
                  <a:pt x="417083" y="206533"/>
                </a:lnTo>
                <a:lnTo>
                  <a:pt x="419927" y="212701"/>
                </a:lnTo>
                <a:lnTo>
                  <a:pt x="420877" y="219583"/>
                </a:lnTo>
                <a:lnTo>
                  <a:pt x="419566" y="227897"/>
                </a:lnTo>
                <a:lnTo>
                  <a:pt x="415623" y="236283"/>
                </a:lnTo>
                <a:lnTo>
                  <a:pt x="409037" y="244764"/>
                </a:lnTo>
                <a:lnTo>
                  <a:pt x="399796" y="253365"/>
                </a:lnTo>
                <a:lnTo>
                  <a:pt x="405384" y="259842"/>
                </a:lnTo>
                <a:lnTo>
                  <a:pt x="433959" y="232156"/>
                </a:lnTo>
                <a:lnTo>
                  <a:pt x="443357" y="201803"/>
                </a:lnTo>
                <a:lnTo>
                  <a:pt x="443357" y="194945"/>
                </a:lnTo>
                <a:lnTo>
                  <a:pt x="441579" y="189230"/>
                </a:lnTo>
                <a:lnTo>
                  <a:pt x="437896" y="184658"/>
                </a:lnTo>
                <a:lnTo>
                  <a:pt x="434339" y="180086"/>
                </a:lnTo>
                <a:lnTo>
                  <a:pt x="429641" y="177927"/>
                </a:lnTo>
                <a:close/>
              </a:path>
              <a:path w="727710" h="260350">
                <a:moveTo>
                  <a:pt x="170561" y="177927"/>
                </a:moveTo>
                <a:lnTo>
                  <a:pt x="159258" y="177927"/>
                </a:lnTo>
                <a:lnTo>
                  <a:pt x="154939" y="179578"/>
                </a:lnTo>
                <a:lnTo>
                  <a:pt x="148336" y="186182"/>
                </a:lnTo>
                <a:lnTo>
                  <a:pt x="146685" y="190627"/>
                </a:lnTo>
                <a:lnTo>
                  <a:pt x="146685" y="196342"/>
                </a:lnTo>
                <a:lnTo>
                  <a:pt x="153279" y="201080"/>
                </a:lnTo>
                <a:lnTo>
                  <a:pt x="158003" y="206533"/>
                </a:lnTo>
                <a:lnTo>
                  <a:pt x="160847" y="212701"/>
                </a:lnTo>
                <a:lnTo>
                  <a:pt x="161798" y="219583"/>
                </a:lnTo>
                <a:lnTo>
                  <a:pt x="160486" y="227897"/>
                </a:lnTo>
                <a:lnTo>
                  <a:pt x="156543" y="236283"/>
                </a:lnTo>
                <a:lnTo>
                  <a:pt x="149957" y="244764"/>
                </a:lnTo>
                <a:lnTo>
                  <a:pt x="140716" y="253365"/>
                </a:lnTo>
                <a:lnTo>
                  <a:pt x="146304" y="259842"/>
                </a:lnTo>
                <a:lnTo>
                  <a:pt x="174879" y="232156"/>
                </a:lnTo>
                <a:lnTo>
                  <a:pt x="184276" y="201803"/>
                </a:lnTo>
                <a:lnTo>
                  <a:pt x="184276" y="194945"/>
                </a:lnTo>
                <a:lnTo>
                  <a:pt x="182499" y="189230"/>
                </a:lnTo>
                <a:lnTo>
                  <a:pt x="178816" y="184658"/>
                </a:lnTo>
                <a:lnTo>
                  <a:pt x="175260" y="180086"/>
                </a:lnTo>
                <a:lnTo>
                  <a:pt x="170561" y="177927"/>
                </a:lnTo>
                <a:close/>
              </a:path>
              <a:path w="727710" h="260350">
                <a:moveTo>
                  <a:pt x="0" y="3429"/>
                </a:moveTo>
                <a:lnTo>
                  <a:pt x="254" y="9906"/>
                </a:lnTo>
                <a:lnTo>
                  <a:pt x="18796" y="15621"/>
                </a:lnTo>
                <a:lnTo>
                  <a:pt x="21082" y="16510"/>
                </a:lnTo>
                <a:lnTo>
                  <a:pt x="22225" y="18161"/>
                </a:lnTo>
                <a:lnTo>
                  <a:pt x="22351" y="20701"/>
                </a:lnTo>
                <a:lnTo>
                  <a:pt x="22479" y="24003"/>
                </a:lnTo>
                <a:lnTo>
                  <a:pt x="22584" y="174496"/>
                </a:lnTo>
                <a:lnTo>
                  <a:pt x="22475" y="186182"/>
                </a:lnTo>
                <a:lnTo>
                  <a:pt x="0" y="205867"/>
                </a:lnTo>
                <a:lnTo>
                  <a:pt x="635" y="212217"/>
                </a:lnTo>
                <a:lnTo>
                  <a:pt x="28531" y="211859"/>
                </a:lnTo>
                <a:lnTo>
                  <a:pt x="76812" y="211836"/>
                </a:lnTo>
                <a:lnTo>
                  <a:pt x="76454" y="205867"/>
                </a:lnTo>
                <a:lnTo>
                  <a:pt x="51837" y="174496"/>
                </a:lnTo>
                <a:lnTo>
                  <a:pt x="51816" y="114808"/>
                </a:lnTo>
                <a:lnTo>
                  <a:pt x="118522" y="114808"/>
                </a:lnTo>
                <a:lnTo>
                  <a:pt x="118521" y="102235"/>
                </a:lnTo>
                <a:lnTo>
                  <a:pt x="51816" y="102235"/>
                </a:lnTo>
                <a:lnTo>
                  <a:pt x="51816" y="17272"/>
                </a:lnTo>
                <a:lnTo>
                  <a:pt x="142037" y="17272"/>
                </a:lnTo>
                <a:lnTo>
                  <a:pt x="144399" y="4699"/>
                </a:lnTo>
                <a:lnTo>
                  <a:pt x="143954" y="4064"/>
                </a:lnTo>
                <a:lnTo>
                  <a:pt x="36957" y="4064"/>
                </a:lnTo>
                <a:lnTo>
                  <a:pt x="18859" y="3889"/>
                </a:lnTo>
                <a:lnTo>
                  <a:pt x="0" y="3429"/>
                </a:lnTo>
                <a:close/>
              </a:path>
              <a:path w="727710" h="260350">
                <a:moveTo>
                  <a:pt x="76812" y="211836"/>
                </a:moveTo>
                <a:lnTo>
                  <a:pt x="37464" y="211836"/>
                </a:lnTo>
                <a:lnTo>
                  <a:pt x="76835" y="212217"/>
                </a:lnTo>
                <a:lnTo>
                  <a:pt x="76812" y="211836"/>
                </a:lnTo>
                <a:close/>
              </a:path>
              <a:path w="727710" h="260350">
                <a:moveTo>
                  <a:pt x="118522" y="114808"/>
                </a:moveTo>
                <a:lnTo>
                  <a:pt x="65912" y="114808"/>
                </a:lnTo>
                <a:lnTo>
                  <a:pt x="101092" y="115062"/>
                </a:lnTo>
                <a:lnTo>
                  <a:pt x="103250" y="115189"/>
                </a:lnTo>
                <a:lnTo>
                  <a:pt x="104775" y="116459"/>
                </a:lnTo>
                <a:lnTo>
                  <a:pt x="105537" y="119126"/>
                </a:lnTo>
                <a:lnTo>
                  <a:pt x="111760" y="139446"/>
                </a:lnTo>
                <a:lnTo>
                  <a:pt x="118872" y="138938"/>
                </a:lnTo>
                <a:lnTo>
                  <a:pt x="118705" y="129248"/>
                </a:lnTo>
                <a:lnTo>
                  <a:pt x="118586" y="120951"/>
                </a:lnTo>
                <a:lnTo>
                  <a:pt x="118522" y="114808"/>
                </a:lnTo>
                <a:close/>
              </a:path>
              <a:path w="727710" h="260350">
                <a:moveTo>
                  <a:pt x="118872" y="77724"/>
                </a:moveTo>
                <a:lnTo>
                  <a:pt x="111760" y="77978"/>
                </a:lnTo>
                <a:lnTo>
                  <a:pt x="105663" y="98171"/>
                </a:lnTo>
                <a:lnTo>
                  <a:pt x="105029" y="100584"/>
                </a:lnTo>
                <a:lnTo>
                  <a:pt x="103250" y="101854"/>
                </a:lnTo>
                <a:lnTo>
                  <a:pt x="100584" y="101981"/>
                </a:lnTo>
                <a:lnTo>
                  <a:pt x="91293" y="102127"/>
                </a:lnTo>
                <a:lnTo>
                  <a:pt x="51816" y="102235"/>
                </a:lnTo>
                <a:lnTo>
                  <a:pt x="118521" y="102235"/>
                </a:lnTo>
                <a:lnTo>
                  <a:pt x="118586" y="95821"/>
                </a:lnTo>
                <a:lnTo>
                  <a:pt x="118705" y="87439"/>
                </a:lnTo>
                <a:lnTo>
                  <a:pt x="118872" y="77724"/>
                </a:lnTo>
                <a:close/>
              </a:path>
              <a:path w="727710" h="260350">
                <a:moveTo>
                  <a:pt x="142037" y="17272"/>
                </a:moveTo>
                <a:lnTo>
                  <a:pt x="120523" y="17272"/>
                </a:lnTo>
                <a:lnTo>
                  <a:pt x="129794" y="51689"/>
                </a:lnTo>
                <a:lnTo>
                  <a:pt x="135762" y="50673"/>
                </a:lnTo>
                <a:lnTo>
                  <a:pt x="142037" y="17272"/>
                </a:lnTo>
                <a:close/>
              </a:path>
              <a:path w="727710" h="260350">
                <a:moveTo>
                  <a:pt x="143510" y="3429"/>
                </a:moveTo>
                <a:lnTo>
                  <a:pt x="73151" y="4064"/>
                </a:lnTo>
                <a:lnTo>
                  <a:pt x="143954" y="4064"/>
                </a:lnTo>
                <a:lnTo>
                  <a:pt x="143510" y="3429"/>
                </a:lnTo>
                <a:close/>
              </a:path>
              <a:path w="727710" h="260350">
                <a:moveTo>
                  <a:pt x="297180" y="3429"/>
                </a:moveTo>
                <a:lnTo>
                  <a:pt x="297434" y="9906"/>
                </a:lnTo>
                <a:lnTo>
                  <a:pt x="315975" y="15621"/>
                </a:lnTo>
                <a:lnTo>
                  <a:pt x="318262" y="16510"/>
                </a:lnTo>
                <a:lnTo>
                  <a:pt x="319405" y="18161"/>
                </a:lnTo>
                <a:lnTo>
                  <a:pt x="319532" y="20701"/>
                </a:lnTo>
                <a:lnTo>
                  <a:pt x="319659" y="187325"/>
                </a:lnTo>
                <a:lnTo>
                  <a:pt x="319532" y="195707"/>
                </a:lnTo>
                <a:lnTo>
                  <a:pt x="319277" y="198120"/>
                </a:lnTo>
                <a:lnTo>
                  <a:pt x="318008" y="199644"/>
                </a:lnTo>
                <a:lnTo>
                  <a:pt x="297180" y="205867"/>
                </a:lnTo>
                <a:lnTo>
                  <a:pt x="297814" y="212217"/>
                </a:lnTo>
                <a:lnTo>
                  <a:pt x="325622" y="211859"/>
                </a:lnTo>
                <a:lnTo>
                  <a:pt x="371586" y="211836"/>
                </a:lnTo>
                <a:lnTo>
                  <a:pt x="371348" y="205867"/>
                </a:lnTo>
                <a:lnTo>
                  <a:pt x="354457" y="200660"/>
                </a:lnTo>
                <a:lnTo>
                  <a:pt x="351155" y="199771"/>
                </a:lnTo>
                <a:lnTo>
                  <a:pt x="349376" y="198120"/>
                </a:lnTo>
                <a:lnTo>
                  <a:pt x="349250" y="195580"/>
                </a:lnTo>
                <a:lnTo>
                  <a:pt x="349123" y="182372"/>
                </a:lnTo>
                <a:lnTo>
                  <a:pt x="349250" y="19939"/>
                </a:lnTo>
                <a:lnTo>
                  <a:pt x="349504" y="17526"/>
                </a:lnTo>
                <a:lnTo>
                  <a:pt x="350774" y="16002"/>
                </a:lnTo>
                <a:lnTo>
                  <a:pt x="353187" y="15367"/>
                </a:lnTo>
                <a:lnTo>
                  <a:pt x="371601" y="9906"/>
                </a:lnTo>
                <a:lnTo>
                  <a:pt x="371029" y="4064"/>
                </a:lnTo>
                <a:lnTo>
                  <a:pt x="334137" y="4064"/>
                </a:lnTo>
                <a:lnTo>
                  <a:pt x="316039" y="3889"/>
                </a:lnTo>
                <a:lnTo>
                  <a:pt x="297180" y="3429"/>
                </a:lnTo>
                <a:close/>
              </a:path>
              <a:path w="727710" h="260350">
                <a:moveTo>
                  <a:pt x="371586" y="211836"/>
                </a:moveTo>
                <a:lnTo>
                  <a:pt x="334645" y="211836"/>
                </a:lnTo>
                <a:lnTo>
                  <a:pt x="343598" y="211859"/>
                </a:lnTo>
                <a:lnTo>
                  <a:pt x="371601" y="212217"/>
                </a:lnTo>
                <a:lnTo>
                  <a:pt x="371586" y="211836"/>
                </a:lnTo>
                <a:close/>
              </a:path>
              <a:path w="727710" h="260350">
                <a:moveTo>
                  <a:pt x="370967" y="3429"/>
                </a:moveTo>
                <a:lnTo>
                  <a:pt x="352218" y="3889"/>
                </a:lnTo>
                <a:lnTo>
                  <a:pt x="334137" y="4064"/>
                </a:lnTo>
                <a:lnTo>
                  <a:pt x="371029" y="4064"/>
                </a:lnTo>
                <a:lnTo>
                  <a:pt x="370967" y="3429"/>
                </a:lnTo>
                <a:close/>
              </a:path>
              <a:path w="727710" h="260350">
                <a:moveTo>
                  <a:pt x="671068" y="0"/>
                </a:moveTo>
                <a:lnTo>
                  <a:pt x="623633" y="7445"/>
                </a:lnTo>
                <a:lnTo>
                  <a:pt x="586105" y="29845"/>
                </a:lnTo>
                <a:lnTo>
                  <a:pt x="561530" y="64897"/>
                </a:lnTo>
                <a:lnTo>
                  <a:pt x="553338" y="110617"/>
                </a:lnTo>
                <a:lnTo>
                  <a:pt x="555196" y="133433"/>
                </a:lnTo>
                <a:lnTo>
                  <a:pt x="570055" y="172017"/>
                </a:lnTo>
                <a:lnTo>
                  <a:pt x="599059" y="200667"/>
                </a:lnTo>
                <a:lnTo>
                  <a:pt x="637921" y="215336"/>
                </a:lnTo>
                <a:lnTo>
                  <a:pt x="660781" y="217170"/>
                </a:lnTo>
                <a:lnTo>
                  <a:pt x="678856" y="215907"/>
                </a:lnTo>
                <a:lnTo>
                  <a:pt x="695944" y="212121"/>
                </a:lnTo>
                <a:lnTo>
                  <a:pt x="712055" y="205811"/>
                </a:lnTo>
                <a:lnTo>
                  <a:pt x="723282" y="199263"/>
                </a:lnTo>
                <a:lnTo>
                  <a:pt x="675767" y="199263"/>
                </a:lnTo>
                <a:lnTo>
                  <a:pt x="655786" y="197645"/>
                </a:lnTo>
                <a:lnTo>
                  <a:pt x="609726" y="173482"/>
                </a:lnTo>
                <a:lnTo>
                  <a:pt x="587456" y="124708"/>
                </a:lnTo>
                <a:lnTo>
                  <a:pt x="585977" y="104013"/>
                </a:lnTo>
                <a:lnTo>
                  <a:pt x="587285" y="84675"/>
                </a:lnTo>
                <a:lnTo>
                  <a:pt x="606806" y="37973"/>
                </a:lnTo>
                <a:lnTo>
                  <a:pt x="646846" y="14166"/>
                </a:lnTo>
                <a:lnTo>
                  <a:pt x="664083" y="12573"/>
                </a:lnTo>
                <a:lnTo>
                  <a:pt x="722640" y="12573"/>
                </a:lnTo>
                <a:lnTo>
                  <a:pt x="723646" y="7366"/>
                </a:lnTo>
                <a:lnTo>
                  <a:pt x="722630" y="6096"/>
                </a:lnTo>
                <a:lnTo>
                  <a:pt x="709483" y="3429"/>
                </a:lnTo>
                <a:lnTo>
                  <a:pt x="696515" y="1524"/>
                </a:lnTo>
                <a:lnTo>
                  <a:pt x="683714" y="381"/>
                </a:lnTo>
                <a:lnTo>
                  <a:pt x="671068" y="0"/>
                </a:lnTo>
                <a:close/>
              </a:path>
              <a:path w="727710" h="260350">
                <a:moveTo>
                  <a:pt x="725551" y="190246"/>
                </a:moveTo>
                <a:lnTo>
                  <a:pt x="712646" y="194226"/>
                </a:lnTo>
                <a:lnTo>
                  <a:pt x="700039" y="197040"/>
                </a:lnTo>
                <a:lnTo>
                  <a:pt x="687742" y="198711"/>
                </a:lnTo>
                <a:lnTo>
                  <a:pt x="675767" y="199263"/>
                </a:lnTo>
                <a:lnTo>
                  <a:pt x="723282" y="199263"/>
                </a:lnTo>
                <a:lnTo>
                  <a:pt x="727201" y="196977"/>
                </a:lnTo>
                <a:lnTo>
                  <a:pt x="725551" y="190246"/>
                </a:lnTo>
                <a:close/>
              </a:path>
              <a:path w="727710" h="260350">
                <a:moveTo>
                  <a:pt x="722640" y="12573"/>
                </a:moveTo>
                <a:lnTo>
                  <a:pt x="664083" y="12573"/>
                </a:lnTo>
                <a:lnTo>
                  <a:pt x="671822" y="12858"/>
                </a:lnTo>
                <a:lnTo>
                  <a:pt x="679989" y="13716"/>
                </a:lnTo>
                <a:lnTo>
                  <a:pt x="688586" y="15144"/>
                </a:lnTo>
                <a:lnTo>
                  <a:pt x="697611" y="17145"/>
                </a:lnTo>
                <a:lnTo>
                  <a:pt x="708406" y="56261"/>
                </a:lnTo>
                <a:lnTo>
                  <a:pt x="714375" y="55372"/>
                </a:lnTo>
                <a:lnTo>
                  <a:pt x="722640" y="12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97248" y="5413628"/>
            <a:ext cx="43815" cy="81915"/>
          </a:xfrm>
          <a:custGeom>
            <a:avLst/>
            <a:gdLst/>
            <a:ahLst/>
            <a:cxnLst/>
            <a:rect l="l" t="t" r="r" b="b"/>
            <a:pathLst>
              <a:path w="43814" h="81914">
                <a:moveTo>
                  <a:pt x="24002" y="0"/>
                </a:moveTo>
                <a:lnTo>
                  <a:pt x="29845" y="0"/>
                </a:lnTo>
                <a:lnTo>
                  <a:pt x="34543" y="2159"/>
                </a:lnTo>
                <a:lnTo>
                  <a:pt x="38100" y="6731"/>
                </a:lnTo>
                <a:lnTo>
                  <a:pt x="41783" y="11303"/>
                </a:lnTo>
                <a:lnTo>
                  <a:pt x="43561" y="17018"/>
                </a:lnTo>
                <a:lnTo>
                  <a:pt x="43561" y="23876"/>
                </a:lnTo>
                <a:lnTo>
                  <a:pt x="28805" y="61323"/>
                </a:lnTo>
                <a:lnTo>
                  <a:pt x="5587" y="81915"/>
                </a:lnTo>
                <a:lnTo>
                  <a:pt x="0" y="75438"/>
                </a:lnTo>
                <a:lnTo>
                  <a:pt x="9241" y="66837"/>
                </a:lnTo>
                <a:lnTo>
                  <a:pt x="15827" y="58356"/>
                </a:lnTo>
                <a:lnTo>
                  <a:pt x="19770" y="49970"/>
                </a:lnTo>
                <a:lnTo>
                  <a:pt x="21081" y="41656"/>
                </a:lnTo>
                <a:lnTo>
                  <a:pt x="20131" y="34774"/>
                </a:lnTo>
                <a:lnTo>
                  <a:pt x="17287" y="28606"/>
                </a:lnTo>
                <a:lnTo>
                  <a:pt x="12563" y="23153"/>
                </a:lnTo>
                <a:lnTo>
                  <a:pt x="5968" y="18415"/>
                </a:lnTo>
                <a:lnTo>
                  <a:pt x="5968" y="12700"/>
                </a:lnTo>
                <a:lnTo>
                  <a:pt x="7620" y="8255"/>
                </a:lnTo>
                <a:lnTo>
                  <a:pt x="10922" y="4953"/>
                </a:lnTo>
                <a:lnTo>
                  <a:pt x="14224" y="1651"/>
                </a:lnTo>
                <a:lnTo>
                  <a:pt x="18541" y="0"/>
                </a:lnTo>
                <a:lnTo>
                  <a:pt x="2400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38169" y="5413628"/>
            <a:ext cx="43815" cy="81915"/>
          </a:xfrm>
          <a:custGeom>
            <a:avLst/>
            <a:gdLst/>
            <a:ahLst/>
            <a:cxnLst/>
            <a:rect l="l" t="t" r="r" b="b"/>
            <a:pathLst>
              <a:path w="43814" h="81914">
                <a:moveTo>
                  <a:pt x="24002" y="0"/>
                </a:moveTo>
                <a:lnTo>
                  <a:pt x="29844" y="0"/>
                </a:lnTo>
                <a:lnTo>
                  <a:pt x="34543" y="2159"/>
                </a:lnTo>
                <a:lnTo>
                  <a:pt x="38100" y="6731"/>
                </a:lnTo>
                <a:lnTo>
                  <a:pt x="41782" y="11303"/>
                </a:lnTo>
                <a:lnTo>
                  <a:pt x="43560" y="17018"/>
                </a:lnTo>
                <a:lnTo>
                  <a:pt x="43560" y="23876"/>
                </a:lnTo>
                <a:lnTo>
                  <a:pt x="28805" y="61323"/>
                </a:lnTo>
                <a:lnTo>
                  <a:pt x="5587" y="81915"/>
                </a:lnTo>
                <a:lnTo>
                  <a:pt x="0" y="75438"/>
                </a:lnTo>
                <a:lnTo>
                  <a:pt x="9241" y="66837"/>
                </a:lnTo>
                <a:lnTo>
                  <a:pt x="15827" y="58356"/>
                </a:lnTo>
                <a:lnTo>
                  <a:pt x="19770" y="49970"/>
                </a:lnTo>
                <a:lnTo>
                  <a:pt x="21081" y="41656"/>
                </a:lnTo>
                <a:lnTo>
                  <a:pt x="20131" y="34774"/>
                </a:lnTo>
                <a:lnTo>
                  <a:pt x="17287" y="28606"/>
                </a:lnTo>
                <a:lnTo>
                  <a:pt x="12563" y="23153"/>
                </a:lnTo>
                <a:lnTo>
                  <a:pt x="5968" y="18415"/>
                </a:lnTo>
                <a:lnTo>
                  <a:pt x="5968" y="12700"/>
                </a:lnTo>
                <a:lnTo>
                  <a:pt x="7619" y="8255"/>
                </a:lnTo>
                <a:lnTo>
                  <a:pt x="10921" y="4953"/>
                </a:lnTo>
                <a:lnTo>
                  <a:pt x="14223" y="1651"/>
                </a:lnTo>
                <a:lnTo>
                  <a:pt x="18541" y="0"/>
                </a:lnTo>
                <a:lnTo>
                  <a:pt x="2400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94633" y="5239130"/>
            <a:ext cx="74930" cy="208915"/>
          </a:xfrm>
          <a:custGeom>
            <a:avLst/>
            <a:gdLst/>
            <a:ahLst/>
            <a:cxnLst/>
            <a:rect l="l" t="t" r="r" b="b"/>
            <a:pathLst>
              <a:path w="74929" h="208914">
                <a:moveTo>
                  <a:pt x="0" y="0"/>
                </a:moveTo>
                <a:lnTo>
                  <a:pt x="9525" y="259"/>
                </a:lnTo>
                <a:lnTo>
                  <a:pt x="18859" y="460"/>
                </a:lnTo>
                <a:lnTo>
                  <a:pt x="28003" y="589"/>
                </a:lnTo>
                <a:lnTo>
                  <a:pt x="36956" y="635"/>
                </a:lnTo>
                <a:lnTo>
                  <a:pt x="45908" y="589"/>
                </a:lnTo>
                <a:lnTo>
                  <a:pt x="55038" y="460"/>
                </a:lnTo>
                <a:lnTo>
                  <a:pt x="64335" y="259"/>
                </a:lnTo>
                <a:lnTo>
                  <a:pt x="73787" y="0"/>
                </a:lnTo>
                <a:lnTo>
                  <a:pt x="74421" y="6477"/>
                </a:lnTo>
                <a:lnTo>
                  <a:pt x="56006" y="11938"/>
                </a:lnTo>
                <a:lnTo>
                  <a:pt x="53593" y="12573"/>
                </a:lnTo>
                <a:lnTo>
                  <a:pt x="52324" y="14097"/>
                </a:lnTo>
                <a:lnTo>
                  <a:pt x="52069" y="16510"/>
                </a:lnTo>
                <a:lnTo>
                  <a:pt x="51942" y="20066"/>
                </a:lnTo>
                <a:lnTo>
                  <a:pt x="51942" y="23876"/>
                </a:lnTo>
                <a:lnTo>
                  <a:pt x="51942" y="27940"/>
                </a:lnTo>
                <a:lnTo>
                  <a:pt x="51815" y="32004"/>
                </a:lnTo>
                <a:lnTo>
                  <a:pt x="51815" y="36576"/>
                </a:lnTo>
                <a:lnTo>
                  <a:pt x="51815" y="41402"/>
                </a:lnTo>
                <a:lnTo>
                  <a:pt x="51815" y="162687"/>
                </a:lnTo>
                <a:lnTo>
                  <a:pt x="51815" y="168656"/>
                </a:lnTo>
                <a:lnTo>
                  <a:pt x="51815" y="174117"/>
                </a:lnTo>
                <a:lnTo>
                  <a:pt x="51942" y="178943"/>
                </a:lnTo>
                <a:lnTo>
                  <a:pt x="51942" y="183769"/>
                </a:lnTo>
                <a:lnTo>
                  <a:pt x="51942" y="188214"/>
                </a:lnTo>
                <a:lnTo>
                  <a:pt x="52069" y="192151"/>
                </a:lnTo>
                <a:lnTo>
                  <a:pt x="52196" y="194691"/>
                </a:lnTo>
                <a:lnTo>
                  <a:pt x="53975" y="196342"/>
                </a:lnTo>
                <a:lnTo>
                  <a:pt x="57276" y="197231"/>
                </a:lnTo>
                <a:lnTo>
                  <a:pt x="74167" y="202438"/>
                </a:lnTo>
                <a:lnTo>
                  <a:pt x="74421" y="208788"/>
                </a:lnTo>
                <a:lnTo>
                  <a:pt x="64896" y="208621"/>
                </a:lnTo>
                <a:lnTo>
                  <a:pt x="55562" y="208502"/>
                </a:lnTo>
                <a:lnTo>
                  <a:pt x="46418" y="208430"/>
                </a:lnTo>
                <a:lnTo>
                  <a:pt x="37464" y="208407"/>
                </a:lnTo>
                <a:lnTo>
                  <a:pt x="28442" y="208430"/>
                </a:lnTo>
                <a:lnTo>
                  <a:pt x="19288" y="208502"/>
                </a:lnTo>
                <a:lnTo>
                  <a:pt x="10015" y="208621"/>
                </a:lnTo>
                <a:lnTo>
                  <a:pt x="634" y="208788"/>
                </a:lnTo>
                <a:lnTo>
                  <a:pt x="0" y="202438"/>
                </a:lnTo>
                <a:lnTo>
                  <a:pt x="22478" y="188341"/>
                </a:lnTo>
                <a:lnTo>
                  <a:pt x="22478" y="183896"/>
                </a:lnTo>
                <a:lnTo>
                  <a:pt x="22605" y="178943"/>
                </a:lnTo>
                <a:lnTo>
                  <a:pt x="22605" y="28321"/>
                </a:lnTo>
                <a:lnTo>
                  <a:pt x="22478" y="24257"/>
                </a:lnTo>
                <a:lnTo>
                  <a:pt x="22478" y="20574"/>
                </a:lnTo>
                <a:lnTo>
                  <a:pt x="22351" y="17272"/>
                </a:lnTo>
                <a:lnTo>
                  <a:pt x="22225" y="14732"/>
                </a:lnTo>
                <a:lnTo>
                  <a:pt x="21081" y="13081"/>
                </a:lnTo>
                <a:lnTo>
                  <a:pt x="18795" y="12192"/>
                </a:lnTo>
                <a:lnTo>
                  <a:pt x="253" y="647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97453" y="5239130"/>
            <a:ext cx="144780" cy="208915"/>
          </a:xfrm>
          <a:custGeom>
            <a:avLst/>
            <a:gdLst/>
            <a:ahLst/>
            <a:cxnLst/>
            <a:rect l="l" t="t" r="r" b="b"/>
            <a:pathLst>
              <a:path w="144779" h="208914">
                <a:moveTo>
                  <a:pt x="0" y="0"/>
                </a:moveTo>
                <a:lnTo>
                  <a:pt x="9525" y="259"/>
                </a:lnTo>
                <a:lnTo>
                  <a:pt x="18859" y="460"/>
                </a:lnTo>
                <a:lnTo>
                  <a:pt x="28003" y="589"/>
                </a:lnTo>
                <a:lnTo>
                  <a:pt x="36957" y="635"/>
                </a:lnTo>
                <a:lnTo>
                  <a:pt x="73151" y="635"/>
                </a:lnTo>
                <a:lnTo>
                  <a:pt x="90039" y="589"/>
                </a:lnTo>
                <a:lnTo>
                  <a:pt x="107378" y="460"/>
                </a:lnTo>
                <a:lnTo>
                  <a:pt x="125194" y="259"/>
                </a:lnTo>
                <a:lnTo>
                  <a:pt x="143510" y="0"/>
                </a:lnTo>
                <a:lnTo>
                  <a:pt x="144399" y="1270"/>
                </a:lnTo>
                <a:lnTo>
                  <a:pt x="135762" y="47244"/>
                </a:lnTo>
                <a:lnTo>
                  <a:pt x="129794" y="48260"/>
                </a:lnTo>
                <a:lnTo>
                  <a:pt x="120523" y="13843"/>
                </a:lnTo>
                <a:lnTo>
                  <a:pt x="51816" y="13843"/>
                </a:lnTo>
                <a:lnTo>
                  <a:pt x="51816" y="98806"/>
                </a:lnTo>
                <a:lnTo>
                  <a:pt x="66039" y="98806"/>
                </a:lnTo>
                <a:lnTo>
                  <a:pt x="105029" y="97155"/>
                </a:lnTo>
                <a:lnTo>
                  <a:pt x="105663" y="94742"/>
                </a:lnTo>
                <a:lnTo>
                  <a:pt x="111760" y="74549"/>
                </a:lnTo>
                <a:lnTo>
                  <a:pt x="118872" y="74295"/>
                </a:lnTo>
                <a:lnTo>
                  <a:pt x="118705" y="84010"/>
                </a:lnTo>
                <a:lnTo>
                  <a:pt x="118586" y="92392"/>
                </a:lnTo>
                <a:lnTo>
                  <a:pt x="118514" y="99441"/>
                </a:lnTo>
                <a:lnTo>
                  <a:pt x="118491" y="105156"/>
                </a:lnTo>
                <a:lnTo>
                  <a:pt x="118514" y="110630"/>
                </a:lnTo>
                <a:lnTo>
                  <a:pt x="118586" y="117522"/>
                </a:lnTo>
                <a:lnTo>
                  <a:pt x="118705" y="125819"/>
                </a:lnTo>
                <a:lnTo>
                  <a:pt x="118872" y="135509"/>
                </a:lnTo>
                <a:lnTo>
                  <a:pt x="111760" y="136017"/>
                </a:lnTo>
                <a:lnTo>
                  <a:pt x="105537" y="115697"/>
                </a:lnTo>
                <a:lnTo>
                  <a:pt x="104775" y="113030"/>
                </a:lnTo>
                <a:lnTo>
                  <a:pt x="103250" y="111760"/>
                </a:lnTo>
                <a:lnTo>
                  <a:pt x="65912" y="111379"/>
                </a:lnTo>
                <a:lnTo>
                  <a:pt x="51816" y="111379"/>
                </a:lnTo>
                <a:lnTo>
                  <a:pt x="51816" y="162687"/>
                </a:lnTo>
                <a:lnTo>
                  <a:pt x="51837" y="171067"/>
                </a:lnTo>
                <a:lnTo>
                  <a:pt x="56007" y="196215"/>
                </a:lnTo>
                <a:lnTo>
                  <a:pt x="76454" y="202438"/>
                </a:lnTo>
                <a:lnTo>
                  <a:pt x="76835" y="208788"/>
                </a:lnTo>
                <a:lnTo>
                  <a:pt x="66290" y="208621"/>
                </a:lnTo>
                <a:lnTo>
                  <a:pt x="56197" y="208502"/>
                </a:lnTo>
                <a:lnTo>
                  <a:pt x="46581" y="208430"/>
                </a:lnTo>
                <a:lnTo>
                  <a:pt x="37464" y="208407"/>
                </a:lnTo>
                <a:lnTo>
                  <a:pt x="28531" y="208430"/>
                </a:lnTo>
                <a:lnTo>
                  <a:pt x="19431" y="208502"/>
                </a:lnTo>
                <a:lnTo>
                  <a:pt x="10140" y="208621"/>
                </a:lnTo>
                <a:lnTo>
                  <a:pt x="635" y="208788"/>
                </a:lnTo>
                <a:lnTo>
                  <a:pt x="0" y="202438"/>
                </a:lnTo>
                <a:lnTo>
                  <a:pt x="22584" y="171114"/>
                </a:lnTo>
                <a:lnTo>
                  <a:pt x="22606" y="162687"/>
                </a:lnTo>
                <a:lnTo>
                  <a:pt x="22606" y="42037"/>
                </a:lnTo>
                <a:lnTo>
                  <a:pt x="22606" y="36957"/>
                </a:lnTo>
                <a:lnTo>
                  <a:pt x="22606" y="32385"/>
                </a:lnTo>
                <a:lnTo>
                  <a:pt x="22606" y="28321"/>
                </a:lnTo>
                <a:lnTo>
                  <a:pt x="22479" y="24257"/>
                </a:lnTo>
                <a:lnTo>
                  <a:pt x="22479" y="20574"/>
                </a:lnTo>
                <a:lnTo>
                  <a:pt x="22351" y="17272"/>
                </a:lnTo>
                <a:lnTo>
                  <a:pt x="22225" y="14732"/>
                </a:lnTo>
                <a:lnTo>
                  <a:pt x="21082" y="13081"/>
                </a:lnTo>
                <a:lnTo>
                  <a:pt x="18796" y="12192"/>
                </a:lnTo>
                <a:lnTo>
                  <a:pt x="254" y="6477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44696" y="5229605"/>
            <a:ext cx="186055" cy="2293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95144" y="5646534"/>
            <a:ext cx="729233" cy="3021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55873" y="5802789"/>
            <a:ext cx="83185" cy="19685"/>
          </a:xfrm>
          <a:custGeom>
            <a:avLst/>
            <a:gdLst/>
            <a:ahLst/>
            <a:cxnLst/>
            <a:rect l="l" t="t" r="r" b="b"/>
            <a:pathLst>
              <a:path w="83185" h="19685">
                <a:moveTo>
                  <a:pt x="0" y="19347"/>
                </a:moveTo>
                <a:lnTo>
                  <a:pt x="82748" y="19347"/>
                </a:lnTo>
                <a:lnTo>
                  <a:pt x="82748" y="0"/>
                </a:lnTo>
                <a:lnTo>
                  <a:pt x="0" y="0"/>
                </a:lnTo>
                <a:lnTo>
                  <a:pt x="0" y="193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49777" y="5796693"/>
            <a:ext cx="95250" cy="31750"/>
          </a:xfrm>
          <a:custGeom>
            <a:avLst/>
            <a:gdLst/>
            <a:ahLst/>
            <a:cxnLst/>
            <a:rect l="l" t="t" r="r" b="b"/>
            <a:pathLst>
              <a:path w="95250" h="31750">
                <a:moveTo>
                  <a:pt x="0" y="31539"/>
                </a:moveTo>
                <a:lnTo>
                  <a:pt x="94940" y="31539"/>
                </a:lnTo>
                <a:lnTo>
                  <a:pt x="94940" y="0"/>
                </a:lnTo>
                <a:lnTo>
                  <a:pt x="0" y="0"/>
                </a:lnTo>
                <a:lnTo>
                  <a:pt x="0" y="31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43072" y="5674652"/>
            <a:ext cx="723900" cy="260350"/>
          </a:xfrm>
          <a:custGeom>
            <a:avLst/>
            <a:gdLst/>
            <a:ahLst/>
            <a:cxnLst/>
            <a:rect l="l" t="t" r="r" b="b"/>
            <a:pathLst>
              <a:path w="723900" h="260350">
                <a:moveTo>
                  <a:pt x="522477" y="177850"/>
                </a:moveTo>
                <a:lnTo>
                  <a:pt x="511175" y="177850"/>
                </a:lnTo>
                <a:lnTo>
                  <a:pt x="506856" y="179514"/>
                </a:lnTo>
                <a:lnTo>
                  <a:pt x="500252" y="186156"/>
                </a:lnTo>
                <a:lnTo>
                  <a:pt x="498601" y="190652"/>
                </a:lnTo>
                <a:lnTo>
                  <a:pt x="498601" y="196303"/>
                </a:lnTo>
                <a:lnTo>
                  <a:pt x="505196" y="201047"/>
                </a:lnTo>
                <a:lnTo>
                  <a:pt x="509920" y="206497"/>
                </a:lnTo>
                <a:lnTo>
                  <a:pt x="512764" y="212654"/>
                </a:lnTo>
                <a:lnTo>
                  <a:pt x="513714" y="219519"/>
                </a:lnTo>
                <a:lnTo>
                  <a:pt x="512403" y="227825"/>
                </a:lnTo>
                <a:lnTo>
                  <a:pt x="508460" y="236224"/>
                </a:lnTo>
                <a:lnTo>
                  <a:pt x="501874" y="244717"/>
                </a:lnTo>
                <a:lnTo>
                  <a:pt x="492632" y="253301"/>
                </a:lnTo>
                <a:lnTo>
                  <a:pt x="498220" y="259854"/>
                </a:lnTo>
                <a:lnTo>
                  <a:pt x="526795" y="232168"/>
                </a:lnTo>
                <a:lnTo>
                  <a:pt x="536193" y="201815"/>
                </a:lnTo>
                <a:lnTo>
                  <a:pt x="536193" y="194868"/>
                </a:lnTo>
                <a:lnTo>
                  <a:pt x="534415" y="189141"/>
                </a:lnTo>
                <a:lnTo>
                  <a:pt x="530732" y="184619"/>
                </a:lnTo>
                <a:lnTo>
                  <a:pt x="527176" y="180111"/>
                </a:lnTo>
                <a:lnTo>
                  <a:pt x="522477" y="177850"/>
                </a:lnTo>
                <a:close/>
              </a:path>
              <a:path w="723900" h="260350">
                <a:moveTo>
                  <a:pt x="351916" y="3429"/>
                </a:moveTo>
                <a:lnTo>
                  <a:pt x="352170" y="9829"/>
                </a:lnTo>
                <a:lnTo>
                  <a:pt x="370713" y="15633"/>
                </a:lnTo>
                <a:lnTo>
                  <a:pt x="372999" y="16421"/>
                </a:lnTo>
                <a:lnTo>
                  <a:pt x="374141" y="18110"/>
                </a:lnTo>
                <a:lnTo>
                  <a:pt x="374268" y="20688"/>
                </a:lnTo>
                <a:lnTo>
                  <a:pt x="374395" y="23964"/>
                </a:lnTo>
                <a:lnTo>
                  <a:pt x="374501" y="174482"/>
                </a:lnTo>
                <a:lnTo>
                  <a:pt x="374393" y="186156"/>
                </a:lnTo>
                <a:lnTo>
                  <a:pt x="374268" y="195707"/>
                </a:lnTo>
                <a:lnTo>
                  <a:pt x="374141" y="197993"/>
                </a:lnTo>
                <a:lnTo>
                  <a:pt x="372872" y="199529"/>
                </a:lnTo>
                <a:lnTo>
                  <a:pt x="351916" y="205828"/>
                </a:lnTo>
                <a:lnTo>
                  <a:pt x="352551" y="212229"/>
                </a:lnTo>
                <a:lnTo>
                  <a:pt x="380448" y="211813"/>
                </a:lnTo>
                <a:lnTo>
                  <a:pt x="428725" y="211785"/>
                </a:lnTo>
                <a:lnTo>
                  <a:pt x="428370" y="205828"/>
                </a:lnTo>
                <a:lnTo>
                  <a:pt x="407924" y="199580"/>
                </a:lnTo>
                <a:lnTo>
                  <a:pt x="405383" y="198882"/>
                </a:lnTo>
                <a:lnTo>
                  <a:pt x="404113" y="197345"/>
                </a:lnTo>
                <a:lnTo>
                  <a:pt x="403987" y="194970"/>
                </a:lnTo>
                <a:lnTo>
                  <a:pt x="403867" y="186156"/>
                </a:lnTo>
                <a:lnTo>
                  <a:pt x="403754" y="174482"/>
                </a:lnTo>
                <a:lnTo>
                  <a:pt x="403732" y="114744"/>
                </a:lnTo>
                <a:lnTo>
                  <a:pt x="470439" y="114744"/>
                </a:lnTo>
                <a:lnTo>
                  <a:pt x="470437" y="102247"/>
                </a:lnTo>
                <a:lnTo>
                  <a:pt x="403732" y="102247"/>
                </a:lnTo>
                <a:lnTo>
                  <a:pt x="403732" y="17259"/>
                </a:lnTo>
                <a:lnTo>
                  <a:pt x="493940" y="17259"/>
                </a:lnTo>
                <a:lnTo>
                  <a:pt x="496315" y="4610"/>
                </a:lnTo>
                <a:lnTo>
                  <a:pt x="495866" y="4013"/>
                </a:lnTo>
                <a:lnTo>
                  <a:pt x="388874" y="4013"/>
                </a:lnTo>
                <a:lnTo>
                  <a:pt x="379920" y="3977"/>
                </a:lnTo>
                <a:lnTo>
                  <a:pt x="361442" y="3686"/>
                </a:lnTo>
                <a:lnTo>
                  <a:pt x="351916" y="3429"/>
                </a:lnTo>
                <a:close/>
              </a:path>
              <a:path w="723900" h="260350">
                <a:moveTo>
                  <a:pt x="428725" y="211785"/>
                </a:moveTo>
                <a:lnTo>
                  <a:pt x="389381" y="211785"/>
                </a:lnTo>
                <a:lnTo>
                  <a:pt x="398498" y="211813"/>
                </a:lnTo>
                <a:lnTo>
                  <a:pt x="428751" y="212229"/>
                </a:lnTo>
                <a:lnTo>
                  <a:pt x="428725" y="211785"/>
                </a:lnTo>
                <a:close/>
              </a:path>
              <a:path w="723900" h="260350">
                <a:moveTo>
                  <a:pt x="470439" y="114744"/>
                </a:moveTo>
                <a:lnTo>
                  <a:pt x="417829" y="114744"/>
                </a:lnTo>
                <a:lnTo>
                  <a:pt x="453008" y="115049"/>
                </a:lnTo>
                <a:lnTo>
                  <a:pt x="455167" y="115138"/>
                </a:lnTo>
                <a:lnTo>
                  <a:pt x="456691" y="116484"/>
                </a:lnTo>
                <a:lnTo>
                  <a:pt x="457453" y="119062"/>
                </a:lnTo>
                <a:lnTo>
                  <a:pt x="463676" y="139458"/>
                </a:lnTo>
                <a:lnTo>
                  <a:pt x="470788" y="138861"/>
                </a:lnTo>
                <a:lnTo>
                  <a:pt x="470622" y="129205"/>
                </a:lnTo>
                <a:lnTo>
                  <a:pt x="470503" y="120926"/>
                </a:lnTo>
                <a:lnTo>
                  <a:pt x="470439" y="114744"/>
                </a:lnTo>
                <a:close/>
              </a:path>
              <a:path w="723900" h="260350">
                <a:moveTo>
                  <a:pt x="470788" y="77685"/>
                </a:moveTo>
                <a:lnTo>
                  <a:pt x="463676" y="77990"/>
                </a:lnTo>
                <a:lnTo>
                  <a:pt x="457580" y="98082"/>
                </a:lnTo>
                <a:lnTo>
                  <a:pt x="456945" y="100558"/>
                </a:lnTo>
                <a:lnTo>
                  <a:pt x="455167" y="101854"/>
                </a:lnTo>
                <a:lnTo>
                  <a:pt x="452500" y="101942"/>
                </a:lnTo>
                <a:lnTo>
                  <a:pt x="443210" y="102076"/>
                </a:lnTo>
                <a:lnTo>
                  <a:pt x="403732" y="102247"/>
                </a:lnTo>
                <a:lnTo>
                  <a:pt x="470437" y="102247"/>
                </a:lnTo>
                <a:lnTo>
                  <a:pt x="470503" y="95810"/>
                </a:lnTo>
                <a:lnTo>
                  <a:pt x="470622" y="87427"/>
                </a:lnTo>
                <a:lnTo>
                  <a:pt x="470788" y="77685"/>
                </a:lnTo>
                <a:close/>
              </a:path>
              <a:path w="723900" h="260350">
                <a:moveTo>
                  <a:pt x="493940" y="17259"/>
                </a:moveTo>
                <a:lnTo>
                  <a:pt x="472439" y="17259"/>
                </a:lnTo>
                <a:lnTo>
                  <a:pt x="481711" y="51638"/>
                </a:lnTo>
                <a:lnTo>
                  <a:pt x="487679" y="50596"/>
                </a:lnTo>
                <a:lnTo>
                  <a:pt x="493940" y="17259"/>
                </a:lnTo>
                <a:close/>
              </a:path>
              <a:path w="723900" h="260350">
                <a:moveTo>
                  <a:pt x="495426" y="3429"/>
                </a:moveTo>
                <a:lnTo>
                  <a:pt x="425068" y="4013"/>
                </a:lnTo>
                <a:lnTo>
                  <a:pt x="495866" y="4013"/>
                </a:lnTo>
                <a:lnTo>
                  <a:pt x="495426" y="3429"/>
                </a:lnTo>
                <a:close/>
              </a:path>
              <a:path w="723900" h="260350">
                <a:moveTo>
                  <a:pt x="226822" y="177850"/>
                </a:moveTo>
                <a:lnTo>
                  <a:pt x="215518" y="177850"/>
                </a:lnTo>
                <a:lnTo>
                  <a:pt x="211200" y="179514"/>
                </a:lnTo>
                <a:lnTo>
                  <a:pt x="204597" y="186156"/>
                </a:lnTo>
                <a:lnTo>
                  <a:pt x="202945" y="190652"/>
                </a:lnTo>
                <a:lnTo>
                  <a:pt x="202945" y="196303"/>
                </a:lnTo>
                <a:lnTo>
                  <a:pt x="209540" y="201047"/>
                </a:lnTo>
                <a:lnTo>
                  <a:pt x="214264" y="206497"/>
                </a:lnTo>
                <a:lnTo>
                  <a:pt x="217108" y="212654"/>
                </a:lnTo>
                <a:lnTo>
                  <a:pt x="218058" y="219519"/>
                </a:lnTo>
                <a:lnTo>
                  <a:pt x="216747" y="227825"/>
                </a:lnTo>
                <a:lnTo>
                  <a:pt x="212804" y="236224"/>
                </a:lnTo>
                <a:lnTo>
                  <a:pt x="206218" y="244717"/>
                </a:lnTo>
                <a:lnTo>
                  <a:pt x="196976" y="253301"/>
                </a:lnTo>
                <a:lnTo>
                  <a:pt x="202564" y="259854"/>
                </a:lnTo>
                <a:lnTo>
                  <a:pt x="231139" y="232168"/>
                </a:lnTo>
                <a:lnTo>
                  <a:pt x="240537" y="201815"/>
                </a:lnTo>
                <a:lnTo>
                  <a:pt x="240537" y="194868"/>
                </a:lnTo>
                <a:lnTo>
                  <a:pt x="238760" y="189141"/>
                </a:lnTo>
                <a:lnTo>
                  <a:pt x="235076" y="184619"/>
                </a:lnTo>
                <a:lnTo>
                  <a:pt x="231520" y="180111"/>
                </a:lnTo>
                <a:lnTo>
                  <a:pt x="226822" y="177850"/>
                </a:lnTo>
                <a:close/>
              </a:path>
              <a:path w="723900" h="260350">
                <a:moveTo>
                  <a:pt x="649097" y="3429"/>
                </a:moveTo>
                <a:lnTo>
                  <a:pt x="649351" y="9829"/>
                </a:lnTo>
                <a:lnTo>
                  <a:pt x="667892" y="15633"/>
                </a:lnTo>
                <a:lnTo>
                  <a:pt x="670178" y="16421"/>
                </a:lnTo>
                <a:lnTo>
                  <a:pt x="671322" y="18110"/>
                </a:lnTo>
                <a:lnTo>
                  <a:pt x="671449" y="20688"/>
                </a:lnTo>
                <a:lnTo>
                  <a:pt x="671576" y="187299"/>
                </a:lnTo>
                <a:lnTo>
                  <a:pt x="671449" y="195707"/>
                </a:lnTo>
                <a:lnTo>
                  <a:pt x="671194" y="198094"/>
                </a:lnTo>
                <a:lnTo>
                  <a:pt x="669925" y="199631"/>
                </a:lnTo>
                <a:lnTo>
                  <a:pt x="667385" y="200329"/>
                </a:lnTo>
                <a:lnTo>
                  <a:pt x="649097" y="205828"/>
                </a:lnTo>
                <a:lnTo>
                  <a:pt x="649731" y="212229"/>
                </a:lnTo>
                <a:lnTo>
                  <a:pt x="677539" y="211813"/>
                </a:lnTo>
                <a:lnTo>
                  <a:pt x="723501" y="211785"/>
                </a:lnTo>
                <a:lnTo>
                  <a:pt x="723264" y="205828"/>
                </a:lnTo>
                <a:lnTo>
                  <a:pt x="706374" y="200621"/>
                </a:lnTo>
                <a:lnTo>
                  <a:pt x="703072" y="199732"/>
                </a:lnTo>
                <a:lnTo>
                  <a:pt x="701293" y="198043"/>
                </a:lnTo>
                <a:lnTo>
                  <a:pt x="701166" y="195567"/>
                </a:lnTo>
                <a:lnTo>
                  <a:pt x="701039" y="182321"/>
                </a:lnTo>
                <a:lnTo>
                  <a:pt x="701166" y="19939"/>
                </a:lnTo>
                <a:lnTo>
                  <a:pt x="701420" y="17462"/>
                </a:lnTo>
                <a:lnTo>
                  <a:pt x="702690" y="15925"/>
                </a:lnTo>
                <a:lnTo>
                  <a:pt x="705103" y="15328"/>
                </a:lnTo>
                <a:lnTo>
                  <a:pt x="723518" y="9829"/>
                </a:lnTo>
                <a:lnTo>
                  <a:pt x="722941" y="4013"/>
                </a:lnTo>
                <a:lnTo>
                  <a:pt x="686053" y="4013"/>
                </a:lnTo>
                <a:lnTo>
                  <a:pt x="677100" y="3977"/>
                </a:lnTo>
                <a:lnTo>
                  <a:pt x="658622" y="3686"/>
                </a:lnTo>
                <a:lnTo>
                  <a:pt x="649097" y="3429"/>
                </a:lnTo>
                <a:close/>
              </a:path>
              <a:path w="723900" h="260350">
                <a:moveTo>
                  <a:pt x="723501" y="211785"/>
                </a:moveTo>
                <a:lnTo>
                  <a:pt x="686562" y="211785"/>
                </a:lnTo>
                <a:lnTo>
                  <a:pt x="695515" y="211813"/>
                </a:lnTo>
                <a:lnTo>
                  <a:pt x="723518" y="212229"/>
                </a:lnTo>
                <a:lnTo>
                  <a:pt x="723501" y="211785"/>
                </a:lnTo>
                <a:close/>
              </a:path>
              <a:path w="723900" h="260350">
                <a:moveTo>
                  <a:pt x="722883" y="3429"/>
                </a:moveTo>
                <a:lnTo>
                  <a:pt x="704135" y="3868"/>
                </a:lnTo>
                <a:lnTo>
                  <a:pt x="686053" y="4013"/>
                </a:lnTo>
                <a:lnTo>
                  <a:pt x="722941" y="4013"/>
                </a:lnTo>
                <a:lnTo>
                  <a:pt x="722883" y="3429"/>
                </a:lnTo>
                <a:close/>
              </a:path>
              <a:path w="723900" h="260350">
                <a:moveTo>
                  <a:pt x="117728" y="0"/>
                </a:moveTo>
                <a:lnTo>
                  <a:pt x="70294" y="7440"/>
                </a:lnTo>
                <a:lnTo>
                  <a:pt x="32765" y="29768"/>
                </a:lnTo>
                <a:lnTo>
                  <a:pt x="8191" y="64849"/>
                </a:lnTo>
                <a:lnTo>
                  <a:pt x="0" y="110578"/>
                </a:lnTo>
                <a:lnTo>
                  <a:pt x="1857" y="133379"/>
                </a:lnTo>
                <a:lnTo>
                  <a:pt x="16716" y="171999"/>
                </a:lnTo>
                <a:lnTo>
                  <a:pt x="45719" y="200647"/>
                </a:lnTo>
                <a:lnTo>
                  <a:pt x="84581" y="215311"/>
                </a:lnTo>
                <a:lnTo>
                  <a:pt x="107441" y="217144"/>
                </a:lnTo>
                <a:lnTo>
                  <a:pt x="125517" y="215878"/>
                </a:lnTo>
                <a:lnTo>
                  <a:pt x="142605" y="212080"/>
                </a:lnTo>
                <a:lnTo>
                  <a:pt x="158716" y="205753"/>
                </a:lnTo>
                <a:lnTo>
                  <a:pt x="169799" y="199275"/>
                </a:lnTo>
                <a:lnTo>
                  <a:pt x="122427" y="199275"/>
                </a:lnTo>
                <a:lnTo>
                  <a:pt x="102447" y="197658"/>
                </a:lnTo>
                <a:lnTo>
                  <a:pt x="56387" y="173380"/>
                </a:lnTo>
                <a:lnTo>
                  <a:pt x="34117" y="124661"/>
                </a:lnTo>
                <a:lnTo>
                  <a:pt x="32638" y="104025"/>
                </a:lnTo>
                <a:lnTo>
                  <a:pt x="33946" y="84664"/>
                </a:lnTo>
                <a:lnTo>
                  <a:pt x="53466" y="37947"/>
                </a:lnTo>
                <a:lnTo>
                  <a:pt x="93507" y="14087"/>
                </a:lnTo>
                <a:lnTo>
                  <a:pt x="110743" y="12496"/>
                </a:lnTo>
                <a:lnTo>
                  <a:pt x="169302" y="12496"/>
                </a:lnTo>
                <a:lnTo>
                  <a:pt x="170306" y="7289"/>
                </a:lnTo>
                <a:lnTo>
                  <a:pt x="169290" y="6108"/>
                </a:lnTo>
                <a:lnTo>
                  <a:pt x="156144" y="3434"/>
                </a:lnTo>
                <a:lnTo>
                  <a:pt x="143176" y="1525"/>
                </a:lnTo>
                <a:lnTo>
                  <a:pt x="130375" y="381"/>
                </a:lnTo>
                <a:lnTo>
                  <a:pt x="117728" y="0"/>
                </a:lnTo>
                <a:close/>
              </a:path>
              <a:path w="723900" h="260350">
                <a:moveTo>
                  <a:pt x="172212" y="190207"/>
                </a:moveTo>
                <a:lnTo>
                  <a:pt x="159307" y="194175"/>
                </a:lnTo>
                <a:lnTo>
                  <a:pt x="146700" y="197008"/>
                </a:lnTo>
                <a:lnTo>
                  <a:pt x="134403" y="198708"/>
                </a:lnTo>
                <a:lnTo>
                  <a:pt x="122427" y="199275"/>
                </a:lnTo>
                <a:lnTo>
                  <a:pt x="169799" y="199275"/>
                </a:lnTo>
                <a:lnTo>
                  <a:pt x="173862" y="196900"/>
                </a:lnTo>
                <a:lnTo>
                  <a:pt x="172212" y="190207"/>
                </a:lnTo>
                <a:close/>
              </a:path>
              <a:path w="723900" h="260350">
                <a:moveTo>
                  <a:pt x="169302" y="12496"/>
                </a:moveTo>
                <a:lnTo>
                  <a:pt x="110743" y="12496"/>
                </a:lnTo>
                <a:lnTo>
                  <a:pt x="118483" y="12786"/>
                </a:lnTo>
                <a:lnTo>
                  <a:pt x="126650" y="13655"/>
                </a:lnTo>
                <a:lnTo>
                  <a:pt x="135247" y="15100"/>
                </a:lnTo>
                <a:lnTo>
                  <a:pt x="144272" y="17119"/>
                </a:lnTo>
                <a:lnTo>
                  <a:pt x="155066" y="56261"/>
                </a:lnTo>
                <a:lnTo>
                  <a:pt x="161036" y="55359"/>
                </a:lnTo>
                <a:lnTo>
                  <a:pt x="169302" y="12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35704" y="5852502"/>
            <a:ext cx="43815" cy="82550"/>
          </a:xfrm>
          <a:custGeom>
            <a:avLst/>
            <a:gdLst/>
            <a:ahLst/>
            <a:cxnLst/>
            <a:rect l="l" t="t" r="r" b="b"/>
            <a:pathLst>
              <a:path w="43814" h="82550">
                <a:moveTo>
                  <a:pt x="24003" y="0"/>
                </a:moveTo>
                <a:lnTo>
                  <a:pt x="29845" y="0"/>
                </a:lnTo>
                <a:lnTo>
                  <a:pt x="34544" y="2260"/>
                </a:lnTo>
                <a:lnTo>
                  <a:pt x="38100" y="6769"/>
                </a:lnTo>
                <a:lnTo>
                  <a:pt x="41783" y="11290"/>
                </a:lnTo>
                <a:lnTo>
                  <a:pt x="43561" y="17018"/>
                </a:lnTo>
                <a:lnTo>
                  <a:pt x="43561" y="23964"/>
                </a:lnTo>
                <a:lnTo>
                  <a:pt x="28805" y="61406"/>
                </a:lnTo>
                <a:lnTo>
                  <a:pt x="5587" y="82003"/>
                </a:lnTo>
                <a:lnTo>
                  <a:pt x="0" y="75450"/>
                </a:lnTo>
                <a:lnTo>
                  <a:pt x="9241" y="66866"/>
                </a:lnTo>
                <a:lnTo>
                  <a:pt x="15827" y="58373"/>
                </a:lnTo>
                <a:lnTo>
                  <a:pt x="19770" y="49974"/>
                </a:lnTo>
                <a:lnTo>
                  <a:pt x="21082" y="41668"/>
                </a:lnTo>
                <a:lnTo>
                  <a:pt x="20131" y="34803"/>
                </a:lnTo>
                <a:lnTo>
                  <a:pt x="17287" y="28646"/>
                </a:lnTo>
                <a:lnTo>
                  <a:pt x="12563" y="23196"/>
                </a:lnTo>
                <a:lnTo>
                  <a:pt x="5969" y="18453"/>
                </a:lnTo>
                <a:lnTo>
                  <a:pt x="5969" y="12801"/>
                </a:lnTo>
                <a:lnTo>
                  <a:pt x="7620" y="8305"/>
                </a:lnTo>
                <a:lnTo>
                  <a:pt x="10922" y="4991"/>
                </a:lnTo>
                <a:lnTo>
                  <a:pt x="14224" y="1663"/>
                </a:lnTo>
                <a:lnTo>
                  <a:pt x="18542" y="0"/>
                </a:lnTo>
                <a:lnTo>
                  <a:pt x="240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40048" y="5852502"/>
            <a:ext cx="43815" cy="82550"/>
          </a:xfrm>
          <a:custGeom>
            <a:avLst/>
            <a:gdLst/>
            <a:ahLst/>
            <a:cxnLst/>
            <a:rect l="l" t="t" r="r" b="b"/>
            <a:pathLst>
              <a:path w="43814" h="82550">
                <a:moveTo>
                  <a:pt x="24002" y="0"/>
                </a:moveTo>
                <a:lnTo>
                  <a:pt x="29845" y="0"/>
                </a:lnTo>
                <a:lnTo>
                  <a:pt x="34543" y="2260"/>
                </a:lnTo>
                <a:lnTo>
                  <a:pt x="38100" y="6769"/>
                </a:lnTo>
                <a:lnTo>
                  <a:pt x="41783" y="11290"/>
                </a:lnTo>
                <a:lnTo>
                  <a:pt x="43561" y="17018"/>
                </a:lnTo>
                <a:lnTo>
                  <a:pt x="43561" y="23964"/>
                </a:lnTo>
                <a:lnTo>
                  <a:pt x="28805" y="61406"/>
                </a:lnTo>
                <a:lnTo>
                  <a:pt x="5587" y="82003"/>
                </a:lnTo>
                <a:lnTo>
                  <a:pt x="0" y="75450"/>
                </a:lnTo>
                <a:lnTo>
                  <a:pt x="9241" y="66866"/>
                </a:lnTo>
                <a:lnTo>
                  <a:pt x="15827" y="58373"/>
                </a:lnTo>
                <a:lnTo>
                  <a:pt x="19770" y="49974"/>
                </a:lnTo>
                <a:lnTo>
                  <a:pt x="21081" y="41668"/>
                </a:lnTo>
                <a:lnTo>
                  <a:pt x="20131" y="34803"/>
                </a:lnTo>
                <a:lnTo>
                  <a:pt x="17287" y="28646"/>
                </a:lnTo>
                <a:lnTo>
                  <a:pt x="12563" y="23196"/>
                </a:lnTo>
                <a:lnTo>
                  <a:pt x="5968" y="18453"/>
                </a:lnTo>
                <a:lnTo>
                  <a:pt x="5968" y="12801"/>
                </a:lnTo>
                <a:lnTo>
                  <a:pt x="7620" y="8305"/>
                </a:lnTo>
                <a:lnTo>
                  <a:pt x="10922" y="4991"/>
                </a:lnTo>
                <a:lnTo>
                  <a:pt x="14224" y="1663"/>
                </a:lnTo>
                <a:lnTo>
                  <a:pt x="18541" y="0"/>
                </a:lnTo>
                <a:lnTo>
                  <a:pt x="2400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86072" y="5671985"/>
            <a:ext cx="86613" cy="2209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94989" y="5678080"/>
            <a:ext cx="144780" cy="208915"/>
          </a:xfrm>
          <a:custGeom>
            <a:avLst/>
            <a:gdLst/>
            <a:ahLst/>
            <a:cxnLst/>
            <a:rect l="l" t="t" r="r" b="b"/>
            <a:pathLst>
              <a:path w="144779" h="208914">
                <a:moveTo>
                  <a:pt x="0" y="0"/>
                </a:moveTo>
                <a:lnTo>
                  <a:pt x="9525" y="257"/>
                </a:lnTo>
                <a:lnTo>
                  <a:pt x="18859" y="439"/>
                </a:lnTo>
                <a:lnTo>
                  <a:pt x="28003" y="548"/>
                </a:lnTo>
                <a:lnTo>
                  <a:pt x="36957" y="584"/>
                </a:lnTo>
                <a:lnTo>
                  <a:pt x="73151" y="584"/>
                </a:lnTo>
                <a:lnTo>
                  <a:pt x="90039" y="548"/>
                </a:lnTo>
                <a:lnTo>
                  <a:pt x="107378" y="439"/>
                </a:lnTo>
                <a:lnTo>
                  <a:pt x="125194" y="257"/>
                </a:lnTo>
                <a:lnTo>
                  <a:pt x="143510" y="0"/>
                </a:lnTo>
                <a:lnTo>
                  <a:pt x="144399" y="1181"/>
                </a:lnTo>
                <a:lnTo>
                  <a:pt x="135762" y="47167"/>
                </a:lnTo>
                <a:lnTo>
                  <a:pt x="129794" y="48209"/>
                </a:lnTo>
                <a:lnTo>
                  <a:pt x="120523" y="13830"/>
                </a:lnTo>
                <a:lnTo>
                  <a:pt x="51815" y="13830"/>
                </a:lnTo>
                <a:lnTo>
                  <a:pt x="51815" y="98818"/>
                </a:lnTo>
                <a:lnTo>
                  <a:pt x="66039" y="98818"/>
                </a:lnTo>
                <a:lnTo>
                  <a:pt x="105028" y="97129"/>
                </a:lnTo>
                <a:lnTo>
                  <a:pt x="105663" y="94653"/>
                </a:lnTo>
                <a:lnTo>
                  <a:pt x="111760" y="74561"/>
                </a:lnTo>
                <a:lnTo>
                  <a:pt x="118872" y="74256"/>
                </a:lnTo>
                <a:lnTo>
                  <a:pt x="118705" y="83998"/>
                </a:lnTo>
                <a:lnTo>
                  <a:pt x="118586" y="92381"/>
                </a:lnTo>
                <a:lnTo>
                  <a:pt x="118514" y="99404"/>
                </a:lnTo>
                <a:lnTo>
                  <a:pt x="118490" y="105067"/>
                </a:lnTo>
                <a:lnTo>
                  <a:pt x="118514" y="110593"/>
                </a:lnTo>
                <a:lnTo>
                  <a:pt x="118586" y="117497"/>
                </a:lnTo>
                <a:lnTo>
                  <a:pt x="118705" y="125776"/>
                </a:lnTo>
                <a:lnTo>
                  <a:pt x="118872" y="135432"/>
                </a:lnTo>
                <a:lnTo>
                  <a:pt x="111760" y="136029"/>
                </a:lnTo>
                <a:lnTo>
                  <a:pt x="105537" y="115633"/>
                </a:lnTo>
                <a:lnTo>
                  <a:pt x="104775" y="113055"/>
                </a:lnTo>
                <a:lnTo>
                  <a:pt x="103250" y="111709"/>
                </a:lnTo>
                <a:lnTo>
                  <a:pt x="65912" y="111315"/>
                </a:lnTo>
                <a:lnTo>
                  <a:pt x="51815" y="111315"/>
                </a:lnTo>
                <a:lnTo>
                  <a:pt x="51815" y="162661"/>
                </a:lnTo>
                <a:lnTo>
                  <a:pt x="51837" y="171053"/>
                </a:lnTo>
                <a:lnTo>
                  <a:pt x="56007" y="196151"/>
                </a:lnTo>
                <a:lnTo>
                  <a:pt x="76453" y="202399"/>
                </a:lnTo>
                <a:lnTo>
                  <a:pt x="76835" y="208800"/>
                </a:lnTo>
                <a:lnTo>
                  <a:pt x="66290" y="208608"/>
                </a:lnTo>
                <a:lnTo>
                  <a:pt x="56197" y="208468"/>
                </a:lnTo>
                <a:lnTo>
                  <a:pt x="46581" y="208384"/>
                </a:lnTo>
                <a:lnTo>
                  <a:pt x="37464" y="208356"/>
                </a:lnTo>
                <a:lnTo>
                  <a:pt x="28531" y="208384"/>
                </a:lnTo>
                <a:lnTo>
                  <a:pt x="19430" y="208468"/>
                </a:lnTo>
                <a:lnTo>
                  <a:pt x="10140" y="208608"/>
                </a:lnTo>
                <a:lnTo>
                  <a:pt x="635" y="208800"/>
                </a:lnTo>
                <a:lnTo>
                  <a:pt x="0" y="202399"/>
                </a:lnTo>
                <a:lnTo>
                  <a:pt x="18287" y="196900"/>
                </a:lnTo>
                <a:lnTo>
                  <a:pt x="20955" y="196100"/>
                </a:lnTo>
                <a:lnTo>
                  <a:pt x="22225" y="194563"/>
                </a:lnTo>
                <a:lnTo>
                  <a:pt x="22606" y="162661"/>
                </a:lnTo>
                <a:lnTo>
                  <a:pt x="22606" y="41960"/>
                </a:lnTo>
                <a:lnTo>
                  <a:pt x="22606" y="36906"/>
                </a:lnTo>
                <a:lnTo>
                  <a:pt x="22606" y="32334"/>
                </a:lnTo>
                <a:lnTo>
                  <a:pt x="22606" y="28270"/>
                </a:lnTo>
                <a:lnTo>
                  <a:pt x="22478" y="24206"/>
                </a:lnTo>
                <a:lnTo>
                  <a:pt x="22478" y="20535"/>
                </a:lnTo>
                <a:lnTo>
                  <a:pt x="22351" y="17259"/>
                </a:lnTo>
                <a:lnTo>
                  <a:pt x="22225" y="14681"/>
                </a:lnTo>
                <a:lnTo>
                  <a:pt x="21082" y="12992"/>
                </a:lnTo>
                <a:lnTo>
                  <a:pt x="18796" y="12204"/>
                </a:lnTo>
                <a:lnTo>
                  <a:pt x="253" y="640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43072" y="5674652"/>
            <a:ext cx="173990" cy="217170"/>
          </a:xfrm>
          <a:custGeom>
            <a:avLst/>
            <a:gdLst/>
            <a:ahLst/>
            <a:cxnLst/>
            <a:rect l="l" t="t" r="r" b="b"/>
            <a:pathLst>
              <a:path w="173989" h="217170">
                <a:moveTo>
                  <a:pt x="117728" y="0"/>
                </a:moveTo>
                <a:lnTo>
                  <a:pt x="156144" y="3434"/>
                </a:lnTo>
                <a:lnTo>
                  <a:pt x="170306" y="7289"/>
                </a:lnTo>
                <a:lnTo>
                  <a:pt x="161036" y="55359"/>
                </a:lnTo>
                <a:lnTo>
                  <a:pt x="155066" y="56261"/>
                </a:lnTo>
                <a:lnTo>
                  <a:pt x="144272" y="17119"/>
                </a:lnTo>
                <a:lnTo>
                  <a:pt x="135247" y="15100"/>
                </a:lnTo>
                <a:lnTo>
                  <a:pt x="126650" y="13655"/>
                </a:lnTo>
                <a:lnTo>
                  <a:pt x="118483" y="12786"/>
                </a:lnTo>
                <a:lnTo>
                  <a:pt x="110743" y="12496"/>
                </a:lnTo>
                <a:lnTo>
                  <a:pt x="93507" y="14087"/>
                </a:lnTo>
                <a:lnTo>
                  <a:pt x="53466" y="37947"/>
                </a:lnTo>
                <a:lnTo>
                  <a:pt x="33946" y="84664"/>
                </a:lnTo>
                <a:lnTo>
                  <a:pt x="32638" y="104025"/>
                </a:lnTo>
                <a:lnTo>
                  <a:pt x="34117" y="124661"/>
                </a:lnTo>
                <a:lnTo>
                  <a:pt x="56387" y="173380"/>
                </a:lnTo>
                <a:lnTo>
                  <a:pt x="102447" y="197658"/>
                </a:lnTo>
                <a:lnTo>
                  <a:pt x="122427" y="199275"/>
                </a:lnTo>
                <a:lnTo>
                  <a:pt x="134403" y="198708"/>
                </a:lnTo>
                <a:lnTo>
                  <a:pt x="146700" y="197008"/>
                </a:lnTo>
                <a:lnTo>
                  <a:pt x="159307" y="194175"/>
                </a:lnTo>
                <a:lnTo>
                  <a:pt x="172212" y="190207"/>
                </a:lnTo>
                <a:lnTo>
                  <a:pt x="173862" y="196900"/>
                </a:lnTo>
                <a:lnTo>
                  <a:pt x="158716" y="205753"/>
                </a:lnTo>
                <a:lnTo>
                  <a:pt x="142605" y="212080"/>
                </a:lnTo>
                <a:lnTo>
                  <a:pt x="125517" y="215878"/>
                </a:lnTo>
                <a:lnTo>
                  <a:pt x="107441" y="217144"/>
                </a:lnTo>
                <a:lnTo>
                  <a:pt x="84581" y="215311"/>
                </a:lnTo>
                <a:lnTo>
                  <a:pt x="45719" y="200647"/>
                </a:lnTo>
                <a:lnTo>
                  <a:pt x="16716" y="171999"/>
                </a:lnTo>
                <a:lnTo>
                  <a:pt x="1857" y="133379"/>
                </a:lnTo>
                <a:lnTo>
                  <a:pt x="0" y="110578"/>
                </a:lnTo>
                <a:lnTo>
                  <a:pt x="2047" y="86383"/>
                </a:lnTo>
                <a:lnTo>
                  <a:pt x="18430" y="45977"/>
                </a:lnTo>
                <a:lnTo>
                  <a:pt x="50291" y="16743"/>
                </a:lnTo>
                <a:lnTo>
                  <a:pt x="92773" y="1859"/>
                </a:lnTo>
                <a:lnTo>
                  <a:pt x="117728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07436" y="2221738"/>
            <a:ext cx="2448560" cy="739775"/>
          </a:xfrm>
          <a:custGeom>
            <a:avLst/>
            <a:gdLst/>
            <a:ahLst/>
            <a:cxnLst/>
            <a:rect l="l" t="t" r="r" b="b"/>
            <a:pathLst>
              <a:path w="2448560" h="739775">
                <a:moveTo>
                  <a:pt x="126237" y="592709"/>
                </a:moveTo>
                <a:lnTo>
                  <a:pt x="0" y="707136"/>
                </a:lnTo>
                <a:lnTo>
                  <a:pt x="167258" y="739521"/>
                </a:lnTo>
                <a:lnTo>
                  <a:pt x="155513" y="697484"/>
                </a:lnTo>
                <a:lnTo>
                  <a:pt x="129158" y="697484"/>
                </a:lnTo>
                <a:lnTo>
                  <a:pt x="115443" y="648588"/>
                </a:lnTo>
                <a:lnTo>
                  <a:pt x="139937" y="641738"/>
                </a:lnTo>
                <a:lnTo>
                  <a:pt x="126237" y="592709"/>
                </a:lnTo>
                <a:close/>
              </a:path>
              <a:path w="2448560" h="739775">
                <a:moveTo>
                  <a:pt x="139937" y="641738"/>
                </a:moveTo>
                <a:lnTo>
                  <a:pt x="115443" y="648588"/>
                </a:lnTo>
                <a:lnTo>
                  <a:pt x="129158" y="697484"/>
                </a:lnTo>
                <a:lnTo>
                  <a:pt x="153603" y="690647"/>
                </a:lnTo>
                <a:lnTo>
                  <a:pt x="139937" y="641738"/>
                </a:lnTo>
                <a:close/>
              </a:path>
              <a:path w="2448560" h="739775">
                <a:moveTo>
                  <a:pt x="153603" y="690647"/>
                </a:moveTo>
                <a:lnTo>
                  <a:pt x="129158" y="697484"/>
                </a:lnTo>
                <a:lnTo>
                  <a:pt x="155513" y="697484"/>
                </a:lnTo>
                <a:lnTo>
                  <a:pt x="153603" y="690647"/>
                </a:lnTo>
                <a:close/>
              </a:path>
              <a:path w="2448560" h="739775">
                <a:moveTo>
                  <a:pt x="2434463" y="0"/>
                </a:moveTo>
                <a:lnTo>
                  <a:pt x="139937" y="641738"/>
                </a:lnTo>
                <a:lnTo>
                  <a:pt x="153603" y="690647"/>
                </a:lnTo>
                <a:lnTo>
                  <a:pt x="2448179" y="48895"/>
                </a:lnTo>
                <a:lnTo>
                  <a:pt x="24344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0757" y="2222119"/>
            <a:ext cx="2281555" cy="802640"/>
          </a:xfrm>
          <a:custGeom>
            <a:avLst/>
            <a:gdLst/>
            <a:ahLst/>
            <a:cxnLst/>
            <a:rect l="l" t="t" r="r" b="b"/>
            <a:pathLst>
              <a:path w="2281554" h="802639">
                <a:moveTo>
                  <a:pt x="2128990" y="754407"/>
                </a:moveTo>
                <a:lnTo>
                  <a:pt x="2113025" y="802639"/>
                </a:lnTo>
                <a:lnTo>
                  <a:pt x="2281554" y="778255"/>
                </a:lnTo>
                <a:lnTo>
                  <a:pt x="2265629" y="762380"/>
                </a:lnTo>
                <a:lnTo>
                  <a:pt x="2153031" y="762380"/>
                </a:lnTo>
                <a:lnTo>
                  <a:pt x="2128990" y="754407"/>
                </a:lnTo>
                <a:close/>
              </a:path>
              <a:path w="2281554" h="802639">
                <a:moveTo>
                  <a:pt x="2144967" y="706138"/>
                </a:moveTo>
                <a:lnTo>
                  <a:pt x="2128990" y="754407"/>
                </a:lnTo>
                <a:lnTo>
                  <a:pt x="2153031" y="762380"/>
                </a:lnTo>
                <a:lnTo>
                  <a:pt x="2169033" y="714120"/>
                </a:lnTo>
                <a:lnTo>
                  <a:pt x="2144967" y="706138"/>
                </a:lnTo>
                <a:close/>
              </a:path>
              <a:path w="2281554" h="802639">
                <a:moveTo>
                  <a:pt x="2160904" y="657986"/>
                </a:moveTo>
                <a:lnTo>
                  <a:pt x="2144967" y="706138"/>
                </a:lnTo>
                <a:lnTo>
                  <a:pt x="2169033" y="714120"/>
                </a:lnTo>
                <a:lnTo>
                  <a:pt x="2153031" y="762380"/>
                </a:lnTo>
                <a:lnTo>
                  <a:pt x="2265629" y="762380"/>
                </a:lnTo>
                <a:lnTo>
                  <a:pt x="2160904" y="657986"/>
                </a:lnTo>
                <a:close/>
              </a:path>
              <a:path w="2281554" h="802639">
                <a:moveTo>
                  <a:pt x="16001" y="0"/>
                </a:moveTo>
                <a:lnTo>
                  <a:pt x="0" y="48259"/>
                </a:lnTo>
                <a:lnTo>
                  <a:pt x="2128990" y="754407"/>
                </a:lnTo>
                <a:lnTo>
                  <a:pt x="2144967" y="706138"/>
                </a:lnTo>
                <a:lnTo>
                  <a:pt x="1600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3501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6" y="294997"/>
                </a:lnTo>
                <a:lnTo>
                  <a:pt x="12371" y="254251"/>
                </a:lnTo>
                <a:lnTo>
                  <a:pt x="27268" y="215391"/>
                </a:lnTo>
                <a:lnTo>
                  <a:pt x="47465" y="178732"/>
                </a:lnTo>
                <a:lnTo>
                  <a:pt x="72585" y="144591"/>
                </a:lnTo>
                <a:lnTo>
                  <a:pt x="102248" y="113282"/>
                </a:lnTo>
                <a:lnTo>
                  <a:pt x="136076" y="85124"/>
                </a:lnTo>
                <a:lnTo>
                  <a:pt x="173688" y="60430"/>
                </a:lnTo>
                <a:lnTo>
                  <a:pt x="214706" y="39518"/>
                </a:lnTo>
                <a:lnTo>
                  <a:pt x="258751" y="22702"/>
                </a:lnTo>
                <a:lnTo>
                  <a:pt x="305444" y="10300"/>
                </a:lnTo>
                <a:lnTo>
                  <a:pt x="354405" y="2627"/>
                </a:lnTo>
                <a:lnTo>
                  <a:pt x="405257" y="0"/>
                </a:lnTo>
                <a:lnTo>
                  <a:pt x="456110" y="2627"/>
                </a:lnTo>
                <a:lnTo>
                  <a:pt x="505077" y="10300"/>
                </a:lnTo>
                <a:lnTo>
                  <a:pt x="551779" y="22702"/>
                </a:lnTo>
                <a:lnTo>
                  <a:pt x="595836" y="39518"/>
                </a:lnTo>
                <a:lnTo>
                  <a:pt x="636867" y="60430"/>
                </a:lnTo>
                <a:lnTo>
                  <a:pt x="674494" y="85124"/>
                </a:lnTo>
                <a:lnTo>
                  <a:pt x="708335" y="113282"/>
                </a:lnTo>
                <a:lnTo>
                  <a:pt x="738013" y="144591"/>
                </a:lnTo>
                <a:lnTo>
                  <a:pt x="763146" y="178732"/>
                </a:lnTo>
                <a:lnTo>
                  <a:pt x="783355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5" y="459232"/>
                </a:lnTo>
                <a:lnTo>
                  <a:pt x="763146" y="495891"/>
                </a:lnTo>
                <a:lnTo>
                  <a:pt x="738013" y="530032"/>
                </a:lnTo>
                <a:lnTo>
                  <a:pt x="708335" y="561341"/>
                </a:lnTo>
                <a:lnTo>
                  <a:pt x="674494" y="589499"/>
                </a:lnTo>
                <a:lnTo>
                  <a:pt x="636867" y="614193"/>
                </a:lnTo>
                <a:lnTo>
                  <a:pt x="595836" y="635105"/>
                </a:lnTo>
                <a:lnTo>
                  <a:pt x="551779" y="651921"/>
                </a:lnTo>
                <a:lnTo>
                  <a:pt x="505077" y="664323"/>
                </a:lnTo>
                <a:lnTo>
                  <a:pt x="456110" y="671996"/>
                </a:lnTo>
                <a:lnTo>
                  <a:pt x="405257" y="674624"/>
                </a:lnTo>
                <a:lnTo>
                  <a:pt x="354405" y="671996"/>
                </a:lnTo>
                <a:lnTo>
                  <a:pt x="305444" y="664323"/>
                </a:lnTo>
                <a:lnTo>
                  <a:pt x="258751" y="651921"/>
                </a:lnTo>
                <a:lnTo>
                  <a:pt x="214706" y="635105"/>
                </a:lnTo>
                <a:lnTo>
                  <a:pt x="173688" y="614193"/>
                </a:lnTo>
                <a:lnTo>
                  <a:pt x="136076" y="589499"/>
                </a:lnTo>
                <a:lnTo>
                  <a:pt x="102248" y="561341"/>
                </a:lnTo>
                <a:lnTo>
                  <a:pt x="72585" y="530032"/>
                </a:lnTo>
                <a:lnTo>
                  <a:pt x="47465" y="495891"/>
                </a:lnTo>
                <a:lnTo>
                  <a:pt x="27268" y="459232"/>
                </a:lnTo>
                <a:lnTo>
                  <a:pt x="12371" y="420372"/>
                </a:lnTo>
                <a:lnTo>
                  <a:pt x="3156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26864" y="1571244"/>
            <a:ext cx="710184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64608" y="1571244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43779" y="1781301"/>
            <a:ext cx="250444" cy="247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43779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4884" y="210820"/>
                </a:lnTo>
                <a:lnTo>
                  <a:pt x="217805" y="218821"/>
                </a:lnTo>
                <a:lnTo>
                  <a:pt x="220472" y="224282"/>
                </a:lnTo>
                <a:lnTo>
                  <a:pt x="222885" y="227202"/>
                </a:lnTo>
                <a:lnTo>
                  <a:pt x="225171" y="229997"/>
                </a:lnTo>
                <a:lnTo>
                  <a:pt x="228600" y="232028"/>
                </a:lnTo>
                <a:lnTo>
                  <a:pt x="232918" y="233299"/>
                </a:lnTo>
                <a:lnTo>
                  <a:pt x="249936" y="238378"/>
                </a:lnTo>
                <a:lnTo>
                  <a:pt x="250444" y="247014"/>
                </a:lnTo>
                <a:lnTo>
                  <a:pt x="238724" y="246774"/>
                </a:lnTo>
                <a:lnTo>
                  <a:pt x="226980" y="246618"/>
                </a:lnTo>
                <a:lnTo>
                  <a:pt x="215189" y="246532"/>
                </a:lnTo>
                <a:lnTo>
                  <a:pt x="203327" y="246507"/>
                </a:lnTo>
                <a:lnTo>
                  <a:pt x="187725" y="246532"/>
                </a:lnTo>
                <a:lnTo>
                  <a:pt x="172338" y="246618"/>
                </a:lnTo>
                <a:lnTo>
                  <a:pt x="157142" y="246774"/>
                </a:lnTo>
                <a:lnTo>
                  <a:pt x="142112" y="247014"/>
                </a:lnTo>
                <a:lnTo>
                  <a:pt x="141224" y="238378"/>
                </a:lnTo>
                <a:lnTo>
                  <a:pt x="158369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465" y="229615"/>
                </a:lnTo>
                <a:lnTo>
                  <a:pt x="164973" y="228092"/>
                </a:lnTo>
                <a:lnTo>
                  <a:pt x="164973" y="226060"/>
                </a:lnTo>
                <a:lnTo>
                  <a:pt x="164973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052" y="213233"/>
                </a:lnTo>
                <a:lnTo>
                  <a:pt x="160400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692" y="169545"/>
                </a:lnTo>
                <a:lnTo>
                  <a:pt x="63373" y="201930"/>
                </a:lnTo>
                <a:lnTo>
                  <a:pt x="60960" y="208280"/>
                </a:lnTo>
                <a:lnTo>
                  <a:pt x="59055" y="213360"/>
                </a:lnTo>
                <a:lnTo>
                  <a:pt x="57785" y="217297"/>
                </a:lnTo>
                <a:lnTo>
                  <a:pt x="56387" y="221107"/>
                </a:lnTo>
                <a:lnTo>
                  <a:pt x="55753" y="224155"/>
                </a:lnTo>
                <a:lnTo>
                  <a:pt x="55753" y="226187"/>
                </a:lnTo>
                <a:lnTo>
                  <a:pt x="55753" y="228219"/>
                </a:lnTo>
                <a:lnTo>
                  <a:pt x="62230" y="233172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77" y="246774"/>
                </a:lnTo>
                <a:lnTo>
                  <a:pt x="56546" y="246618"/>
                </a:lnTo>
                <a:lnTo>
                  <a:pt x="46906" y="246532"/>
                </a:lnTo>
                <a:lnTo>
                  <a:pt x="38481" y="246507"/>
                </a:lnTo>
                <a:lnTo>
                  <a:pt x="29908" y="246532"/>
                </a:lnTo>
                <a:lnTo>
                  <a:pt x="20764" y="246618"/>
                </a:lnTo>
                <a:lnTo>
                  <a:pt x="11049" y="246774"/>
                </a:lnTo>
                <a:lnTo>
                  <a:pt x="762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860" y="231521"/>
                </a:lnTo>
                <a:lnTo>
                  <a:pt x="26162" y="229362"/>
                </a:lnTo>
                <a:lnTo>
                  <a:pt x="121539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43625" y="3000375"/>
            <a:ext cx="2357755" cy="1071880"/>
          </a:xfrm>
          <a:custGeom>
            <a:avLst/>
            <a:gdLst/>
            <a:ahLst/>
            <a:cxnLst/>
            <a:rect l="l" t="t" r="r" b="b"/>
            <a:pathLst>
              <a:path w="2357754" h="1071879">
                <a:moveTo>
                  <a:pt x="0" y="178562"/>
                </a:moveTo>
                <a:lnTo>
                  <a:pt x="6382" y="131115"/>
                </a:lnTo>
                <a:lnTo>
                  <a:pt x="24393" y="88467"/>
                </a:lnTo>
                <a:lnTo>
                  <a:pt x="52323" y="52324"/>
                </a:lnTo>
                <a:lnTo>
                  <a:pt x="88467" y="24393"/>
                </a:lnTo>
                <a:lnTo>
                  <a:pt x="131115" y="6382"/>
                </a:lnTo>
                <a:lnTo>
                  <a:pt x="178562" y="0"/>
                </a:lnTo>
                <a:lnTo>
                  <a:pt x="2178811" y="0"/>
                </a:lnTo>
                <a:lnTo>
                  <a:pt x="2226311" y="6382"/>
                </a:lnTo>
                <a:lnTo>
                  <a:pt x="2268996" y="24393"/>
                </a:lnTo>
                <a:lnTo>
                  <a:pt x="2305161" y="52323"/>
                </a:lnTo>
                <a:lnTo>
                  <a:pt x="2333102" y="88467"/>
                </a:lnTo>
                <a:lnTo>
                  <a:pt x="2351117" y="131115"/>
                </a:lnTo>
                <a:lnTo>
                  <a:pt x="2357501" y="178562"/>
                </a:lnTo>
                <a:lnTo>
                  <a:pt x="2357501" y="892937"/>
                </a:lnTo>
                <a:lnTo>
                  <a:pt x="2351117" y="940436"/>
                </a:lnTo>
                <a:lnTo>
                  <a:pt x="2333102" y="983121"/>
                </a:lnTo>
                <a:lnTo>
                  <a:pt x="2305161" y="1019286"/>
                </a:lnTo>
                <a:lnTo>
                  <a:pt x="2268996" y="1047227"/>
                </a:lnTo>
                <a:lnTo>
                  <a:pt x="2226311" y="1065242"/>
                </a:lnTo>
                <a:lnTo>
                  <a:pt x="2178811" y="1071626"/>
                </a:lnTo>
                <a:lnTo>
                  <a:pt x="178562" y="1071626"/>
                </a:lnTo>
                <a:lnTo>
                  <a:pt x="131115" y="1065242"/>
                </a:lnTo>
                <a:lnTo>
                  <a:pt x="88467" y="1047227"/>
                </a:lnTo>
                <a:lnTo>
                  <a:pt x="52324" y="1019286"/>
                </a:lnTo>
                <a:lnTo>
                  <a:pt x="24393" y="983121"/>
                </a:lnTo>
                <a:lnTo>
                  <a:pt x="6382" y="940436"/>
                </a:lnTo>
                <a:lnTo>
                  <a:pt x="0" y="892937"/>
                </a:lnTo>
                <a:lnTo>
                  <a:pt x="0" y="178562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59423" y="2985516"/>
            <a:ext cx="1239012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25995" y="2985516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9440" y="2985516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36307" y="2985516"/>
            <a:ext cx="1476755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40623" y="2985516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59423" y="3412235"/>
            <a:ext cx="1431035" cy="792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18019" y="3412235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41464" y="3412235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28331" y="3412235"/>
            <a:ext cx="1394459" cy="792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50352" y="3412235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13423" y="3168904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4" h="338454">
                <a:moveTo>
                  <a:pt x="373954" y="84962"/>
                </a:moveTo>
                <a:lnTo>
                  <a:pt x="311150" y="84962"/>
                </a:lnTo>
                <a:lnTo>
                  <a:pt x="316483" y="92201"/>
                </a:lnTo>
                <a:lnTo>
                  <a:pt x="321182" y="98298"/>
                </a:lnTo>
                <a:lnTo>
                  <a:pt x="325247" y="103505"/>
                </a:lnTo>
                <a:lnTo>
                  <a:pt x="461899" y="274700"/>
                </a:lnTo>
                <a:lnTo>
                  <a:pt x="481837" y="272796"/>
                </a:lnTo>
                <a:lnTo>
                  <a:pt x="481837" y="192786"/>
                </a:lnTo>
                <a:lnTo>
                  <a:pt x="459612" y="192786"/>
                </a:lnTo>
                <a:lnTo>
                  <a:pt x="454786" y="186309"/>
                </a:lnTo>
                <a:lnTo>
                  <a:pt x="373954" y="84962"/>
                </a:lnTo>
                <a:close/>
              </a:path>
              <a:path w="629284" h="338454">
                <a:moveTo>
                  <a:pt x="260603" y="29972"/>
                </a:moveTo>
                <a:lnTo>
                  <a:pt x="261111" y="38862"/>
                </a:lnTo>
                <a:lnTo>
                  <a:pt x="284352" y="45593"/>
                </a:lnTo>
                <a:lnTo>
                  <a:pt x="287020" y="46482"/>
                </a:lnTo>
                <a:lnTo>
                  <a:pt x="288417" y="48387"/>
                </a:lnTo>
                <a:lnTo>
                  <a:pt x="288417" y="51308"/>
                </a:lnTo>
                <a:lnTo>
                  <a:pt x="288583" y="57402"/>
                </a:lnTo>
                <a:lnTo>
                  <a:pt x="288704" y="236966"/>
                </a:lnTo>
                <a:lnTo>
                  <a:pt x="288583" y="245405"/>
                </a:lnTo>
                <a:lnTo>
                  <a:pt x="288434" y="252095"/>
                </a:lnTo>
                <a:lnTo>
                  <a:pt x="288417" y="255524"/>
                </a:lnTo>
                <a:lnTo>
                  <a:pt x="286766" y="257301"/>
                </a:lnTo>
                <a:lnTo>
                  <a:pt x="283845" y="258191"/>
                </a:lnTo>
                <a:lnTo>
                  <a:pt x="260603" y="264668"/>
                </a:lnTo>
                <a:lnTo>
                  <a:pt x="261366" y="273304"/>
                </a:lnTo>
                <a:lnTo>
                  <a:pt x="292405" y="272821"/>
                </a:lnTo>
                <a:lnTo>
                  <a:pt x="338934" y="272796"/>
                </a:lnTo>
                <a:lnTo>
                  <a:pt x="338454" y="264287"/>
                </a:lnTo>
                <a:lnTo>
                  <a:pt x="316229" y="258191"/>
                </a:lnTo>
                <a:lnTo>
                  <a:pt x="313435" y="257556"/>
                </a:lnTo>
                <a:lnTo>
                  <a:pt x="312039" y="255524"/>
                </a:lnTo>
                <a:lnTo>
                  <a:pt x="311911" y="252095"/>
                </a:lnTo>
                <a:lnTo>
                  <a:pt x="311755" y="245405"/>
                </a:lnTo>
                <a:lnTo>
                  <a:pt x="311629" y="237156"/>
                </a:lnTo>
                <a:lnTo>
                  <a:pt x="311530" y="101346"/>
                </a:lnTo>
                <a:lnTo>
                  <a:pt x="311403" y="93599"/>
                </a:lnTo>
                <a:lnTo>
                  <a:pt x="311150" y="84962"/>
                </a:lnTo>
                <a:lnTo>
                  <a:pt x="373954" y="84962"/>
                </a:lnTo>
                <a:lnTo>
                  <a:pt x="330681" y="30734"/>
                </a:lnTo>
                <a:lnTo>
                  <a:pt x="297815" y="30734"/>
                </a:lnTo>
                <a:lnTo>
                  <a:pt x="282019" y="30543"/>
                </a:lnTo>
                <a:lnTo>
                  <a:pt x="260603" y="29972"/>
                </a:lnTo>
                <a:close/>
              </a:path>
              <a:path w="629284" h="338454">
                <a:moveTo>
                  <a:pt x="338934" y="272796"/>
                </a:moveTo>
                <a:lnTo>
                  <a:pt x="300481" y="272796"/>
                </a:lnTo>
                <a:lnTo>
                  <a:pt x="308530" y="272821"/>
                </a:lnTo>
                <a:lnTo>
                  <a:pt x="317627" y="272907"/>
                </a:lnTo>
                <a:lnTo>
                  <a:pt x="327771" y="273063"/>
                </a:lnTo>
                <a:lnTo>
                  <a:pt x="338962" y="273304"/>
                </a:lnTo>
                <a:lnTo>
                  <a:pt x="338934" y="272796"/>
                </a:lnTo>
                <a:close/>
              </a:path>
              <a:path w="629284" h="338454">
                <a:moveTo>
                  <a:pt x="431673" y="29972"/>
                </a:moveTo>
                <a:lnTo>
                  <a:pt x="432180" y="39243"/>
                </a:lnTo>
                <a:lnTo>
                  <a:pt x="454405" y="45338"/>
                </a:lnTo>
                <a:lnTo>
                  <a:pt x="457326" y="46100"/>
                </a:lnTo>
                <a:lnTo>
                  <a:pt x="458850" y="47879"/>
                </a:lnTo>
                <a:lnTo>
                  <a:pt x="458871" y="51308"/>
                </a:lnTo>
                <a:lnTo>
                  <a:pt x="459017" y="56856"/>
                </a:lnTo>
                <a:lnTo>
                  <a:pt x="459136" y="63785"/>
                </a:lnTo>
                <a:lnTo>
                  <a:pt x="459208" y="71334"/>
                </a:lnTo>
                <a:lnTo>
                  <a:pt x="459281" y="180212"/>
                </a:lnTo>
                <a:lnTo>
                  <a:pt x="459404" y="186309"/>
                </a:lnTo>
                <a:lnTo>
                  <a:pt x="459612" y="192786"/>
                </a:lnTo>
                <a:lnTo>
                  <a:pt x="481837" y="192786"/>
                </a:lnTo>
                <a:lnTo>
                  <a:pt x="481959" y="63785"/>
                </a:lnTo>
                <a:lnTo>
                  <a:pt x="482128" y="56856"/>
                </a:lnTo>
                <a:lnTo>
                  <a:pt x="482473" y="48387"/>
                </a:lnTo>
                <a:lnTo>
                  <a:pt x="483870" y="46482"/>
                </a:lnTo>
                <a:lnTo>
                  <a:pt x="486536" y="45593"/>
                </a:lnTo>
                <a:lnTo>
                  <a:pt x="510031" y="38862"/>
                </a:lnTo>
                <a:lnTo>
                  <a:pt x="509219" y="30734"/>
                </a:lnTo>
                <a:lnTo>
                  <a:pt x="470534" y="30734"/>
                </a:lnTo>
                <a:lnTo>
                  <a:pt x="453389" y="30543"/>
                </a:lnTo>
                <a:lnTo>
                  <a:pt x="431673" y="29972"/>
                </a:lnTo>
                <a:close/>
              </a:path>
              <a:path w="629284" h="338454">
                <a:moveTo>
                  <a:pt x="330073" y="29972"/>
                </a:moveTo>
                <a:lnTo>
                  <a:pt x="322335" y="30305"/>
                </a:lnTo>
                <a:lnTo>
                  <a:pt x="314372" y="30543"/>
                </a:lnTo>
                <a:lnTo>
                  <a:pt x="306195" y="30686"/>
                </a:lnTo>
                <a:lnTo>
                  <a:pt x="297815" y="30734"/>
                </a:lnTo>
                <a:lnTo>
                  <a:pt x="330681" y="30734"/>
                </a:lnTo>
                <a:lnTo>
                  <a:pt x="330073" y="29972"/>
                </a:lnTo>
                <a:close/>
              </a:path>
              <a:path w="629284" h="338454">
                <a:moveTo>
                  <a:pt x="509143" y="29972"/>
                </a:moveTo>
                <a:lnTo>
                  <a:pt x="487791" y="30543"/>
                </a:lnTo>
                <a:lnTo>
                  <a:pt x="478657" y="30686"/>
                </a:lnTo>
                <a:lnTo>
                  <a:pt x="470534" y="30734"/>
                </a:lnTo>
                <a:lnTo>
                  <a:pt x="509219" y="30734"/>
                </a:lnTo>
                <a:lnTo>
                  <a:pt x="509143" y="29972"/>
                </a:lnTo>
                <a:close/>
              </a:path>
              <a:path w="629284" h="338454">
                <a:moveTo>
                  <a:pt x="126237" y="29972"/>
                </a:moveTo>
                <a:lnTo>
                  <a:pt x="126746" y="38862"/>
                </a:lnTo>
                <a:lnTo>
                  <a:pt x="149987" y="45593"/>
                </a:lnTo>
                <a:lnTo>
                  <a:pt x="152653" y="46482"/>
                </a:lnTo>
                <a:lnTo>
                  <a:pt x="154050" y="48387"/>
                </a:lnTo>
                <a:lnTo>
                  <a:pt x="154177" y="51308"/>
                </a:lnTo>
                <a:lnTo>
                  <a:pt x="154287" y="59182"/>
                </a:lnTo>
                <a:lnTo>
                  <a:pt x="154417" y="63881"/>
                </a:lnTo>
                <a:lnTo>
                  <a:pt x="154431" y="237362"/>
                </a:lnTo>
                <a:lnTo>
                  <a:pt x="154303" y="242824"/>
                </a:lnTo>
                <a:lnTo>
                  <a:pt x="154177" y="252857"/>
                </a:lnTo>
                <a:lnTo>
                  <a:pt x="153924" y="255650"/>
                </a:lnTo>
                <a:lnTo>
                  <a:pt x="152273" y="257429"/>
                </a:lnTo>
                <a:lnTo>
                  <a:pt x="126237" y="264668"/>
                </a:lnTo>
                <a:lnTo>
                  <a:pt x="127126" y="273304"/>
                </a:lnTo>
                <a:lnTo>
                  <a:pt x="166417" y="272821"/>
                </a:lnTo>
                <a:lnTo>
                  <a:pt x="234539" y="272796"/>
                </a:lnTo>
                <a:lnTo>
                  <a:pt x="234060" y="264668"/>
                </a:lnTo>
                <a:lnTo>
                  <a:pt x="212725" y="258572"/>
                </a:lnTo>
                <a:lnTo>
                  <a:pt x="208915" y="257556"/>
                </a:lnTo>
                <a:lnTo>
                  <a:pt x="207009" y="255650"/>
                </a:lnTo>
                <a:lnTo>
                  <a:pt x="206882" y="252475"/>
                </a:lnTo>
                <a:lnTo>
                  <a:pt x="206628" y="242824"/>
                </a:lnTo>
                <a:lnTo>
                  <a:pt x="206744" y="55245"/>
                </a:lnTo>
                <a:lnTo>
                  <a:pt x="206860" y="51308"/>
                </a:lnTo>
                <a:lnTo>
                  <a:pt x="207009" y="47751"/>
                </a:lnTo>
                <a:lnTo>
                  <a:pt x="208533" y="45974"/>
                </a:lnTo>
                <a:lnTo>
                  <a:pt x="211327" y="45338"/>
                </a:lnTo>
                <a:lnTo>
                  <a:pt x="234569" y="38862"/>
                </a:lnTo>
                <a:lnTo>
                  <a:pt x="233756" y="30734"/>
                </a:lnTo>
                <a:lnTo>
                  <a:pt x="179577" y="30734"/>
                </a:lnTo>
                <a:lnTo>
                  <a:pt x="151574" y="30543"/>
                </a:lnTo>
                <a:lnTo>
                  <a:pt x="126237" y="29972"/>
                </a:lnTo>
                <a:close/>
              </a:path>
              <a:path w="629284" h="338454">
                <a:moveTo>
                  <a:pt x="234539" y="272796"/>
                </a:moveTo>
                <a:lnTo>
                  <a:pt x="181228" y="272796"/>
                </a:lnTo>
                <a:lnTo>
                  <a:pt x="195510" y="272821"/>
                </a:lnTo>
                <a:lnTo>
                  <a:pt x="209184" y="272907"/>
                </a:lnTo>
                <a:lnTo>
                  <a:pt x="222216" y="273063"/>
                </a:lnTo>
                <a:lnTo>
                  <a:pt x="234569" y="273304"/>
                </a:lnTo>
                <a:lnTo>
                  <a:pt x="234539" y="272796"/>
                </a:lnTo>
                <a:close/>
              </a:path>
              <a:path w="629284" h="338454">
                <a:moveTo>
                  <a:pt x="233679" y="29972"/>
                </a:moveTo>
                <a:lnTo>
                  <a:pt x="221368" y="30305"/>
                </a:lnTo>
                <a:lnTo>
                  <a:pt x="208248" y="30543"/>
                </a:lnTo>
                <a:lnTo>
                  <a:pt x="194317" y="30686"/>
                </a:lnTo>
                <a:lnTo>
                  <a:pt x="179577" y="30734"/>
                </a:lnTo>
                <a:lnTo>
                  <a:pt x="233756" y="30734"/>
                </a:lnTo>
                <a:lnTo>
                  <a:pt x="233679" y="29972"/>
                </a:lnTo>
                <a:close/>
              </a:path>
              <a:path w="629284" h="338454">
                <a:moveTo>
                  <a:pt x="543305" y="0"/>
                </a:moveTo>
                <a:lnTo>
                  <a:pt x="535431" y="6985"/>
                </a:lnTo>
                <a:lnTo>
                  <a:pt x="559601" y="40225"/>
                </a:lnTo>
                <a:lnTo>
                  <a:pt x="576865" y="78406"/>
                </a:lnTo>
                <a:lnTo>
                  <a:pt x="587224" y="121517"/>
                </a:lnTo>
                <a:lnTo>
                  <a:pt x="590676" y="169545"/>
                </a:lnTo>
                <a:lnTo>
                  <a:pt x="587224" y="217314"/>
                </a:lnTo>
                <a:lnTo>
                  <a:pt x="576865" y="260238"/>
                </a:lnTo>
                <a:lnTo>
                  <a:pt x="559601" y="298328"/>
                </a:lnTo>
                <a:lnTo>
                  <a:pt x="535431" y="331597"/>
                </a:lnTo>
                <a:lnTo>
                  <a:pt x="543305" y="338455"/>
                </a:lnTo>
                <a:lnTo>
                  <a:pt x="580810" y="302855"/>
                </a:lnTo>
                <a:lnTo>
                  <a:pt x="607599" y="262731"/>
                </a:lnTo>
                <a:lnTo>
                  <a:pt x="623673" y="218082"/>
                </a:lnTo>
                <a:lnTo>
                  <a:pt x="629030" y="168910"/>
                </a:lnTo>
                <a:lnTo>
                  <a:pt x="623673" y="120068"/>
                </a:lnTo>
                <a:lnTo>
                  <a:pt x="607599" y="75644"/>
                </a:lnTo>
                <a:lnTo>
                  <a:pt x="580810" y="35625"/>
                </a:lnTo>
                <a:lnTo>
                  <a:pt x="543305" y="0"/>
                </a:lnTo>
                <a:close/>
              </a:path>
              <a:path w="629284" h="338454">
                <a:moveTo>
                  <a:pt x="85598" y="0"/>
                </a:moveTo>
                <a:lnTo>
                  <a:pt x="48166" y="35671"/>
                </a:lnTo>
                <a:lnTo>
                  <a:pt x="21415" y="75819"/>
                </a:lnTo>
                <a:lnTo>
                  <a:pt x="5355" y="120443"/>
                </a:lnTo>
                <a:lnTo>
                  <a:pt x="0" y="169545"/>
                </a:lnTo>
                <a:lnTo>
                  <a:pt x="5355" y="218457"/>
                </a:lnTo>
                <a:lnTo>
                  <a:pt x="21415" y="262905"/>
                </a:lnTo>
                <a:lnTo>
                  <a:pt x="48166" y="302900"/>
                </a:lnTo>
                <a:lnTo>
                  <a:pt x="85598" y="338455"/>
                </a:lnTo>
                <a:lnTo>
                  <a:pt x="93599" y="331597"/>
                </a:lnTo>
                <a:lnTo>
                  <a:pt x="69409" y="298301"/>
                </a:lnTo>
                <a:lnTo>
                  <a:pt x="52101" y="260111"/>
                </a:lnTo>
                <a:lnTo>
                  <a:pt x="41699" y="216993"/>
                </a:lnTo>
                <a:lnTo>
                  <a:pt x="38226" y="168910"/>
                </a:lnTo>
                <a:lnTo>
                  <a:pt x="41699" y="121142"/>
                </a:lnTo>
                <a:lnTo>
                  <a:pt x="52101" y="78232"/>
                </a:lnTo>
                <a:lnTo>
                  <a:pt x="69409" y="40179"/>
                </a:lnTo>
                <a:lnTo>
                  <a:pt x="93599" y="6985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74028" y="3198876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04" y="333"/>
                </a:lnTo>
                <a:lnTo>
                  <a:pt x="21415" y="571"/>
                </a:lnTo>
                <a:lnTo>
                  <a:pt x="30021" y="714"/>
                </a:lnTo>
                <a:lnTo>
                  <a:pt x="37211" y="762"/>
                </a:lnTo>
                <a:lnTo>
                  <a:pt x="45591" y="714"/>
                </a:lnTo>
                <a:lnTo>
                  <a:pt x="53768" y="571"/>
                </a:lnTo>
                <a:lnTo>
                  <a:pt x="61731" y="333"/>
                </a:lnTo>
                <a:lnTo>
                  <a:pt x="69469" y="0"/>
                </a:lnTo>
                <a:lnTo>
                  <a:pt x="184785" y="144525"/>
                </a:lnTo>
                <a:lnTo>
                  <a:pt x="189356" y="150240"/>
                </a:lnTo>
                <a:lnTo>
                  <a:pt x="194182" y="156337"/>
                </a:lnTo>
                <a:lnTo>
                  <a:pt x="199008" y="162813"/>
                </a:lnTo>
                <a:lnTo>
                  <a:pt x="198754" y="154939"/>
                </a:lnTo>
                <a:lnTo>
                  <a:pt x="198627" y="147193"/>
                </a:lnTo>
                <a:lnTo>
                  <a:pt x="198627" y="139826"/>
                </a:lnTo>
                <a:lnTo>
                  <a:pt x="198627" y="49529"/>
                </a:lnTo>
                <a:lnTo>
                  <a:pt x="198604" y="41362"/>
                </a:lnTo>
                <a:lnTo>
                  <a:pt x="198532" y="33813"/>
                </a:lnTo>
                <a:lnTo>
                  <a:pt x="198413" y="26884"/>
                </a:lnTo>
                <a:lnTo>
                  <a:pt x="198247" y="20574"/>
                </a:lnTo>
                <a:lnTo>
                  <a:pt x="198247" y="17907"/>
                </a:lnTo>
                <a:lnTo>
                  <a:pt x="196723" y="16128"/>
                </a:lnTo>
                <a:lnTo>
                  <a:pt x="193801" y="15366"/>
                </a:lnTo>
                <a:lnTo>
                  <a:pt x="171576" y="9271"/>
                </a:lnTo>
                <a:lnTo>
                  <a:pt x="171069" y="0"/>
                </a:lnTo>
                <a:lnTo>
                  <a:pt x="182499" y="333"/>
                </a:lnTo>
                <a:lnTo>
                  <a:pt x="192785" y="571"/>
                </a:lnTo>
                <a:lnTo>
                  <a:pt x="201929" y="714"/>
                </a:lnTo>
                <a:lnTo>
                  <a:pt x="209930" y="762"/>
                </a:lnTo>
                <a:lnTo>
                  <a:pt x="218053" y="714"/>
                </a:lnTo>
                <a:lnTo>
                  <a:pt x="227187" y="571"/>
                </a:lnTo>
                <a:lnTo>
                  <a:pt x="237345" y="333"/>
                </a:lnTo>
                <a:lnTo>
                  <a:pt x="248539" y="0"/>
                </a:lnTo>
                <a:lnTo>
                  <a:pt x="249427" y="8889"/>
                </a:lnTo>
                <a:lnTo>
                  <a:pt x="221259" y="41856"/>
                </a:lnTo>
                <a:lnTo>
                  <a:pt x="221233" y="50164"/>
                </a:lnTo>
                <a:lnTo>
                  <a:pt x="221233" y="242824"/>
                </a:lnTo>
                <a:lnTo>
                  <a:pt x="201295" y="244728"/>
                </a:lnTo>
                <a:lnTo>
                  <a:pt x="64643" y="73533"/>
                </a:lnTo>
                <a:lnTo>
                  <a:pt x="60578" y="68325"/>
                </a:lnTo>
                <a:lnTo>
                  <a:pt x="55879" y="62229"/>
                </a:lnTo>
                <a:lnTo>
                  <a:pt x="50546" y="54990"/>
                </a:lnTo>
                <a:lnTo>
                  <a:pt x="50800" y="63626"/>
                </a:lnTo>
                <a:lnTo>
                  <a:pt x="50926" y="71374"/>
                </a:lnTo>
                <a:lnTo>
                  <a:pt x="50926" y="78612"/>
                </a:lnTo>
                <a:lnTo>
                  <a:pt x="50926" y="188340"/>
                </a:lnTo>
                <a:lnTo>
                  <a:pt x="52831" y="227584"/>
                </a:lnTo>
                <a:lnTo>
                  <a:pt x="55625" y="228219"/>
                </a:lnTo>
                <a:lnTo>
                  <a:pt x="77850" y="234314"/>
                </a:lnTo>
                <a:lnTo>
                  <a:pt x="78358" y="243332"/>
                </a:lnTo>
                <a:lnTo>
                  <a:pt x="67167" y="243091"/>
                </a:lnTo>
                <a:lnTo>
                  <a:pt x="57023" y="242935"/>
                </a:lnTo>
                <a:lnTo>
                  <a:pt x="47926" y="242849"/>
                </a:lnTo>
                <a:lnTo>
                  <a:pt x="39877" y="242824"/>
                </a:lnTo>
                <a:lnTo>
                  <a:pt x="31801" y="242849"/>
                </a:lnTo>
                <a:lnTo>
                  <a:pt x="22606" y="242935"/>
                </a:lnTo>
                <a:lnTo>
                  <a:pt x="12267" y="243091"/>
                </a:lnTo>
                <a:lnTo>
                  <a:pt x="762" y="243332"/>
                </a:lnTo>
                <a:lnTo>
                  <a:pt x="0" y="234696"/>
                </a:lnTo>
                <a:lnTo>
                  <a:pt x="23241" y="228219"/>
                </a:lnTo>
                <a:lnTo>
                  <a:pt x="26162" y="227329"/>
                </a:lnTo>
                <a:lnTo>
                  <a:pt x="27813" y="225551"/>
                </a:lnTo>
                <a:lnTo>
                  <a:pt x="27813" y="222885"/>
                </a:lnTo>
                <a:lnTo>
                  <a:pt x="27979" y="215433"/>
                </a:lnTo>
                <a:lnTo>
                  <a:pt x="28098" y="207184"/>
                </a:lnTo>
                <a:lnTo>
                  <a:pt x="28170" y="198149"/>
                </a:lnTo>
                <a:lnTo>
                  <a:pt x="28194" y="188340"/>
                </a:lnTo>
                <a:lnTo>
                  <a:pt x="28194" y="50164"/>
                </a:lnTo>
                <a:lnTo>
                  <a:pt x="28170" y="41856"/>
                </a:lnTo>
                <a:lnTo>
                  <a:pt x="28098" y="34274"/>
                </a:lnTo>
                <a:lnTo>
                  <a:pt x="27979" y="27430"/>
                </a:lnTo>
                <a:lnTo>
                  <a:pt x="27813" y="21336"/>
                </a:lnTo>
                <a:lnTo>
                  <a:pt x="27813" y="18414"/>
                </a:lnTo>
                <a:lnTo>
                  <a:pt x="26416" y="16510"/>
                </a:lnTo>
                <a:lnTo>
                  <a:pt x="23749" y="15621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39661" y="319887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34" y="333"/>
                </a:lnTo>
                <a:lnTo>
                  <a:pt x="25336" y="571"/>
                </a:lnTo>
                <a:lnTo>
                  <a:pt x="39004" y="714"/>
                </a:lnTo>
                <a:lnTo>
                  <a:pt x="53339" y="762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1" y="0"/>
                </a:lnTo>
                <a:lnTo>
                  <a:pt x="108331" y="8889"/>
                </a:lnTo>
                <a:lnTo>
                  <a:pt x="85089" y="15366"/>
                </a:lnTo>
                <a:lnTo>
                  <a:pt x="82295" y="16001"/>
                </a:lnTo>
                <a:lnTo>
                  <a:pt x="80771" y="17779"/>
                </a:lnTo>
                <a:lnTo>
                  <a:pt x="80644" y="20574"/>
                </a:lnTo>
                <a:lnTo>
                  <a:pt x="80517" y="24637"/>
                </a:lnTo>
                <a:lnTo>
                  <a:pt x="80390" y="29210"/>
                </a:lnTo>
                <a:lnTo>
                  <a:pt x="80390" y="33909"/>
                </a:lnTo>
                <a:lnTo>
                  <a:pt x="80263" y="38735"/>
                </a:lnTo>
                <a:lnTo>
                  <a:pt x="80263" y="201549"/>
                </a:lnTo>
                <a:lnTo>
                  <a:pt x="80390" y="207263"/>
                </a:lnTo>
                <a:lnTo>
                  <a:pt x="80390" y="212851"/>
                </a:lnTo>
                <a:lnTo>
                  <a:pt x="80517" y="218059"/>
                </a:lnTo>
                <a:lnTo>
                  <a:pt x="80644" y="222503"/>
                </a:lnTo>
                <a:lnTo>
                  <a:pt x="80644" y="225551"/>
                </a:lnTo>
                <a:lnTo>
                  <a:pt x="82677" y="227584"/>
                </a:lnTo>
                <a:lnTo>
                  <a:pt x="86487" y="228600"/>
                </a:lnTo>
                <a:lnTo>
                  <a:pt x="107822" y="234696"/>
                </a:lnTo>
                <a:lnTo>
                  <a:pt x="108331" y="243332"/>
                </a:lnTo>
                <a:lnTo>
                  <a:pt x="95978" y="243091"/>
                </a:lnTo>
                <a:lnTo>
                  <a:pt x="82946" y="242935"/>
                </a:lnTo>
                <a:lnTo>
                  <a:pt x="69272" y="242849"/>
                </a:lnTo>
                <a:lnTo>
                  <a:pt x="54990" y="242824"/>
                </a:lnTo>
                <a:lnTo>
                  <a:pt x="40179" y="242849"/>
                </a:lnTo>
                <a:lnTo>
                  <a:pt x="26225" y="242935"/>
                </a:lnTo>
                <a:lnTo>
                  <a:pt x="13128" y="243091"/>
                </a:lnTo>
                <a:lnTo>
                  <a:pt x="888" y="243332"/>
                </a:lnTo>
                <a:lnTo>
                  <a:pt x="0" y="234696"/>
                </a:lnTo>
                <a:lnTo>
                  <a:pt x="23240" y="228219"/>
                </a:lnTo>
                <a:lnTo>
                  <a:pt x="26035" y="227457"/>
                </a:lnTo>
                <a:lnTo>
                  <a:pt x="27686" y="225678"/>
                </a:lnTo>
                <a:lnTo>
                  <a:pt x="27939" y="222885"/>
                </a:lnTo>
                <a:lnTo>
                  <a:pt x="27939" y="218186"/>
                </a:lnTo>
                <a:lnTo>
                  <a:pt x="28066" y="213106"/>
                </a:lnTo>
                <a:lnTo>
                  <a:pt x="28193" y="207390"/>
                </a:lnTo>
                <a:lnTo>
                  <a:pt x="28193" y="201675"/>
                </a:lnTo>
                <a:lnTo>
                  <a:pt x="28193" y="195325"/>
                </a:lnTo>
                <a:lnTo>
                  <a:pt x="28193" y="34416"/>
                </a:lnTo>
                <a:lnTo>
                  <a:pt x="28066" y="29590"/>
                </a:lnTo>
                <a:lnTo>
                  <a:pt x="27939" y="25273"/>
                </a:lnTo>
                <a:lnTo>
                  <a:pt x="27939" y="21336"/>
                </a:lnTo>
                <a:lnTo>
                  <a:pt x="27812" y="18414"/>
                </a:lnTo>
                <a:lnTo>
                  <a:pt x="26415" y="16510"/>
                </a:lnTo>
                <a:lnTo>
                  <a:pt x="23749" y="15621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48856" y="316890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7874" y="0"/>
                </a:moveTo>
                <a:lnTo>
                  <a:pt x="45378" y="35625"/>
                </a:lnTo>
                <a:lnTo>
                  <a:pt x="72167" y="75644"/>
                </a:lnTo>
                <a:lnTo>
                  <a:pt x="88241" y="120068"/>
                </a:lnTo>
                <a:lnTo>
                  <a:pt x="93599" y="168910"/>
                </a:lnTo>
                <a:lnTo>
                  <a:pt x="88241" y="218082"/>
                </a:lnTo>
                <a:lnTo>
                  <a:pt x="72167" y="262731"/>
                </a:lnTo>
                <a:lnTo>
                  <a:pt x="45378" y="302855"/>
                </a:lnTo>
                <a:lnTo>
                  <a:pt x="7874" y="338455"/>
                </a:lnTo>
                <a:lnTo>
                  <a:pt x="0" y="331597"/>
                </a:lnTo>
                <a:lnTo>
                  <a:pt x="24169" y="298328"/>
                </a:lnTo>
                <a:lnTo>
                  <a:pt x="41433" y="260238"/>
                </a:lnTo>
                <a:lnTo>
                  <a:pt x="51792" y="217314"/>
                </a:lnTo>
                <a:lnTo>
                  <a:pt x="55245" y="169545"/>
                </a:lnTo>
                <a:lnTo>
                  <a:pt x="51792" y="121517"/>
                </a:lnTo>
                <a:lnTo>
                  <a:pt x="41433" y="78406"/>
                </a:lnTo>
                <a:lnTo>
                  <a:pt x="24169" y="40225"/>
                </a:lnTo>
                <a:lnTo>
                  <a:pt x="0" y="6985"/>
                </a:lnTo>
                <a:lnTo>
                  <a:pt x="787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13423" y="316890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598" y="0"/>
                </a:moveTo>
                <a:lnTo>
                  <a:pt x="93599" y="6985"/>
                </a:lnTo>
                <a:lnTo>
                  <a:pt x="69409" y="40179"/>
                </a:lnTo>
                <a:lnTo>
                  <a:pt x="52101" y="78232"/>
                </a:lnTo>
                <a:lnTo>
                  <a:pt x="41699" y="121142"/>
                </a:lnTo>
                <a:lnTo>
                  <a:pt x="38226" y="168910"/>
                </a:lnTo>
                <a:lnTo>
                  <a:pt x="41699" y="216993"/>
                </a:lnTo>
                <a:lnTo>
                  <a:pt x="52101" y="260111"/>
                </a:lnTo>
                <a:lnTo>
                  <a:pt x="69409" y="298301"/>
                </a:lnTo>
                <a:lnTo>
                  <a:pt x="93599" y="331597"/>
                </a:lnTo>
                <a:lnTo>
                  <a:pt x="85598" y="338455"/>
                </a:lnTo>
                <a:lnTo>
                  <a:pt x="48166" y="302900"/>
                </a:lnTo>
                <a:lnTo>
                  <a:pt x="21415" y="262905"/>
                </a:lnTo>
                <a:lnTo>
                  <a:pt x="5355" y="218457"/>
                </a:lnTo>
                <a:lnTo>
                  <a:pt x="0" y="169545"/>
                </a:lnTo>
                <a:lnTo>
                  <a:pt x="5355" y="120443"/>
                </a:lnTo>
                <a:lnTo>
                  <a:pt x="21415" y="75819"/>
                </a:lnTo>
                <a:lnTo>
                  <a:pt x="48166" y="35671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67804" y="335550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67804" y="3342852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4"/>
                </a:moveTo>
                <a:lnTo>
                  <a:pt x="96401" y="25314"/>
                </a:lnTo>
                <a:lnTo>
                  <a:pt x="96401" y="0"/>
                </a:lnTo>
                <a:lnTo>
                  <a:pt x="0" y="0"/>
                </a:lnTo>
                <a:lnTo>
                  <a:pt x="0" y="2531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79385" y="3194939"/>
            <a:ext cx="894715" cy="304165"/>
          </a:xfrm>
          <a:custGeom>
            <a:avLst/>
            <a:gdLst/>
            <a:ahLst/>
            <a:cxnLst/>
            <a:rect l="l" t="t" r="r" b="b"/>
            <a:pathLst>
              <a:path w="894715" h="304164">
                <a:moveTo>
                  <a:pt x="545465" y="188340"/>
                </a:moveTo>
                <a:lnTo>
                  <a:pt x="529336" y="188340"/>
                </a:lnTo>
                <a:lnTo>
                  <a:pt x="522986" y="190626"/>
                </a:lnTo>
                <a:lnTo>
                  <a:pt x="518033" y="195452"/>
                </a:lnTo>
                <a:lnTo>
                  <a:pt x="513080" y="200151"/>
                </a:lnTo>
                <a:lnTo>
                  <a:pt x="510540" y="206756"/>
                </a:lnTo>
                <a:lnTo>
                  <a:pt x="510562" y="215405"/>
                </a:lnTo>
                <a:lnTo>
                  <a:pt x="520521" y="221658"/>
                </a:lnTo>
                <a:lnTo>
                  <a:pt x="527621" y="229044"/>
                </a:lnTo>
                <a:lnTo>
                  <a:pt x="531864" y="237573"/>
                </a:lnTo>
                <a:lnTo>
                  <a:pt x="533273" y="247269"/>
                </a:lnTo>
                <a:lnTo>
                  <a:pt x="531320" y="258794"/>
                </a:lnTo>
                <a:lnTo>
                  <a:pt x="525462" y="270319"/>
                </a:lnTo>
                <a:lnTo>
                  <a:pt x="515699" y="281844"/>
                </a:lnTo>
                <a:lnTo>
                  <a:pt x="502031" y="293370"/>
                </a:lnTo>
                <a:lnTo>
                  <a:pt x="510921" y="303911"/>
                </a:lnTo>
                <a:lnTo>
                  <a:pt x="544353" y="274978"/>
                </a:lnTo>
                <a:lnTo>
                  <a:pt x="565052" y="233598"/>
                </a:lnTo>
                <a:lnTo>
                  <a:pt x="565912" y="222503"/>
                </a:lnTo>
                <a:lnTo>
                  <a:pt x="565406" y="215391"/>
                </a:lnTo>
                <a:lnTo>
                  <a:pt x="563895" y="208962"/>
                </a:lnTo>
                <a:lnTo>
                  <a:pt x="561357" y="203162"/>
                </a:lnTo>
                <a:lnTo>
                  <a:pt x="557784" y="197993"/>
                </a:lnTo>
                <a:lnTo>
                  <a:pt x="552323" y="191515"/>
                </a:lnTo>
                <a:lnTo>
                  <a:pt x="545465" y="188340"/>
                </a:lnTo>
                <a:close/>
              </a:path>
              <a:path w="894715" h="304164">
                <a:moveTo>
                  <a:pt x="219329" y="188340"/>
                </a:moveTo>
                <a:lnTo>
                  <a:pt x="203200" y="188340"/>
                </a:lnTo>
                <a:lnTo>
                  <a:pt x="196850" y="190626"/>
                </a:lnTo>
                <a:lnTo>
                  <a:pt x="191897" y="195452"/>
                </a:lnTo>
                <a:lnTo>
                  <a:pt x="186944" y="200151"/>
                </a:lnTo>
                <a:lnTo>
                  <a:pt x="184404" y="206756"/>
                </a:lnTo>
                <a:lnTo>
                  <a:pt x="184426" y="215405"/>
                </a:lnTo>
                <a:lnTo>
                  <a:pt x="194385" y="221658"/>
                </a:lnTo>
                <a:lnTo>
                  <a:pt x="201485" y="229044"/>
                </a:lnTo>
                <a:lnTo>
                  <a:pt x="205728" y="237573"/>
                </a:lnTo>
                <a:lnTo>
                  <a:pt x="207137" y="247269"/>
                </a:lnTo>
                <a:lnTo>
                  <a:pt x="205184" y="258794"/>
                </a:lnTo>
                <a:lnTo>
                  <a:pt x="199326" y="270319"/>
                </a:lnTo>
                <a:lnTo>
                  <a:pt x="189563" y="281844"/>
                </a:lnTo>
                <a:lnTo>
                  <a:pt x="175895" y="293370"/>
                </a:lnTo>
                <a:lnTo>
                  <a:pt x="184785" y="303911"/>
                </a:lnTo>
                <a:lnTo>
                  <a:pt x="218217" y="274978"/>
                </a:lnTo>
                <a:lnTo>
                  <a:pt x="238916" y="233598"/>
                </a:lnTo>
                <a:lnTo>
                  <a:pt x="239775" y="222503"/>
                </a:lnTo>
                <a:lnTo>
                  <a:pt x="239270" y="215391"/>
                </a:lnTo>
                <a:lnTo>
                  <a:pt x="237759" y="208962"/>
                </a:lnTo>
                <a:lnTo>
                  <a:pt x="235221" y="203162"/>
                </a:lnTo>
                <a:lnTo>
                  <a:pt x="231648" y="197993"/>
                </a:lnTo>
                <a:lnTo>
                  <a:pt x="226187" y="191515"/>
                </a:lnTo>
                <a:lnTo>
                  <a:pt x="219329" y="188340"/>
                </a:lnTo>
                <a:close/>
              </a:path>
              <a:path w="894715" h="304164">
                <a:moveTo>
                  <a:pt x="0" y="3937"/>
                </a:moveTo>
                <a:lnTo>
                  <a:pt x="508" y="12826"/>
                </a:lnTo>
                <a:lnTo>
                  <a:pt x="23749" y="19558"/>
                </a:lnTo>
                <a:lnTo>
                  <a:pt x="26416" y="20447"/>
                </a:lnTo>
                <a:lnTo>
                  <a:pt x="27813" y="22351"/>
                </a:lnTo>
                <a:lnTo>
                  <a:pt x="27940" y="29210"/>
                </a:lnTo>
                <a:lnTo>
                  <a:pt x="28194" y="38353"/>
                </a:lnTo>
                <a:lnTo>
                  <a:pt x="28186" y="195452"/>
                </a:lnTo>
                <a:lnTo>
                  <a:pt x="0" y="238633"/>
                </a:lnTo>
                <a:lnTo>
                  <a:pt x="889" y="247269"/>
                </a:lnTo>
                <a:lnTo>
                  <a:pt x="40322" y="246786"/>
                </a:lnTo>
                <a:lnTo>
                  <a:pt x="111095" y="246761"/>
                </a:lnTo>
                <a:lnTo>
                  <a:pt x="110617" y="238633"/>
                </a:lnTo>
                <a:lnTo>
                  <a:pt x="85090" y="231266"/>
                </a:lnTo>
                <a:lnTo>
                  <a:pt x="82169" y="230377"/>
                </a:lnTo>
                <a:lnTo>
                  <a:pt x="80645" y="228473"/>
                </a:lnTo>
                <a:lnTo>
                  <a:pt x="80546" y="221658"/>
                </a:lnTo>
                <a:lnTo>
                  <a:pt x="80427" y="215391"/>
                </a:lnTo>
                <a:lnTo>
                  <a:pt x="80326" y="206756"/>
                </a:lnTo>
                <a:lnTo>
                  <a:pt x="80264" y="135127"/>
                </a:lnTo>
                <a:lnTo>
                  <a:pt x="145709" y="135127"/>
                </a:lnTo>
                <a:lnTo>
                  <a:pt x="145707" y="118363"/>
                </a:lnTo>
                <a:lnTo>
                  <a:pt x="80264" y="118363"/>
                </a:lnTo>
                <a:lnTo>
                  <a:pt x="80264" y="22351"/>
                </a:lnTo>
                <a:lnTo>
                  <a:pt x="175382" y="22351"/>
                </a:lnTo>
                <a:lnTo>
                  <a:pt x="178562" y="5334"/>
                </a:lnTo>
                <a:lnTo>
                  <a:pt x="177984" y="4699"/>
                </a:lnTo>
                <a:lnTo>
                  <a:pt x="46100" y="4699"/>
                </a:lnTo>
                <a:lnTo>
                  <a:pt x="23622" y="4508"/>
                </a:lnTo>
                <a:lnTo>
                  <a:pt x="0" y="3937"/>
                </a:lnTo>
                <a:close/>
              </a:path>
              <a:path w="894715" h="304164">
                <a:moveTo>
                  <a:pt x="111095" y="246761"/>
                </a:moveTo>
                <a:lnTo>
                  <a:pt x="54991" y="246761"/>
                </a:lnTo>
                <a:lnTo>
                  <a:pt x="69441" y="246786"/>
                </a:lnTo>
                <a:lnTo>
                  <a:pt x="83629" y="246872"/>
                </a:lnTo>
                <a:lnTo>
                  <a:pt x="97532" y="247028"/>
                </a:lnTo>
                <a:lnTo>
                  <a:pt x="111125" y="247269"/>
                </a:lnTo>
                <a:lnTo>
                  <a:pt x="111095" y="246761"/>
                </a:lnTo>
                <a:close/>
              </a:path>
              <a:path w="894715" h="304164">
                <a:moveTo>
                  <a:pt x="145709" y="135127"/>
                </a:moveTo>
                <a:lnTo>
                  <a:pt x="89916" y="135127"/>
                </a:lnTo>
                <a:lnTo>
                  <a:pt x="105902" y="135159"/>
                </a:lnTo>
                <a:lnTo>
                  <a:pt x="122936" y="135382"/>
                </a:lnTo>
                <a:lnTo>
                  <a:pt x="125730" y="135636"/>
                </a:lnTo>
                <a:lnTo>
                  <a:pt x="127508" y="137287"/>
                </a:lnTo>
                <a:lnTo>
                  <a:pt x="134747" y="164846"/>
                </a:lnTo>
                <a:lnTo>
                  <a:pt x="146177" y="163830"/>
                </a:lnTo>
                <a:lnTo>
                  <a:pt x="145936" y="152159"/>
                </a:lnTo>
                <a:lnTo>
                  <a:pt x="145780" y="142097"/>
                </a:lnTo>
                <a:lnTo>
                  <a:pt x="145709" y="135127"/>
                </a:lnTo>
                <a:close/>
              </a:path>
              <a:path w="894715" h="304164">
                <a:moveTo>
                  <a:pt x="146177" y="89153"/>
                </a:moveTo>
                <a:lnTo>
                  <a:pt x="134747" y="89662"/>
                </a:lnTo>
                <a:lnTo>
                  <a:pt x="128397" y="113411"/>
                </a:lnTo>
                <a:lnTo>
                  <a:pt x="127635" y="116459"/>
                </a:lnTo>
                <a:lnTo>
                  <a:pt x="125730" y="117983"/>
                </a:lnTo>
                <a:lnTo>
                  <a:pt x="122555" y="118110"/>
                </a:lnTo>
                <a:lnTo>
                  <a:pt x="114101" y="118256"/>
                </a:lnTo>
                <a:lnTo>
                  <a:pt x="80264" y="118363"/>
                </a:lnTo>
                <a:lnTo>
                  <a:pt x="145707" y="118363"/>
                </a:lnTo>
                <a:lnTo>
                  <a:pt x="145780" y="111093"/>
                </a:lnTo>
                <a:lnTo>
                  <a:pt x="145936" y="100921"/>
                </a:lnTo>
                <a:lnTo>
                  <a:pt x="146177" y="89153"/>
                </a:lnTo>
                <a:close/>
              </a:path>
              <a:path w="894715" h="304164">
                <a:moveTo>
                  <a:pt x="175382" y="22351"/>
                </a:moveTo>
                <a:lnTo>
                  <a:pt x="147320" y="22351"/>
                </a:lnTo>
                <a:lnTo>
                  <a:pt x="158496" y="64515"/>
                </a:lnTo>
                <a:lnTo>
                  <a:pt x="167767" y="63119"/>
                </a:lnTo>
                <a:lnTo>
                  <a:pt x="175382" y="22351"/>
                </a:lnTo>
                <a:close/>
              </a:path>
              <a:path w="894715" h="304164">
                <a:moveTo>
                  <a:pt x="177292" y="3937"/>
                </a:moveTo>
                <a:lnTo>
                  <a:pt x="154888" y="4270"/>
                </a:lnTo>
                <a:lnTo>
                  <a:pt x="132841" y="4508"/>
                </a:lnTo>
                <a:lnTo>
                  <a:pt x="111176" y="4651"/>
                </a:lnTo>
                <a:lnTo>
                  <a:pt x="89916" y="4699"/>
                </a:lnTo>
                <a:lnTo>
                  <a:pt x="177984" y="4699"/>
                </a:lnTo>
                <a:lnTo>
                  <a:pt x="177292" y="3937"/>
                </a:lnTo>
                <a:close/>
              </a:path>
              <a:path w="894715" h="304164">
                <a:moveTo>
                  <a:pt x="361188" y="3937"/>
                </a:moveTo>
                <a:lnTo>
                  <a:pt x="361696" y="12826"/>
                </a:lnTo>
                <a:lnTo>
                  <a:pt x="384937" y="19558"/>
                </a:lnTo>
                <a:lnTo>
                  <a:pt x="387604" y="20447"/>
                </a:lnTo>
                <a:lnTo>
                  <a:pt x="389000" y="22351"/>
                </a:lnTo>
                <a:lnTo>
                  <a:pt x="389128" y="25273"/>
                </a:lnTo>
                <a:lnTo>
                  <a:pt x="389237" y="33147"/>
                </a:lnTo>
                <a:lnTo>
                  <a:pt x="389367" y="37846"/>
                </a:lnTo>
                <a:lnTo>
                  <a:pt x="389382" y="211327"/>
                </a:lnTo>
                <a:lnTo>
                  <a:pt x="389253" y="216788"/>
                </a:lnTo>
                <a:lnTo>
                  <a:pt x="389128" y="226822"/>
                </a:lnTo>
                <a:lnTo>
                  <a:pt x="388874" y="229615"/>
                </a:lnTo>
                <a:lnTo>
                  <a:pt x="387223" y="231394"/>
                </a:lnTo>
                <a:lnTo>
                  <a:pt x="361188" y="238633"/>
                </a:lnTo>
                <a:lnTo>
                  <a:pt x="362077" y="247269"/>
                </a:lnTo>
                <a:lnTo>
                  <a:pt x="401367" y="246786"/>
                </a:lnTo>
                <a:lnTo>
                  <a:pt x="469489" y="246761"/>
                </a:lnTo>
                <a:lnTo>
                  <a:pt x="469011" y="238633"/>
                </a:lnTo>
                <a:lnTo>
                  <a:pt x="447675" y="232537"/>
                </a:lnTo>
                <a:lnTo>
                  <a:pt x="443865" y="231521"/>
                </a:lnTo>
                <a:lnTo>
                  <a:pt x="441960" y="229615"/>
                </a:lnTo>
                <a:lnTo>
                  <a:pt x="441833" y="226440"/>
                </a:lnTo>
                <a:lnTo>
                  <a:pt x="441579" y="216788"/>
                </a:lnTo>
                <a:lnTo>
                  <a:pt x="441694" y="29210"/>
                </a:lnTo>
                <a:lnTo>
                  <a:pt x="441810" y="25273"/>
                </a:lnTo>
                <a:lnTo>
                  <a:pt x="441960" y="21716"/>
                </a:lnTo>
                <a:lnTo>
                  <a:pt x="443484" y="19938"/>
                </a:lnTo>
                <a:lnTo>
                  <a:pt x="446278" y="19303"/>
                </a:lnTo>
                <a:lnTo>
                  <a:pt x="469519" y="12826"/>
                </a:lnTo>
                <a:lnTo>
                  <a:pt x="468706" y="4699"/>
                </a:lnTo>
                <a:lnTo>
                  <a:pt x="414528" y="4699"/>
                </a:lnTo>
                <a:lnTo>
                  <a:pt x="386524" y="4508"/>
                </a:lnTo>
                <a:lnTo>
                  <a:pt x="361188" y="3937"/>
                </a:lnTo>
                <a:close/>
              </a:path>
              <a:path w="894715" h="304164">
                <a:moveTo>
                  <a:pt x="469489" y="246761"/>
                </a:moveTo>
                <a:lnTo>
                  <a:pt x="416179" y="246761"/>
                </a:lnTo>
                <a:lnTo>
                  <a:pt x="430460" y="246786"/>
                </a:lnTo>
                <a:lnTo>
                  <a:pt x="444134" y="246872"/>
                </a:lnTo>
                <a:lnTo>
                  <a:pt x="457166" y="247028"/>
                </a:lnTo>
                <a:lnTo>
                  <a:pt x="469519" y="247269"/>
                </a:lnTo>
                <a:lnTo>
                  <a:pt x="469489" y="246761"/>
                </a:lnTo>
                <a:close/>
              </a:path>
              <a:path w="894715" h="304164">
                <a:moveTo>
                  <a:pt x="468630" y="3937"/>
                </a:moveTo>
                <a:lnTo>
                  <a:pt x="456318" y="4270"/>
                </a:lnTo>
                <a:lnTo>
                  <a:pt x="443198" y="4508"/>
                </a:lnTo>
                <a:lnTo>
                  <a:pt x="429267" y="4651"/>
                </a:lnTo>
                <a:lnTo>
                  <a:pt x="414528" y="4699"/>
                </a:lnTo>
                <a:lnTo>
                  <a:pt x="468706" y="4699"/>
                </a:lnTo>
                <a:lnTo>
                  <a:pt x="468630" y="3937"/>
                </a:lnTo>
                <a:close/>
              </a:path>
              <a:path w="894715" h="304164">
                <a:moveTo>
                  <a:pt x="827786" y="0"/>
                </a:moveTo>
                <a:lnTo>
                  <a:pt x="771890" y="8667"/>
                </a:lnTo>
                <a:lnTo>
                  <a:pt x="727710" y="34671"/>
                </a:lnTo>
                <a:lnTo>
                  <a:pt x="698960" y="75533"/>
                </a:lnTo>
                <a:lnTo>
                  <a:pt x="689356" y="128777"/>
                </a:lnTo>
                <a:lnTo>
                  <a:pt x="691544" y="155348"/>
                </a:lnTo>
                <a:lnTo>
                  <a:pt x="709019" y="200394"/>
                </a:lnTo>
                <a:lnTo>
                  <a:pt x="743144" y="233749"/>
                </a:lnTo>
                <a:lnTo>
                  <a:pt x="788967" y="250842"/>
                </a:lnTo>
                <a:lnTo>
                  <a:pt x="815975" y="252984"/>
                </a:lnTo>
                <a:lnTo>
                  <a:pt x="837237" y="251507"/>
                </a:lnTo>
                <a:lnTo>
                  <a:pt x="857392" y="247078"/>
                </a:lnTo>
                <a:lnTo>
                  <a:pt x="876428" y="239696"/>
                </a:lnTo>
                <a:lnTo>
                  <a:pt x="894334" y="229362"/>
                </a:lnTo>
                <a:lnTo>
                  <a:pt x="840613" y="229362"/>
                </a:lnTo>
                <a:lnTo>
                  <a:pt x="819824" y="227526"/>
                </a:lnTo>
                <a:lnTo>
                  <a:pt x="772033" y="199898"/>
                </a:lnTo>
                <a:lnTo>
                  <a:pt x="753459" y="165401"/>
                </a:lnTo>
                <a:lnTo>
                  <a:pt x="747268" y="120903"/>
                </a:lnTo>
                <a:lnTo>
                  <a:pt x="748577" y="98762"/>
                </a:lnTo>
                <a:lnTo>
                  <a:pt x="759055" y="61146"/>
                </a:lnTo>
                <a:lnTo>
                  <a:pt x="793543" y="24177"/>
                </a:lnTo>
                <a:lnTo>
                  <a:pt x="827532" y="17018"/>
                </a:lnTo>
                <a:lnTo>
                  <a:pt x="889659" y="17018"/>
                </a:lnTo>
                <a:lnTo>
                  <a:pt x="891159" y="8889"/>
                </a:lnTo>
                <a:lnTo>
                  <a:pt x="890143" y="7112"/>
                </a:lnTo>
                <a:lnTo>
                  <a:pt x="874309" y="4018"/>
                </a:lnTo>
                <a:lnTo>
                  <a:pt x="858631" y="1793"/>
                </a:lnTo>
                <a:lnTo>
                  <a:pt x="843119" y="450"/>
                </a:lnTo>
                <a:lnTo>
                  <a:pt x="827786" y="0"/>
                </a:lnTo>
                <a:close/>
              </a:path>
              <a:path w="894715" h="304164">
                <a:moveTo>
                  <a:pt x="892048" y="219456"/>
                </a:moveTo>
                <a:lnTo>
                  <a:pt x="878689" y="223789"/>
                </a:lnTo>
                <a:lnTo>
                  <a:pt x="865663" y="226885"/>
                </a:lnTo>
                <a:lnTo>
                  <a:pt x="852971" y="228742"/>
                </a:lnTo>
                <a:lnTo>
                  <a:pt x="840613" y="229362"/>
                </a:lnTo>
                <a:lnTo>
                  <a:pt x="894334" y="229362"/>
                </a:lnTo>
                <a:lnTo>
                  <a:pt x="892048" y="219456"/>
                </a:lnTo>
                <a:close/>
              </a:path>
              <a:path w="894715" h="304164">
                <a:moveTo>
                  <a:pt x="889659" y="17018"/>
                </a:moveTo>
                <a:lnTo>
                  <a:pt x="827532" y="17018"/>
                </a:lnTo>
                <a:lnTo>
                  <a:pt x="835390" y="17281"/>
                </a:lnTo>
                <a:lnTo>
                  <a:pt x="842962" y="18081"/>
                </a:lnTo>
                <a:lnTo>
                  <a:pt x="850249" y="19429"/>
                </a:lnTo>
                <a:lnTo>
                  <a:pt x="857250" y="21336"/>
                </a:lnTo>
                <a:lnTo>
                  <a:pt x="870331" y="71120"/>
                </a:lnTo>
                <a:lnTo>
                  <a:pt x="879983" y="69469"/>
                </a:lnTo>
                <a:lnTo>
                  <a:pt x="889659" y="17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320" y="3377184"/>
            <a:ext cx="76073" cy="1277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49184" y="3377184"/>
            <a:ext cx="76073" cy="1277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40573" y="319887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34" y="333"/>
                </a:lnTo>
                <a:lnTo>
                  <a:pt x="25336" y="571"/>
                </a:lnTo>
                <a:lnTo>
                  <a:pt x="39004" y="714"/>
                </a:lnTo>
                <a:lnTo>
                  <a:pt x="53340" y="762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2" y="0"/>
                </a:lnTo>
                <a:lnTo>
                  <a:pt x="108330" y="8889"/>
                </a:lnTo>
                <a:lnTo>
                  <a:pt x="85090" y="15366"/>
                </a:lnTo>
                <a:lnTo>
                  <a:pt x="82296" y="16001"/>
                </a:lnTo>
                <a:lnTo>
                  <a:pt x="80772" y="17779"/>
                </a:lnTo>
                <a:lnTo>
                  <a:pt x="80645" y="20574"/>
                </a:lnTo>
                <a:lnTo>
                  <a:pt x="80518" y="24637"/>
                </a:lnTo>
                <a:lnTo>
                  <a:pt x="80391" y="29210"/>
                </a:lnTo>
                <a:lnTo>
                  <a:pt x="80391" y="33909"/>
                </a:lnTo>
                <a:lnTo>
                  <a:pt x="80264" y="38735"/>
                </a:lnTo>
                <a:lnTo>
                  <a:pt x="80264" y="201549"/>
                </a:lnTo>
                <a:lnTo>
                  <a:pt x="80391" y="207263"/>
                </a:lnTo>
                <a:lnTo>
                  <a:pt x="80391" y="212851"/>
                </a:lnTo>
                <a:lnTo>
                  <a:pt x="80518" y="218059"/>
                </a:lnTo>
                <a:lnTo>
                  <a:pt x="80645" y="222503"/>
                </a:lnTo>
                <a:lnTo>
                  <a:pt x="80645" y="225551"/>
                </a:lnTo>
                <a:lnTo>
                  <a:pt x="82676" y="227584"/>
                </a:lnTo>
                <a:lnTo>
                  <a:pt x="86486" y="228600"/>
                </a:lnTo>
                <a:lnTo>
                  <a:pt x="107823" y="234696"/>
                </a:lnTo>
                <a:lnTo>
                  <a:pt x="108330" y="243332"/>
                </a:lnTo>
                <a:lnTo>
                  <a:pt x="95978" y="243091"/>
                </a:lnTo>
                <a:lnTo>
                  <a:pt x="82946" y="242935"/>
                </a:lnTo>
                <a:lnTo>
                  <a:pt x="69272" y="242849"/>
                </a:lnTo>
                <a:lnTo>
                  <a:pt x="54991" y="242824"/>
                </a:lnTo>
                <a:lnTo>
                  <a:pt x="40179" y="242849"/>
                </a:lnTo>
                <a:lnTo>
                  <a:pt x="26225" y="242935"/>
                </a:lnTo>
                <a:lnTo>
                  <a:pt x="13128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3241" y="228219"/>
                </a:lnTo>
                <a:lnTo>
                  <a:pt x="26034" y="227457"/>
                </a:lnTo>
                <a:lnTo>
                  <a:pt x="27685" y="225678"/>
                </a:lnTo>
                <a:lnTo>
                  <a:pt x="27940" y="222885"/>
                </a:lnTo>
                <a:lnTo>
                  <a:pt x="27940" y="218186"/>
                </a:lnTo>
                <a:lnTo>
                  <a:pt x="28067" y="213106"/>
                </a:lnTo>
                <a:lnTo>
                  <a:pt x="28194" y="207390"/>
                </a:lnTo>
                <a:lnTo>
                  <a:pt x="28194" y="201675"/>
                </a:lnTo>
                <a:lnTo>
                  <a:pt x="28194" y="195325"/>
                </a:lnTo>
                <a:lnTo>
                  <a:pt x="28194" y="34416"/>
                </a:lnTo>
                <a:lnTo>
                  <a:pt x="28067" y="29590"/>
                </a:lnTo>
                <a:lnTo>
                  <a:pt x="27940" y="25273"/>
                </a:lnTo>
                <a:lnTo>
                  <a:pt x="27940" y="21336"/>
                </a:lnTo>
                <a:lnTo>
                  <a:pt x="27812" y="18414"/>
                </a:lnTo>
                <a:lnTo>
                  <a:pt x="26416" y="16510"/>
                </a:lnTo>
                <a:lnTo>
                  <a:pt x="23749" y="15621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79385" y="3198876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1953" y="333"/>
                </a:lnTo>
                <a:lnTo>
                  <a:pt x="23622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89916" y="762"/>
                </a:lnTo>
                <a:lnTo>
                  <a:pt x="111176" y="714"/>
                </a:lnTo>
                <a:lnTo>
                  <a:pt x="132842" y="571"/>
                </a:lnTo>
                <a:lnTo>
                  <a:pt x="154888" y="333"/>
                </a:lnTo>
                <a:lnTo>
                  <a:pt x="177292" y="0"/>
                </a:lnTo>
                <a:lnTo>
                  <a:pt x="178562" y="1397"/>
                </a:lnTo>
                <a:lnTo>
                  <a:pt x="167767" y="59182"/>
                </a:lnTo>
                <a:lnTo>
                  <a:pt x="158496" y="60578"/>
                </a:lnTo>
                <a:lnTo>
                  <a:pt x="147320" y="18414"/>
                </a:lnTo>
                <a:lnTo>
                  <a:pt x="80264" y="18414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397" y="109474"/>
                </a:lnTo>
                <a:lnTo>
                  <a:pt x="134747" y="85725"/>
                </a:lnTo>
                <a:lnTo>
                  <a:pt x="146177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9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7" y="159893"/>
                </a:lnTo>
                <a:lnTo>
                  <a:pt x="134747" y="160909"/>
                </a:lnTo>
                <a:lnTo>
                  <a:pt x="128270" y="136271"/>
                </a:lnTo>
                <a:lnTo>
                  <a:pt x="127508" y="133350"/>
                </a:lnTo>
                <a:lnTo>
                  <a:pt x="125730" y="131699"/>
                </a:lnTo>
                <a:lnTo>
                  <a:pt x="89916" y="131190"/>
                </a:lnTo>
                <a:lnTo>
                  <a:pt x="80264" y="131190"/>
                </a:lnTo>
                <a:lnTo>
                  <a:pt x="80264" y="188340"/>
                </a:lnTo>
                <a:lnTo>
                  <a:pt x="80287" y="198080"/>
                </a:lnTo>
                <a:lnTo>
                  <a:pt x="80359" y="206914"/>
                </a:lnTo>
                <a:lnTo>
                  <a:pt x="80478" y="214844"/>
                </a:lnTo>
                <a:lnTo>
                  <a:pt x="80645" y="221869"/>
                </a:lnTo>
                <a:lnTo>
                  <a:pt x="80645" y="224536"/>
                </a:lnTo>
                <a:lnTo>
                  <a:pt x="82169" y="226440"/>
                </a:lnTo>
                <a:lnTo>
                  <a:pt x="85090" y="227329"/>
                </a:lnTo>
                <a:lnTo>
                  <a:pt x="110617" y="234696"/>
                </a:lnTo>
                <a:lnTo>
                  <a:pt x="111125" y="243332"/>
                </a:lnTo>
                <a:lnTo>
                  <a:pt x="97532" y="243091"/>
                </a:lnTo>
                <a:lnTo>
                  <a:pt x="83629" y="242935"/>
                </a:lnTo>
                <a:lnTo>
                  <a:pt x="69441" y="242849"/>
                </a:lnTo>
                <a:lnTo>
                  <a:pt x="54991" y="242824"/>
                </a:lnTo>
                <a:lnTo>
                  <a:pt x="40322" y="242849"/>
                </a:lnTo>
                <a:lnTo>
                  <a:pt x="26416" y="242935"/>
                </a:lnTo>
                <a:lnTo>
                  <a:pt x="13271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8114" y="207184"/>
                </a:lnTo>
                <a:lnTo>
                  <a:pt x="28194" y="188340"/>
                </a:lnTo>
                <a:lnTo>
                  <a:pt x="28194" y="50164"/>
                </a:lnTo>
                <a:lnTo>
                  <a:pt x="28194" y="44323"/>
                </a:lnTo>
                <a:lnTo>
                  <a:pt x="28194" y="39115"/>
                </a:lnTo>
                <a:lnTo>
                  <a:pt x="28194" y="34416"/>
                </a:lnTo>
                <a:lnTo>
                  <a:pt x="28067" y="29590"/>
                </a:lnTo>
                <a:lnTo>
                  <a:pt x="27940" y="25273"/>
                </a:lnTo>
                <a:lnTo>
                  <a:pt x="27940" y="21336"/>
                </a:lnTo>
                <a:lnTo>
                  <a:pt x="27813" y="18414"/>
                </a:lnTo>
                <a:lnTo>
                  <a:pt x="26416" y="16510"/>
                </a:lnTo>
                <a:lnTo>
                  <a:pt x="23749" y="15621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68742" y="3194939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429" y="0"/>
                </a:moveTo>
                <a:lnTo>
                  <a:pt x="184953" y="4018"/>
                </a:lnTo>
                <a:lnTo>
                  <a:pt x="201802" y="8889"/>
                </a:lnTo>
                <a:lnTo>
                  <a:pt x="190626" y="69469"/>
                </a:lnTo>
                <a:lnTo>
                  <a:pt x="180975" y="71120"/>
                </a:lnTo>
                <a:lnTo>
                  <a:pt x="167893" y="21336"/>
                </a:lnTo>
                <a:lnTo>
                  <a:pt x="160893" y="19429"/>
                </a:lnTo>
                <a:lnTo>
                  <a:pt x="153606" y="18081"/>
                </a:lnTo>
                <a:lnTo>
                  <a:pt x="146034" y="17281"/>
                </a:lnTo>
                <a:lnTo>
                  <a:pt x="138175" y="17018"/>
                </a:lnTo>
                <a:lnTo>
                  <a:pt x="120104" y="18805"/>
                </a:lnTo>
                <a:lnTo>
                  <a:pt x="78866" y="45720"/>
                </a:lnTo>
                <a:lnTo>
                  <a:pt x="59221" y="98762"/>
                </a:lnTo>
                <a:lnTo>
                  <a:pt x="57911" y="120903"/>
                </a:lnTo>
                <a:lnTo>
                  <a:pt x="59459" y="144408"/>
                </a:lnTo>
                <a:lnTo>
                  <a:pt x="71842" y="183894"/>
                </a:lnTo>
                <a:lnTo>
                  <a:pt x="112109" y="222011"/>
                </a:lnTo>
                <a:lnTo>
                  <a:pt x="151256" y="229362"/>
                </a:lnTo>
                <a:lnTo>
                  <a:pt x="163615" y="228742"/>
                </a:lnTo>
                <a:lnTo>
                  <a:pt x="176307" y="226885"/>
                </a:lnTo>
                <a:lnTo>
                  <a:pt x="189333" y="223789"/>
                </a:lnTo>
                <a:lnTo>
                  <a:pt x="202691" y="219456"/>
                </a:lnTo>
                <a:lnTo>
                  <a:pt x="204977" y="229362"/>
                </a:lnTo>
                <a:lnTo>
                  <a:pt x="187072" y="239696"/>
                </a:lnTo>
                <a:lnTo>
                  <a:pt x="168036" y="247078"/>
                </a:lnTo>
                <a:lnTo>
                  <a:pt x="147881" y="251507"/>
                </a:lnTo>
                <a:lnTo>
                  <a:pt x="126618" y="252984"/>
                </a:lnTo>
                <a:lnTo>
                  <a:pt x="99611" y="250842"/>
                </a:lnTo>
                <a:lnTo>
                  <a:pt x="53788" y="233749"/>
                </a:lnTo>
                <a:lnTo>
                  <a:pt x="19663" y="200394"/>
                </a:lnTo>
                <a:lnTo>
                  <a:pt x="2188" y="155348"/>
                </a:lnTo>
                <a:lnTo>
                  <a:pt x="0" y="128777"/>
                </a:lnTo>
                <a:lnTo>
                  <a:pt x="2403" y="100607"/>
                </a:lnTo>
                <a:lnTo>
                  <a:pt x="21591" y="53554"/>
                </a:lnTo>
                <a:lnTo>
                  <a:pt x="58973" y="19502"/>
                </a:lnTo>
                <a:lnTo>
                  <a:pt x="109023" y="2166"/>
                </a:lnTo>
                <a:lnTo>
                  <a:pt x="13842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07328" y="3589528"/>
            <a:ext cx="918591" cy="3506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59828" y="378222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59828" y="376957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73442" y="3621659"/>
            <a:ext cx="889635" cy="304165"/>
          </a:xfrm>
          <a:custGeom>
            <a:avLst/>
            <a:gdLst/>
            <a:ahLst/>
            <a:cxnLst/>
            <a:rect l="l" t="t" r="r" b="b"/>
            <a:pathLst>
              <a:path w="889634" h="304164">
                <a:moveTo>
                  <a:pt x="639444" y="188341"/>
                </a:moveTo>
                <a:lnTo>
                  <a:pt x="623315" y="188341"/>
                </a:lnTo>
                <a:lnTo>
                  <a:pt x="616965" y="190627"/>
                </a:lnTo>
                <a:lnTo>
                  <a:pt x="612012" y="195453"/>
                </a:lnTo>
                <a:lnTo>
                  <a:pt x="607059" y="200152"/>
                </a:lnTo>
                <a:lnTo>
                  <a:pt x="604519" y="206756"/>
                </a:lnTo>
                <a:lnTo>
                  <a:pt x="604542" y="215405"/>
                </a:lnTo>
                <a:lnTo>
                  <a:pt x="614501" y="221658"/>
                </a:lnTo>
                <a:lnTo>
                  <a:pt x="621601" y="229044"/>
                </a:lnTo>
                <a:lnTo>
                  <a:pt x="625844" y="237573"/>
                </a:lnTo>
                <a:lnTo>
                  <a:pt x="627252" y="247269"/>
                </a:lnTo>
                <a:lnTo>
                  <a:pt x="625302" y="258794"/>
                </a:lnTo>
                <a:lnTo>
                  <a:pt x="619458" y="270319"/>
                </a:lnTo>
                <a:lnTo>
                  <a:pt x="609732" y="281844"/>
                </a:lnTo>
                <a:lnTo>
                  <a:pt x="596137" y="293370"/>
                </a:lnTo>
                <a:lnTo>
                  <a:pt x="604901" y="303911"/>
                </a:lnTo>
                <a:lnTo>
                  <a:pt x="638333" y="274978"/>
                </a:lnTo>
                <a:lnTo>
                  <a:pt x="659032" y="233598"/>
                </a:lnTo>
                <a:lnTo>
                  <a:pt x="659891" y="222504"/>
                </a:lnTo>
                <a:lnTo>
                  <a:pt x="659386" y="215392"/>
                </a:lnTo>
                <a:lnTo>
                  <a:pt x="657875" y="208962"/>
                </a:lnTo>
                <a:lnTo>
                  <a:pt x="655337" y="203162"/>
                </a:lnTo>
                <a:lnTo>
                  <a:pt x="651763" y="197993"/>
                </a:lnTo>
                <a:lnTo>
                  <a:pt x="646302" y="191516"/>
                </a:lnTo>
                <a:lnTo>
                  <a:pt x="639444" y="188341"/>
                </a:lnTo>
                <a:close/>
              </a:path>
              <a:path w="889634" h="304164">
                <a:moveTo>
                  <a:pt x="420115" y="3937"/>
                </a:moveTo>
                <a:lnTo>
                  <a:pt x="420624" y="12827"/>
                </a:lnTo>
                <a:lnTo>
                  <a:pt x="443864" y="19558"/>
                </a:lnTo>
                <a:lnTo>
                  <a:pt x="446531" y="20447"/>
                </a:lnTo>
                <a:lnTo>
                  <a:pt x="447928" y="22352"/>
                </a:lnTo>
                <a:lnTo>
                  <a:pt x="448055" y="29210"/>
                </a:lnTo>
                <a:lnTo>
                  <a:pt x="448309" y="38354"/>
                </a:lnTo>
                <a:lnTo>
                  <a:pt x="448302" y="195453"/>
                </a:lnTo>
                <a:lnTo>
                  <a:pt x="420115" y="238633"/>
                </a:lnTo>
                <a:lnTo>
                  <a:pt x="421004" y="247269"/>
                </a:lnTo>
                <a:lnTo>
                  <a:pt x="460438" y="246786"/>
                </a:lnTo>
                <a:lnTo>
                  <a:pt x="531211" y="246761"/>
                </a:lnTo>
                <a:lnTo>
                  <a:pt x="530732" y="238633"/>
                </a:lnTo>
                <a:lnTo>
                  <a:pt x="505205" y="231267"/>
                </a:lnTo>
                <a:lnTo>
                  <a:pt x="502284" y="230378"/>
                </a:lnTo>
                <a:lnTo>
                  <a:pt x="500760" y="228473"/>
                </a:lnTo>
                <a:lnTo>
                  <a:pt x="500662" y="221658"/>
                </a:lnTo>
                <a:lnTo>
                  <a:pt x="500543" y="215392"/>
                </a:lnTo>
                <a:lnTo>
                  <a:pt x="500442" y="206756"/>
                </a:lnTo>
                <a:lnTo>
                  <a:pt x="500379" y="135128"/>
                </a:lnTo>
                <a:lnTo>
                  <a:pt x="565825" y="135128"/>
                </a:lnTo>
                <a:lnTo>
                  <a:pt x="565823" y="118364"/>
                </a:lnTo>
                <a:lnTo>
                  <a:pt x="500379" y="118364"/>
                </a:lnTo>
                <a:lnTo>
                  <a:pt x="500379" y="22352"/>
                </a:lnTo>
                <a:lnTo>
                  <a:pt x="595498" y="22352"/>
                </a:lnTo>
                <a:lnTo>
                  <a:pt x="598677" y="5334"/>
                </a:lnTo>
                <a:lnTo>
                  <a:pt x="598100" y="4699"/>
                </a:lnTo>
                <a:lnTo>
                  <a:pt x="466216" y="4699"/>
                </a:lnTo>
                <a:lnTo>
                  <a:pt x="443737" y="4508"/>
                </a:lnTo>
                <a:lnTo>
                  <a:pt x="420115" y="3937"/>
                </a:lnTo>
                <a:close/>
              </a:path>
              <a:path w="889634" h="304164">
                <a:moveTo>
                  <a:pt x="531211" y="246761"/>
                </a:moveTo>
                <a:lnTo>
                  <a:pt x="475106" y="246761"/>
                </a:lnTo>
                <a:lnTo>
                  <a:pt x="531240" y="247269"/>
                </a:lnTo>
                <a:lnTo>
                  <a:pt x="531211" y="246761"/>
                </a:lnTo>
                <a:close/>
              </a:path>
              <a:path w="889634" h="304164">
                <a:moveTo>
                  <a:pt x="565825" y="135128"/>
                </a:moveTo>
                <a:lnTo>
                  <a:pt x="510031" y="135128"/>
                </a:lnTo>
                <a:lnTo>
                  <a:pt x="526018" y="135159"/>
                </a:lnTo>
                <a:lnTo>
                  <a:pt x="543051" y="135382"/>
                </a:lnTo>
                <a:lnTo>
                  <a:pt x="545846" y="135636"/>
                </a:lnTo>
                <a:lnTo>
                  <a:pt x="547624" y="137287"/>
                </a:lnTo>
                <a:lnTo>
                  <a:pt x="554862" y="164846"/>
                </a:lnTo>
                <a:lnTo>
                  <a:pt x="566292" y="163830"/>
                </a:lnTo>
                <a:lnTo>
                  <a:pt x="566052" y="152159"/>
                </a:lnTo>
                <a:lnTo>
                  <a:pt x="565896" y="142097"/>
                </a:lnTo>
                <a:lnTo>
                  <a:pt x="565825" y="135128"/>
                </a:lnTo>
                <a:close/>
              </a:path>
              <a:path w="889634" h="304164">
                <a:moveTo>
                  <a:pt x="566292" y="89154"/>
                </a:moveTo>
                <a:lnTo>
                  <a:pt x="554862" y="89662"/>
                </a:lnTo>
                <a:lnTo>
                  <a:pt x="548512" y="113411"/>
                </a:lnTo>
                <a:lnTo>
                  <a:pt x="547751" y="116459"/>
                </a:lnTo>
                <a:lnTo>
                  <a:pt x="545846" y="117983"/>
                </a:lnTo>
                <a:lnTo>
                  <a:pt x="542671" y="118110"/>
                </a:lnTo>
                <a:lnTo>
                  <a:pt x="534217" y="118256"/>
                </a:lnTo>
                <a:lnTo>
                  <a:pt x="500379" y="118364"/>
                </a:lnTo>
                <a:lnTo>
                  <a:pt x="565823" y="118364"/>
                </a:lnTo>
                <a:lnTo>
                  <a:pt x="565896" y="111093"/>
                </a:lnTo>
                <a:lnTo>
                  <a:pt x="566052" y="100921"/>
                </a:lnTo>
                <a:lnTo>
                  <a:pt x="566292" y="89154"/>
                </a:lnTo>
                <a:close/>
              </a:path>
              <a:path w="889634" h="304164">
                <a:moveTo>
                  <a:pt x="595498" y="22352"/>
                </a:moveTo>
                <a:lnTo>
                  <a:pt x="567435" y="22352"/>
                </a:lnTo>
                <a:lnTo>
                  <a:pt x="578611" y="64516"/>
                </a:lnTo>
                <a:lnTo>
                  <a:pt x="587882" y="63119"/>
                </a:lnTo>
                <a:lnTo>
                  <a:pt x="595498" y="22352"/>
                </a:lnTo>
                <a:close/>
              </a:path>
              <a:path w="889634" h="304164">
                <a:moveTo>
                  <a:pt x="597407" y="3937"/>
                </a:moveTo>
                <a:lnTo>
                  <a:pt x="510031" y="4699"/>
                </a:lnTo>
                <a:lnTo>
                  <a:pt x="598100" y="4699"/>
                </a:lnTo>
                <a:lnTo>
                  <a:pt x="597407" y="3937"/>
                </a:lnTo>
                <a:close/>
              </a:path>
              <a:path w="889634" h="304164">
                <a:moveTo>
                  <a:pt x="278256" y="188341"/>
                </a:moveTo>
                <a:lnTo>
                  <a:pt x="262127" y="188341"/>
                </a:lnTo>
                <a:lnTo>
                  <a:pt x="255777" y="190627"/>
                </a:lnTo>
                <a:lnTo>
                  <a:pt x="250825" y="195453"/>
                </a:lnTo>
                <a:lnTo>
                  <a:pt x="245872" y="200152"/>
                </a:lnTo>
                <a:lnTo>
                  <a:pt x="243331" y="206756"/>
                </a:lnTo>
                <a:lnTo>
                  <a:pt x="243354" y="215405"/>
                </a:lnTo>
                <a:lnTo>
                  <a:pt x="253313" y="221658"/>
                </a:lnTo>
                <a:lnTo>
                  <a:pt x="260413" y="229044"/>
                </a:lnTo>
                <a:lnTo>
                  <a:pt x="264656" y="237573"/>
                </a:lnTo>
                <a:lnTo>
                  <a:pt x="266064" y="247269"/>
                </a:lnTo>
                <a:lnTo>
                  <a:pt x="264114" y="258794"/>
                </a:lnTo>
                <a:lnTo>
                  <a:pt x="258270" y="270319"/>
                </a:lnTo>
                <a:lnTo>
                  <a:pt x="248544" y="281844"/>
                </a:lnTo>
                <a:lnTo>
                  <a:pt x="234950" y="293370"/>
                </a:lnTo>
                <a:lnTo>
                  <a:pt x="243712" y="303911"/>
                </a:lnTo>
                <a:lnTo>
                  <a:pt x="277145" y="274978"/>
                </a:lnTo>
                <a:lnTo>
                  <a:pt x="297844" y="233598"/>
                </a:lnTo>
                <a:lnTo>
                  <a:pt x="298703" y="222504"/>
                </a:lnTo>
                <a:lnTo>
                  <a:pt x="298198" y="215392"/>
                </a:lnTo>
                <a:lnTo>
                  <a:pt x="296687" y="208962"/>
                </a:lnTo>
                <a:lnTo>
                  <a:pt x="294149" y="203162"/>
                </a:lnTo>
                <a:lnTo>
                  <a:pt x="290575" y="197993"/>
                </a:lnTo>
                <a:lnTo>
                  <a:pt x="285114" y="191516"/>
                </a:lnTo>
                <a:lnTo>
                  <a:pt x="278256" y="188341"/>
                </a:lnTo>
                <a:close/>
              </a:path>
              <a:path w="889634" h="304164">
                <a:moveTo>
                  <a:pt x="781303" y="3937"/>
                </a:moveTo>
                <a:lnTo>
                  <a:pt x="781811" y="12827"/>
                </a:lnTo>
                <a:lnTo>
                  <a:pt x="805052" y="19558"/>
                </a:lnTo>
                <a:lnTo>
                  <a:pt x="807719" y="20447"/>
                </a:lnTo>
                <a:lnTo>
                  <a:pt x="809116" y="22352"/>
                </a:lnTo>
                <a:lnTo>
                  <a:pt x="809243" y="25273"/>
                </a:lnTo>
                <a:lnTo>
                  <a:pt x="809353" y="33147"/>
                </a:lnTo>
                <a:lnTo>
                  <a:pt x="809483" y="37846"/>
                </a:lnTo>
                <a:lnTo>
                  <a:pt x="809498" y="211328"/>
                </a:lnTo>
                <a:lnTo>
                  <a:pt x="809369" y="216789"/>
                </a:lnTo>
                <a:lnTo>
                  <a:pt x="809243" y="226822"/>
                </a:lnTo>
                <a:lnTo>
                  <a:pt x="808989" y="229616"/>
                </a:lnTo>
                <a:lnTo>
                  <a:pt x="807338" y="231394"/>
                </a:lnTo>
                <a:lnTo>
                  <a:pt x="781303" y="238633"/>
                </a:lnTo>
                <a:lnTo>
                  <a:pt x="782192" y="247269"/>
                </a:lnTo>
                <a:lnTo>
                  <a:pt x="821483" y="246786"/>
                </a:lnTo>
                <a:lnTo>
                  <a:pt x="889605" y="246761"/>
                </a:lnTo>
                <a:lnTo>
                  <a:pt x="889126" y="238633"/>
                </a:lnTo>
                <a:lnTo>
                  <a:pt x="867790" y="232537"/>
                </a:lnTo>
                <a:lnTo>
                  <a:pt x="863980" y="231521"/>
                </a:lnTo>
                <a:lnTo>
                  <a:pt x="862076" y="229616"/>
                </a:lnTo>
                <a:lnTo>
                  <a:pt x="861949" y="226441"/>
                </a:lnTo>
                <a:lnTo>
                  <a:pt x="861694" y="216789"/>
                </a:lnTo>
                <a:lnTo>
                  <a:pt x="861810" y="29210"/>
                </a:lnTo>
                <a:lnTo>
                  <a:pt x="861926" y="25273"/>
                </a:lnTo>
                <a:lnTo>
                  <a:pt x="862076" y="21717"/>
                </a:lnTo>
                <a:lnTo>
                  <a:pt x="863600" y="19939"/>
                </a:lnTo>
                <a:lnTo>
                  <a:pt x="866393" y="19304"/>
                </a:lnTo>
                <a:lnTo>
                  <a:pt x="889634" y="12827"/>
                </a:lnTo>
                <a:lnTo>
                  <a:pt x="888822" y="4699"/>
                </a:lnTo>
                <a:lnTo>
                  <a:pt x="834643" y="4699"/>
                </a:lnTo>
                <a:lnTo>
                  <a:pt x="806640" y="4508"/>
                </a:lnTo>
                <a:lnTo>
                  <a:pt x="781303" y="3937"/>
                </a:lnTo>
                <a:close/>
              </a:path>
              <a:path w="889634" h="304164">
                <a:moveTo>
                  <a:pt x="889605" y="246761"/>
                </a:moveTo>
                <a:lnTo>
                  <a:pt x="836294" y="246761"/>
                </a:lnTo>
                <a:lnTo>
                  <a:pt x="850576" y="246786"/>
                </a:lnTo>
                <a:lnTo>
                  <a:pt x="889634" y="247269"/>
                </a:lnTo>
                <a:lnTo>
                  <a:pt x="889605" y="246761"/>
                </a:lnTo>
                <a:close/>
              </a:path>
              <a:path w="889634" h="304164">
                <a:moveTo>
                  <a:pt x="888746" y="3937"/>
                </a:moveTo>
                <a:lnTo>
                  <a:pt x="863314" y="4508"/>
                </a:lnTo>
                <a:lnTo>
                  <a:pt x="834643" y="4699"/>
                </a:lnTo>
                <a:lnTo>
                  <a:pt x="888822" y="4699"/>
                </a:lnTo>
                <a:lnTo>
                  <a:pt x="888746" y="3937"/>
                </a:lnTo>
                <a:close/>
              </a:path>
              <a:path w="889634" h="304164">
                <a:moveTo>
                  <a:pt x="138429" y="0"/>
                </a:moveTo>
                <a:lnTo>
                  <a:pt x="82534" y="8667"/>
                </a:lnTo>
                <a:lnTo>
                  <a:pt x="38353" y="34671"/>
                </a:lnTo>
                <a:lnTo>
                  <a:pt x="9604" y="75533"/>
                </a:lnTo>
                <a:lnTo>
                  <a:pt x="0" y="128778"/>
                </a:lnTo>
                <a:lnTo>
                  <a:pt x="2188" y="155348"/>
                </a:lnTo>
                <a:lnTo>
                  <a:pt x="19663" y="200394"/>
                </a:lnTo>
                <a:lnTo>
                  <a:pt x="53788" y="233749"/>
                </a:lnTo>
                <a:lnTo>
                  <a:pt x="99611" y="250842"/>
                </a:lnTo>
                <a:lnTo>
                  <a:pt x="126618" y="252984"/>
                </a:lnTo>
                <a:lnTo>
                  <a:pt x="147881" y="251507"/>
                </a:lnTo>
                <a:lnTo>
                  <a:pt x="168036" y="247078"/>
                </a:lnTo>
                <a:lnTo>
                  <a:pt x="187072" y="239696"/>
                </a:lnTo>
                <a:lnTo>
                  <a:pt x="204977" y="229362"/>
                </a:lnTo>
                <a:lnTo>
                  <a:pt x="151256" y="229362"/>
                </a:lnTo>
                <a:lnTo>
                  <a:pt x="130468" y="227526"/>
                </a:lnTo>
                <a:lnTo>
                  <a:pt x="82676" y="199898"/>
                </a:lnTo>
                <a:lnTo>
                  <a:pt x="64103" y="165401"/>
                </a:lnTo>
                <a:lnTo>
                  <a:pt x="57911" y="120904"/>
                </a:lnTo>
                <a:lnTo>
                  <a:pt x="59221" y="98762"/>
                </a:lnTo>
                <a:lnTo>
                  <a:pt x="69699" y="61146"/>
                </a:lnTo>
                <a:lnTo>
                  <a:pt x="104187" y="24177"/>
                </a:lnTo>
                <a:lnTo>
                  <a:pt x="138175" y="17018"/>
                </a:lnTo>
                <a:lnTo>
                  <a:pt x="200303" y="17018"/>
                </a:lnTo>
                <a:lnTo>
                  <a:pt x="201802" y="8890"/>
                </a:lnTo>
                <a:lnTo>
                  <a:pt x="200786" y="7112"/>
                </a:lnTo>
                <a:lnTo>
                  <a:pt x="184953" y="4018"/>
                </a:lnTo>
                <a:lnTo>
                  <a:pt x="169275" y="1793"/>
                </a:lnTo>
                <a:lnTo>
                  <a:pt x="153763" y="450"/>
                </a:lnTo>
                <a:lnTo>
                  <a:pt x="138429" y="0"/>
                </a:lnTo>
                <a:close/>
              </a:path>
              <a:path w="889634" h="304164">
                <a:moveTo>
                  <a:pt x="202691" y="219456"/>
                </a:moveTo>
                <a:lnTo>
                  <a:pt x="189333" y="223789"/>
                </a:lnTo>
                <a:lnTo>
                  <a:pt x="176307" y="226885"/>
                </a:lnTo>
                <a:lnTo>
                  <a:pt x="163615" y="228742"/>
                </a:lnTo>
                <a:lnTo>
                  <a:pt x="151256" y="229362"/>
                </a:lnTo>
                <a:lnTo>
                  <a:pt x="204977" y="229362"/>
                </a:lnTo>
                <a:lnTo>
                  <a:pt x="202691" y="219456"/>
                </a:lnTo>
                <a:close/>
              </a:path>
              <a:path w="889634" h="304164">
                <a:moveTo>
                  <a:pt x="200303" y="17018"/>
                </a:moveTo>
                <a:lnTo>
                  <a:pt x="138175" y="17018"/>
                </a:lnTo>
                <a:lnTo>
                  <a:pt x="146034" y="17281"/>
                </a:lnTo>
                <a:lnTo>
                  <a:pt x="153606" y="18081"/>
                </a:lnTo>
                <a:lnTo>
                  <a:pt x="160893" y="19429"/>
                </a:lnTo>
                <a:lnTo>
                  <a:pt x="167893" y="21336"/>
                </a:lnTo>
                <a:lnTo>
                  <a:pt x="180975" y="71120"/>
                </a:lnTo>
                <a:lnTo>
                  <a:pt x="190626" y="69469"/>
                </a:lnTo>
                <a:lnTo>
                  <a:pt x="200303" y="17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63483" y="3803903"/>
            <a:ext cx="75946" cy="12776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02295" y="3803903"/>
            <a:ext cx="75946" cy="12776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54745" y="362559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34" y="333"/>
                </a:lnTo>
                <a:lnTo>
                  <a:pt x="25336" y="571"/>
                </a:lnTo>
                <a:lnTo>
                  <a:pt x="39004" y="714"/>
                </a:lnTo>
                <a:lnTo>
                  <a:pt x="53339" y="761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2" y="0"/>
                </a:lnTo>
                <a:lnTo>
                  <a:pt x="108330" y="8889"/>
                </a:lnTo>
                <a:lnTo>
                  <a:pt x="85089" y="15366"/>
                </a:lnTo>
                <a:lnTo>
                  <a:pt x="82296" y="16001"/>
                </a:lnTo>
                <a:lnTo>
                  <a:pt x="80772" y="17779"/>
                </a:lnTo>
                <a:lnTo>
                  <a:pt x="80645" y="20573"/>
                </a:lnTo>
                <a:lnTo>
                  <a:pt x="80518" y="24637"/>
                </a:lnTo>
                <a:lnTo>
                  <a:pt x="80390" y="29209"/>
                </a:lnTo>
                <a:lnTo>
                  <a:pt x="80390" y="33908"/>
                </a:lnTo>
                <a:lnTo>
                  <a:pt x="80263" y="38734"/>
                </a:lnTo>
                <a:lnTo>
                  <a:pt x="80263" y="201548"/>
                </a:lnTo>
                <a:lnTo>
                  <a:pt x="80390" y="207263"/>
                </a:lnTo>
                <a:lnTo>
                  <a:pt x="80390" y="212851"/>
                </a:lnTo>
                <a:lnTo>
                  <a:pt x="80518" y="218058"/>
                </a:lnTo>
                <a:lnTo>
                  <a:pt x="80645" y="222503"/>
                </a:lnTo>
                <a:lnTo>
                  <a:pt x="80645" y="225551"/>
                </a:lnTo>
                <a:lnTo>
                  <a:pt x="82676" y="227583"/>
                </a:lnTo>
                <a:lnTo>
                  <a:pt x="86486" y="228599"/>
                </a:lnTo>
                <a:lnTo>
                  <a:pt x="107823" y="234695"/>
                </a:lnTo>
                <a:lnTo>
                  <a:pt x="108330" y="243331"/>
                </a:lnTo>
                <a:lnTo>
                  <a:pt x="95978" y="243091"/>
                </a:lnTo>
                <a:lnTo>
                  <a:pt x="82946" y="242935"/>
                </a:lnTo>
                <a:lnTo>
                  <a:pt x="69272" y="242849"/>
                </a:lnTo>
                <a:lnTo>
                  <a:pt x="54990" y="242823"/>
                </a:lnTo>
                <a:lnTo>
                  <a:pt x="40179" y="242849"/>
                </a:lnTo>
                <a:lnTo>
                  <a:pt x="26225" y="242935"/>
                </a:lnTo>
                <a:lnTo>
                  <a:pt x="13128" y="243091"/>
                </a:lnTo>
                <a:lnTo>
                  <a:pt x="888" y="243331"/>
                </a:lnTo>
                <a:lnTo>
                  <a:pt x="0" y="234695"/>
                </a:lnTo>
                <a:lnTo>
                  <a:pt x="23240" y="228218"/>
                </a:lnTo>
                <a:lnTo>
                  <a:pt x="26034" y="227456"/>
                </a:lnTo>
                <a:lnTo>
                  <a:pt x="27685" y="225678"/>
                </a:lnTo>
                <a:lnTo>
                  <a:pt x="27939" y="222884"/>
                </a:lnTo>
                <a:lnTo>
                  <a:pt x="27939" y="218185"/>
                </a:lnTo>
                <a:lnTo>
                  <a:pt x="28067" y="213105"/>
                </a:lnTo>
                <a:lnTo>
                  <a:pt x="28194" y="207390"/>
                </a:lnTo>
                <a:lnTo>
                  <a:pt x="28194" y="201675"/>
                </a:lnTo>
                <a:lnTo>
                  <a:pt x="28194" y="195325"/>
                </a:lnTo>
                <a:lnTo>
                  <a:pt x="28194" y="34416"/>
                </a:lnTo>
                <a:lnTo>
                  <a:pt x="28067" y="29590"/>
                </a:lnTo>
                <a:lnTo>
                  <a:pt x="27939" y="25272"/>
                </a:lnTo>
                <a:lnTo>
                  <a:pt x="27939" y="21335"/>
                </a:lnTo>
                <a:lnTo>
                  <a:pt x="27812" y="18414"/>
                </a:lnTo>
                <a:lnTo>
                  <a:pt x="26415" y="16509"/>
                </a:lnTo>
                <a:lnTo>
                  <a:pt x="23749" y="15620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93557" y="3625596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1953" y="333"/>
                </a:lnTo>
                <a:lnTo>
                  <a:pt x="23622" y="571"/>
                </a:lnTo>
                <a:lnTo>
                  <a:pt x="35004" y="714"/>
                </a:lnTo>
                <a:lnTo>
                  <a:pt x="46100" y="761"/>
                </a:lnTo>
                <a:lnTo>
                  <a:pt x="89916" y="761"/>
                </a:lnTo>
                <a:lnTo>
                  <a:pt x="111176" y="714"/>
                </a:lnTo>
                <a:lnTo>
                  <a:pt x="132842" y="571"/>
                </a:lnTo>
                <a:lnTo>
                  <a:pt x="154888" y="333"/>
                </a:lnTo>
                <a:lnTo>
                  <a:pt x="177292" y="0"/>
                </a:lnTo>
                <a:lnTo>
                  <a:pt x="178562" y="1396"/>
                </a:lnTo>
                <a:lnTo>
                  <a:pt x="167767" y="59181"/>
                </a:lnTo>
                <a:lnTo>
                  <a:pt x="158496" y="60578"/>
                </a:lnTo>
                <a:lnTo>
                  <a:pt x="147320" y="18414"/>
                </a:lnTo>
                <a:lnTo>
                  <a:pt x="80264" y="18414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397" y="109473"/>
                </a:lnTo>
                <a:lnTo>
                  <a:pt x="134747" y="85724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8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2"/>
                </a:lnTo>
                <a:lnTo>
                  <a:pt x="134747" y="160908"/>
                </a:lnTo>
                <a:lnTo>
                  <a:pt x="128270" y="136270"/>
                </a:lnTo>
                <a:lnTo>
                  <a:pt x="127508" y="133349"/>
                </a:lnTo>
                <a:lnTo>
                  <a:pt x="125730" y="131698"/>
                </a:lnTo>
                <a:lnTo>
                  <a:pt x="89916" y="131190"/>
                </a:lnTo>
                <a:lnTo>
                  <a:pt x="80264" y="131190"/>
                </a:lnTo>
                <a:lnTo>
                  <a:pt x="80264" y="188340"/>
                </a:lnTo>
                <a:lnTo>
                  <a:pt x="80287" y="198080"/>
                </a:lnTo>
                <a:lnTo>
                  <a:pt x="80359" y="206914"/>
                </a:lnTo>
                <a:lnTo>
                  <a:pt x="80478" y="214844"/>
                </a:lnTo>
                <a:lnTo>
                  <a:pt x="80645" y="221868"/>
                </a:lnTo>
                <a:lnTo>
                  <a:pt x="80645" y="224535"/>
                </a:lnTo>
                <a:lnTo>
                  <a:pt x="82169" y="226440"/>
                </a:lnTo>
                <a:lnTo>
                  <a:pt x="85090" y="227329"/>
                </a:lnTo>
                <a:lnTo>
                  <a:pt x="110617" y="234695"/>
                </a:lnTo>
                <a:lnTo>
                  <a:pt x="111125" y="243331"/>
                </a:lnTo>
                <a:lnTo>
                  <a:pt x="97532" y="243091"/>
                </a:lnTo>
                <a:lnTo>
                  <a:pt x="83629" y="242935"/>
                </a:lnTo>
                <a:lnTo>
                  <a:pt x="69441" y="242849"/>
                </a:lnTo>
                <a:lnTo>
                  <a:pt x="54991" y="242823"/>
                </a:lnTo>
                <a:lnTo>
                  <a:pt x="40322" y="242849"/>
                </a:lnTo>
                <a:lnTo>
                  <a:pt x="26416" y="242935"/>
                </a:lnTo>
                <a:lnTo>
                  <a:pt x="13271" y="243091"/>
                </a:lnTo>
                <a:lnTo>
                  <a:pt x="889" y="243331"/>
                </a:lnTo>
                <a:lnTo>
                  <a:pt x="0" y="234695"/>
                </a:lnTo>
                <a:lnTo>
                  <a:pt x="28114" y="207184"/>
                </a:lnTo>
                <a:lnTo>
                  <a:pt x="28194" y="188340"/>
                </a:lnTo>
                <a:lnTo>
                  <a:pt x="28194" y="50164"/>
                </a:lnTo>
                <a:lnTo>
                  <a:pt x="28194" y="44322"/>
                </a:lnTo>
                <a:lnTo>
                  <a:pt x="28194" y="39115"/>
                </a:lnTo>
                <a:lnTo>
                  <a:pt x="28194" y="34416"/>
                </a:lnTo>
                <a:lnTo>
                  <a:pt x="28067" y="29590"/>
                </a:lnTo>
                <a:lnTo>
                  <a:pt x="27940" y="25272"/>
                </a:lnTo>
                <a:lnTo>
                  <a:pt x="27940" y="21335"/>
                </a:lnTo>
                <a:lnTo>
                  <a:pt x="27813" y="18414"/>
                </a:lnTo>
                <a:lnTo>
                  <a:pt x="26416" y="16509"/>
                </a:lnTo>
                <a:lnTo>
                  <a:pt x="23749" y="1562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73442" y="3621659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429" y="0"/>
                </a:moveTo>
                <a:lnTo>
                  <a:pt x="184953" y="4018"/>
                </a:lnTo>
                <a:lnTo>
                  <a:pt x="201802" y="8890"/>
                </a:lnTo>
                <a:lnTo>
                  <a:pt x="190626" y="69469"/>
                </a:lnTo>
                <a:lnTo>
                  <a:pt x="180975" y="71120"/>
                </a:lnTo>
                <a:lnTo>
                  <a:pt x="167893" y="21336"/>
                </a:lnTo>
                <a:lnTo>
                  <a:pt x="160893" y="19429"/>
                </a:lnTo>
                <a:lnTo>
                  <a:pt x="153606" y="18081"/>
                </a:lnTo>
                <a:lnTo>
                  <a:pt x="146034" y="17281"/>
                </a:lnTo>
                <a:lnTo>
                  <a:pt x="138175" y="17018"/>
                </a:lnTo>
                <a:lnTo>
                  <a:pt x="120104" y="18805"/>
                </a:lnTo>
                <a:lnTo>
                  <a:pt x="78866" y="45720"/>
                </a:lnTo>
                <a:lnTo>
                  <a:pt x="59221" y="98762"/>
                </a:lnTo>
                <a:lnTo>
                  <a:pt x="57911" y="120904"/>
                </a:lnTo>
                <a:lnTo>
                  <a:pt x="59459" y="144408"/>
                </a:lnTo>
                <a:lnTo>
                  <a:pt x="71842" y="183894"/>
                </a:lnTo>
                <a:lnTo>
                  <a:pt x="112109" y="222011"/>
                </a:lnTo>
                <a:lnTo>
                  <a:pt x="151256" y="229362"/>
                </a:lnTo>
                <a:lnTo>
                  <a:pt x="163615" y="228742"/>
                </a:lnTo>
                <a:lnTo>
                  <a:pt x="176307" y="226885"/>
                </a:lnTo>
                <a:lnTo>
                  <a:pt x="189333" y="223789"/>
                </a:lnTo>
                <a:lnTo>
                  <a:pt x="202691" y="219456"/>
                </a:lnTo>
                <a:lnTo>
                  <a:pt x="204977" y="229362"/>
                </a:lnTo>
                <a:lnTo>
                  <a:pt x="187072" y="239696"/>
                </a:lnTo>
                <a:lnTo>
                  <a:pt x="168036" y="247078"/>
                </a:lnTo>
                <a:lnTo>
                  <a:pt x="147881" y="251507"/>
                </a:lnTo>
                <a:lnTo>
                  <a:pt x="126618" y="252984"/>
                </a:lnTo>
                <a:lnTo>
                  <a:pt x="99611" y="250842"/>
                </a:lnTo>
                <a:lnTo>
                  <a:pt x="53788" y="233749"/>
                </a:lnTo>
                <a:lnTo>
                  <a:pt x="19663" y="200394"/>
                </a:lnTo>
                <a:lnTo>
                  <a:pt x="2188" y="155348"/>
                </a:lnTo>
                <a:lnTo>
                  <a:pt x="0" y="128778"/>
                </a:lnTo>
                <a:lnTo>
                  <a:pt x="2403" y="100607"/>
                </a:lnTo>
                <a:lnTo>
                  <a:pt x="21591" y="53554"/>
                </a:lnTo>
                <a:lnTo>
                  <a:pt x="58973" y="19502"/>
                </a:lnTo>
                <a:lnTo>
                  <a:pt x="109023" y="2166"/>
                </a:lnTo>
                <a:lnTo>
                  <a:pt x="13842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28662" y="2928873"/>
            <a:ext cx="3357879" cy="1143635"/>
          </a:xfrm>
          <a:custGeom>
            <a:avLst/>
            <a:gdLst/>
            <a:ahLst/>
            <a:cxnLst/>
            <a:rect l="l" t="t" r="r" b="b"/>
            <a:pathLst>
              <a:path w="3357879" h="1143635">
                <a:moveTo>
                  <a:pt x="0" y="190626"/>
                </a:moveTo>
                <a:lnTo>
                  <a:pt x="5031" y="146917"/>
                </a:lnTo>
                <a:lnTo>
                  <a:pt x="19363" y="106792"/>
                </a:lnTo>
                <a:lnTo>
                  <a:pt x="41851" y="71398"/>
                </a:lnTo>
                <a:lnTo>
                  <a:pt x="71353" y="41877"/>
                </a:lnTo>
                <a:lnTo>
                  <a:pt x="106724" y="19375"/>
                </a:lnTo>
                <a:lnTo>
                  <a:pt x="146821" y="5034"/>
                </a:lnTo>
                <a:lnTo>
                  <a:pt x="190500" y="0"/>
                </a:lnTo>
                <a:lnTo>
                  <a:pt x="3167087" y="0"/>
                </a:lnTo>
                <a:lnTo>
                  <a:pt x="3210750" y="5034"/>
                </a:lnTo>
                <a:lnTo>
                  <a:pt x="3250841" y="19375"/>
                </a:lnTo>
                <a:lnTo>
                  <a:pt x="3286213" y="41877"/>
                </a:lnTo>
                <a:lnTo>
                  <a:pt x="3315720" y="71398"/>
                </a:lnTo>
                <a:lnTo>
                  <a:pt x="3338215" y="106792"/>
                </a:lnTo>
                <a:lnTo>
                  <a:pt x="3352553" y="146917"/>
                </a:lnTo>
                <a:lnTo>
                  <a:pt x="3357587" y="190626"/>
                </a:lnTo>
                <a:lnTo>
                  <a:pt x="3357587" y="952500"/>
                </a:lnTo>
                <a:lnTo>
                  <a:pt x="3352553" y="996209"/>
                </a:lnTo>
                <a:lnTo>
                  <a:pt x="3338215" y="1036334"/>
                </a:lnTo>
                <a:lnTo>
                  <a:pt x="3315720" y="1071728"/>
                </a:lnTo>
                <a:lnTo>
                  <a:pt x="3286213" y="1101249"/>
                </a:lnTo>
                <a:lnTo>
                  <a:pt x="3250841" y="1123751"/>
                </a:lnTo>
                <a:lnTo>
                  <a:pt x="3210750" y="1138092"/>
                </a:lnTo>
                <a:lnTo>
                  <a:pt x="3167087" y="1143127"/>
                </a:lnTo>
                <a:lnTo>
                  <a:pt x="190500" y="1143127"/>
                </a:lnTo>
                <a:lnTo>
                  <a:pt x="146821" y="1138092"/>
                </a:lnTo>
                <a:lnTo>
                  <a:pt x="106724" y="1123751"/>
                </a:lnTo>
                <a:lnTo>
                  <a:pt x="71353" y="1101249"/>
                </a:lnTo>
                <a:lnTo>
                  <a:pt x="41851" y="1071728"/>
                </a:lnTo>
                <a:lnTo>
                  <a:pt x="19363" y="1036334"/>
                </a:lnTo>
                <a:lnTo>
                  <a:pt x="5031" y="996209"/>
                </a:lnTo>
                <a:lnTo>
                  <a:pt x="0" y="952500"/>
                </a:lnTo>
                <a:lnTo>
                  <a:pt x="0" y="19062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48867" y="2948939"/>
            <a:ext cx="1239012" cy="792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15439" y="2948939"/>
            <a:ext cx="595884" cy="7924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38883" y="2948939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25751" y="2948939"/>
            <a:ext cx="2557272" cy="7924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10584" y="2948939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8867" y="3375659"/>
            <a:ext cx="1431036" cy="7924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07464" y="3375659"/>
            <a:ext cx="595884" cy="7924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30907" y="3375659"/>
            <a:ext cx="2474975" cy="7924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33444" y="3375659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01902" y="3133217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64" y="84962"/>
                </a:moveTo>
                <a:lnTo>
                  <a:pt x="311226" y="84962"/>
                </a:lnTo>
                <a:lnTo>
                  <a:pt x="321259" y="98298"/>
                </a:lnTo>
                <a:lnTo>
                  <a:pt x="325323" y="103505"/>
                </a:lnTo>
                <a:lnTo>
                  <a:pt x="461848" y="274700"/>
                </a:lnTo>
                <a:lnTo>
                  <a:pt x="481787" y="272796"/>
                </a:lnTo>
                <a:lnTo>
                  <a:pt x="481787" y="192786"/>
                </a:lnTo>
                <a:lnTo>
                  <a:pt x="459689" y="192786"/>
                </a:lnTo>
                <a:lnTo>
                  <a:pt x="454736" y="186309"/>
                </a:lnTo>
                <a:lnTo>
                  <a:pt x="450037" y="180212"/>
                </a:lnTo>
                <a:lnTo>
                  <a:pt x="445465" y="174371"/>
                </a:lnTo>
                <a:lnTo>
                  <a:pt x="374064" y="84962"/>
                </a:lnTo>
                <a:close/>
              </a:path>
              <a:path w="629285" h="338454">
                <a:moveTo>
                  <a:pt x="260553" y="29972"/>
                </a:moveTo>
                <a:lnTo>
                  <a:pt x="261061" y="38862"/>
                </a:lnTo>
                <a:lnTo>
                  <a:pt x="286969" y="46355"/>
                </a:lnTo>
                <a:lnTo>
                  <a:pt x="288366" y="48260"/>
                </a:lnTo>
                <a:lnTo>
                  <a:pt x="288493" y="51308"/>
                </a:lnTo>
                <a:lnTo>
                  <a:pt x="288659" y="57402"/>
                </a:lnTo>
                <a:lnTo>
                  <a:pt x="288780" y="236966"/>
                </a:lnTo>
                <a:lnTo>
                  <a:pt x="288659" y="245352"/>
                </a:lnTo>
                <a:lnTo>
                  <a:pt x="260553" y="264541"/>
                </a:lnTo>
                <a:lnTo>
                  <a:pt x="261442" y="273304"/>
                </a:lnTo>
                <a:lnTo>
                  <a:pt x="292428" y="272821"/>
                </a:lnTo>
                <a:lnTo>
                  <a:pt x="338883" y="272796"/>
                </a:lnTo>
                <a:lnTo>
                  <a:pt x="338404" y="264287"/>
                </a:lnTo>
                <a:lnTo>
                  <a:pt x="311686" y="236966"/>
                </a:lnTo>
                <a:lnTo>
                  <a:pt x="311607" y="101346"/>
                </a:lnTo>
                <a:lnTo>
                  <a:pt x="311480" y="93472"/>
                </a:lnTo>
                <a:lnTo>
                  <a:pt x="311226" y="84962"/>
                </a:lnTo>
                <a:lnTo>
                  <a:pt x="374064" y="84962"/>
                </a:lnTo>
                <a:lnTo>
                  <a:pt x="330757" y="30734"/>
                </a:lnTo>
                <a:lnTo>
                  <a:pt x="297891" y="30734"/>
                </a:lnTo>
                <a:lnTo>
                  <a:pt x="282079" y="30543"/>
                </a:lnTo>
                <a:lnTo>
                  <a:pt x="260553" y="29972"/>
                </a:lnTo>
                <a:close/>
              </a:path>
              <a:path w="629285" h="338454">
                <a:moveTo>
                  <a:pt x="338883" y="272796"/>
                </a:moveTo>
                <a:lnTo>
                  <a:pt x="300431" y="272796"/>
                </a:lnTo>
                <a:lnTo>
                  <a:pt x="308497" y="272821"/>
                </a:lnTo>
                <a:lnTo>
                  <a:pt x="317623" y="272907"/>
                </a:lnTo>
                <a:lnTo>
                  <a:pt x="327773" y="273063"/>
                </a:lnTo>
                <a:lnTo>
                  <a:pt x="338912" y="273304"/>
                </a:lnTo>
                <a:lnTo>
                  <a:pt x="338883" y="272796"/>
                </a:lnTo>
                <a:close/>
              </a:path>
              <a:path w="629285" h="338454">
                <a:moveTo>
                  <a:pt x="431749" y="29972"/>
                </a:moveTo>
                <a:lnTo>
                  <a:pt x="432257" y="39243"/>
                </a:lnTo>
                <a:lnTo>
                  <a:pt x="454482" y="45212"/>
                </a:lnTo>
                <a:lnTo>
                  <a:pt x="457276" y="46100"/>
                </a:lnTo>
                <a:lnTo>
                  <a:pt x="459359" y="180212"/>
                </a:lnTo>
                <a:lnTo>
                  <a:pt x="459483" y="186309"/>
                </a:lnTo>
                <a:lnTo>
                  <a:pt x="459689" y="192786"/>
                </a:lnTo>
                <a:lnTo>
                  <a:pt x="481787" y="192786"/>
                </a:lnTo>
                <a:lnTo>
                  <a:pt x="481839" y="71278"/>
                </a:lnTo>
                <a:lnTo>
                  <a:pt x="481957" y="63754"/>
                </a:lnTo>
                <a:lnTo>
                  <a:pt x="510108" y="38862"/>
                </a:lnTo>
                <a:lnTo>
                  <a:pt x="509295" y="30734"/>
                </a:lnTo>
                <a:lnTo>
                  <a:pt x="470611" y="30734"/>
                </a:lnTo>
                <a:lnTo>
                  <a:pt x="453370" y="30543"/>
                </a:lnTo>
                <a:lnTo>
                  <a:pt x="431749" y="29972"/>
                </a:lnTo>
                <a:close/>
              </a:path>
              <a:path w="629285" h="338454">
                <a:moveTo>
                  <a:pt x="330149" y="29972"/>
                </a:moveTo>
                <a:lnTo>
                  <a:pt x="322412" y="30305"/>
                </a:lnTo>
                <a:lnTo>
                  <a:pt x="314448" y="30543"/>
                </a:lnTo>
                <a:lnTo>
                  <a:pt x="306271" y="30686"/>
                </a:lnTo>
                <a:lnTo>
                  <a:pt x="297891" y="30734"/>
                </a:lnTo>
                <a:lnTo>
                  <a:pt x="330757" y="30734"/>
                </a:lnTo>
                <a:lnTo>
                  <a:pt x="330149" y="29972"/>
                </a:lnTo>
                <a:close/>
              </a:path>
              <a:path w="629285" h="338454">
                <a:moveTo>
                  <a:pt x="509219" y="29972"/>
                </a:moveTo>
                <a:lnTo>
                  <a:pt x="487867" y="30543"/>
                </a:lnTo>
                <a:lnTo>
                  <a:pt x="478733" y="30686"/>
                </a:lnTo>
                <a:lnTo>
                  <a:pt x="470611" y="30734"/>
                </a:lnTo>
                <a:lnTo>
                  <a:pt x="509295" y="30734"/>
                </a:lnTo>
                <a:lnTo>
                  <a:pt x="509219" y="29972"/>
                </a:lnTo>
                <a:close/>
              </a:path>
              <a:path w="629285" h="338454">
                <a:moveTo>
                  <a:pt x="126237" y="29972"/>
                </a:moveTo>
                <a:lnTo>
                  <a:pt x="126758" y="38862"/>
                </a:lnTo>
                <a:lnTo>
                  <a:pt x="152654" y="46355"/>
                </a:lnTo>
                <a:lnTo>
                  <a:pt x="154038" y="48260"/>
                </a:lnTo>
                <a:lnTo>
                  <a:pt x="154152" y="51308"/>
                </a:lnTo>
                <a:lnTo>
                  <a:pt x="154248" y="54610"/>
                </a:lnTo>
                <a:lnTo>
                  <a:pt x="154345" y="59055"/>
                </a:lnTo>
                <a:lnTo>
                  <a:pt x="154470" y="231521"/>
                </a:lnTo>
                <a:lnTo>
                  <a:pt x="154357" y="242824"/>
                </a:lnTo>
                <a:lnTo>
                  <a:pt x="126237" y="264541"/>
                </a:lnTo>
                <a:lnTo>
                  <a:pt x="127101" y="273304"/>
                </a:lnTo>
                <a:lnTo>
                  <a:pt x="166431" y="272821"/>
                </a:lnTo>
                <a:lnTo>
                  <a:pt x="234615" y="272796"/>
                </a:lnTo>
                <a:lnTo>
                  <a:pt x="234137" y="264541"/>
                </a:lnTo>
                <a:lnTo>
                  <a:pt x="206705" y="242824"/>
                </a:lnTo>
                <a:lnTo>
                  <a:pt x="206578" y="237236"/>
                </a:lnTo>
                <a:lnTo>
                  <a:pt x="206691" y="59562"/>
                </a:lnTo>
                <a:lnTo>
                  <a:pt x="234645" y="38862"/>
                </a:lnTo>
                <a:lnTo>
                  <a:pt x="233832" y="30734"/>
                </a:lnTo>
                <a:lnTo>
                  <a:pt x="179654" y="30734"/>
                </a:lnTo>
                <a:lnTo>
                  <a:pt x="151641" y="30543"/>
                </a:lnTo>
                <a:lnTo>
                  <a:pt x="126237" y="29972"/>
                </a:lnTo>
                <a:close/>
              </a:path>
              <a:path w="629285" h="338454">
                <a:moveTo>
                  <a:pt x="234615" y="272796"/>
                </a:moveTo>
                <a:lnTo>
                  <a:pt x="181178" y="272796"/>
                </a:lnTo>
                <a:lnTo>
                  <a:pt x="195515" y="272821"/>
                </a:lnTo>
                <a:lnTo>
                  <a:pt x="209197" y="272907"/>
                </a:lnTo>
                <a:lnTo>
                  <a:pt x="222236" y="273063"/>
                </a:lnTo>
                <a:lnTo>
                  <a:pt x="234645" y="273304"/>
                </a:lnTo>
                <a:lnTo>
                  <a:pt x="234615" y="272796"/>
                </a:lnTo>
                <a:close/>
              </a:path>
              <a:path w="629285" h="338454">
                <a:moveTo>
                  <a:pt x="233756" y="29972"/>
                </a:moveTo>
                <a:lnTo>
                  <a:pt x="221373" y="30305"/>
                </a:lnTo>
                <a:lnTo>
                  <a:pt x="208229" y="30543"/>
                </a:lnTo>
                <a:lnTo>
                  <a:pt x="194322" y="30686"/>
                </a:lnTo>
                <a:lnTo>
                  <a:pt x="179654" y="30734"/>
                </a:lnTo>
                <a:lnTo>
                  <a:pt x="233832" y="30734"/>
                </a:lnTo>
                <a:lnTo>
                  <a:pt x="233756" y="29972"/>
                </a:lnTo>
                <a:close/>
              </a:path>
              <a:path w="629285" h="338454">
                <a:moveTo>
                  <a:pt x="543382" y="0"/>
                </a:moveTo>
                <a:lnTo>
                  <a:pt x="535381" y="6985"/>
                </a:lnTo>
                <a:lnTo>
                  <a:pt x="559624" y="40225"/>
                </a:lnTo>
                <a:lnTo>
                  <a:pt x="576926" y="78406"/>
                </a:lnTo>
                <a:lnTo>
                  <a:pt x="587298" y="121517"/>
                </a:lnTo>
                <a:lnTo>
                  <a:pt x="590753" y="169545"/>
                </a:lnTo>
                <a:lnTo>
                  <a:pt x="587298" y="217312"/>
                </a:lnTo>
                <a:lnTo>
                  <a:pt x="576926" y="260222"/>
                </a:lnTo>
                <a:lnTo>
                  <a:pt x="559624" y="298275"/>
                </a:lnTo>
                <a:lnTo>
                  <a:pt x="535381" y="331470"/>
                </a:lnTo>
                <a:lnTo>
                  <a:pt x="543382" y="338455"/>
                </a:lnTo>
                <a:lnTo>
                  <a:pt x="580867" y="302837"/>
                </a:lnTo>
                <a:lnTo>
                  <a:pt x="607612" y="262683"/>
                </a:lnTo>
                <a:lnTo>
                  <a:pt x="623642" y="218029"/>
                </a:lnTo>
                <a:lnTo>
                  <a:pt x="628980" y="168910"/>
                </a:lnTo>
                <a:lnTo>
                  <a:pt x="623642" y="120050"/>
                </a:lnTo>
                <a:lnTo>
                  <a:pt x="607612" y="75596"/>
                </a:lnTo>
                <a:lnTo>
                  <a:pt x="580867" y="35571"/>
                </a:lnTo>
                <a:lnTo>
                  <a:pt x="543382" y="0"/>
                </a:lnTo>
                <a:close/>
              </a:path>
              <a:path w="629285" h="338454">
                <a:moveTo>
                  <a:pt x="85661" y="0"/>
                </a:moveTo>
                <a:lnTo>
                  <a:pt x="48182" y="35599"/>
                </a:lnTo>
                <a:lnTo>
                  <a:pt x="21413" y="75723"/>
                </a:lnTo>
                <a:lnTo>
                  <a:pt x="5353" y="120372"/>
                </a:lnTo>
                <a:lnTo>
                  <a:pt x="0" y="169545"/>
                </a:lnTo>
                <a:lnTo>
                  <a:pt x="5353" y="218404"/>
                </a:lnTo>
                <a:lnTo>
                  <a:pt x="21413" y="262858"/>
                </a:lnTo>
                <a:lnTo>
                  <a:pt x="48182" y="302883"/>
                </a:lnTo>
                <a:lnTo>
                  <a:pt x="85661" y="338455"/>
                </a:lnTo>
                <a:lnTo>
                  <a:pt x="93637" y="331470"/>
                </a:lnTo>
                <a:lnTo>
                  <a:pt x="69434" y="298229"/>
                </a:lnTo>
                <a:lnTo>
                  <a:pt x="52146" y="260048"/>
                </a:lnTo>
                <a:lnTo>
                  <a:pt x="41773" y="216937"/>
                </a:lnTo>
                <a:lnTo>
                  <a:pt x="38315" y="168910"/>
                </a:lnTo>
                <a:lnTo>
                  <a:pt x="41773" y="121142"/>
                </a:lnTo>
                <a:lnTo>
                  <a:pt x="52146" y="78232"/>
                </a:lnTo>
                <a:lnTo>
                  <a:pt x="69434" y="40179"/>
                </a:lnTo>
                <a:lnTo>
                  <a:pt x="93637" y="6985"/>
                </a:lnTo>
                <a:lnTo>
                  <a:pt x="85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62455" y="316318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77" y="333"/>
                </a:lnTo>
                <a:lnTo>
                  <a:pt x="21526" y="571"/>
                </a:lnTo>
                <a:lnTo>
                  <a:pt x="30146" y="714"/>
                </a:lnTo>
                <a:lnTo>
                  <a:pt x="37337" y="762"/>
                </a:lnTo>
                <a:lnTo>
                  <a:pt x="45718" y="714"/>
                </a:lnTo>
                <a:lnTo>
                  <a:pt x="53895" y="571"/>
                </a:lnTo>
                <a:lnTo>
                  <a:pt x="61858" y="333"/>
                </a:lnTo>
                <a:lnTo>
                  <a:pt x="69596" y="0"/>
                </a:lnTo>
                <a:lnTo>
                  <a:pt x="184912" y="144399"/>
                </a:lnTo>
                <a:lnTo>
                  <a:pt x="189484" y="150240"/>
                </a:lnTo>
                <a:lnTo>
                  <a:pt x="194182" y="156337"/>
                </a:lnTo>
                <a:lnTo>
                  <a:pt x="199135" y="162813"/>
                </a:lnTo>
                <a:lnTo>
                  <a:pt x="198881" y="154812"/>
                </a:lnTo>
                <a:lnTo>
                  <a:pt x="198755" y="147193"/>
                </a:lnTo>
                <a:lnTo>
                  <a:pt x="198755" y="139826"/>
                </a:lnTo>
                <a:lnTo>
                  <a:pt x="198755" y="49402"/>
                </a:lnTo>
                <a:lnTo>
                  <a:pt x="171703" y="9271"/>
                </a:lnTo>
                <a:lnTo>
                  <a:pt x="171196" y="0"/>
                </a:lnTo>
                <a:lnTo>
                  <a:pt x="182554" y="333"/>
                </a:lnTo>
                <a:lnTo>
                  <a:pt x="192817" y="571"/>
                </a:lnTo>
                <a:lnTo>
                  <a:pt x="201985" y="714"/>
                </a:lnTo>
                <a:lnTo>
                  <a:pt x="210057" y="762"/>
                </a:lnTo>
                <a:lnTo>
                  <a:pt x="218180" y="714"/>
                </a:lnTo>
                <a:lnTo>
                  <a:pt x="227314" y="571"/>
                </a:lnTo>
                <a:lnTo>
                  <a:pt x="237472" y="333"/>
                </a:lnTo>
                <a:lnTo>
                  <a:pt x="248665" y="0"/>
                </a:lnTo>
                <a:lnTo>
                  <a:pt x="249555" y="8889"/>
                </a:lnTo>
                <a:lnTo>
                  <a:pt x="221277" y="41856"/>
                </a:lnTo>
                <a:lnTo>
                  <a:pt x="221234" y="50164"/>
                </a:lnTo>
                <a:lnTo>
                  <a:pt x="221234" y="242824"/>
                </a:lnTo>
                <a:lnTo>
                  <a:pt x="201294" y="244728"/>
                </a:lnTo>
                <a:lnTo>
                  <a:pt x="64769" y="73533"/>
                </a:lnTo>
                <a:lnTo>
                  <a:pt x="60706" y="68325"/>
                </a:lnTo>
                <a:lnTo>
                  <a:pt x="56006" y="62102"/>
                </a:lnTo>
                <a:lnTo>
                  <a:pt x="50672" y="54990"/>
                </a:lnTo>
                <a:lnTo>
                  <a:pt x="50927" y="63500"/>
                </a:lnTo>
                <a:lnTo>
                  <a:pt x="51053" y="71374"/>
                </a:lnTo>
                <a:lnTo>
                  <a:pt x="51053" y="78612"/>
                </a:lnTo>
                <a:lnTo>
                  <a:pt x="51053" y="188340"/>
                </a:lnTo>
                <a:lnTo>
                  <a:pt x="52959" y="227457"/>
                </a:lnTo>
                <a:lnTo>
                  <a:pt x="55753" y="228219"/>
                </a:lnTo>
                <a:lnTo>
                  <a:pt x="77850" y="234314"/>
                </a:lnTo>
                <a:lnTo>
                  <a:pt x="78359" y="243332"/>
                </a:lnTo>
                <a:lnTo>
                  <a:pt x="67220" y="243091"/>
                </a:lnTo>
                <a:lnTo>
                  <a:pt x="57070" y="242935"/>
                </a:lnTo>
                <a:lnTo>
                  <a:pt x="47944" y="242849"/>
                </a:lnTo>
                <a:lnTo>
                  <a:pt x="39878" y="242824"/>
                </a:lnTo>
                <a:lnTo>
                  <a:pt x="31875" y="242849"/>
                </a:lnTo>
                <a:lnTo>
                  <a:pt x="22717" y="242935"/>
                </a:lnTo>
                <a:lnTo>
                  <a:pt x="12392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8225" y="207168"/>
                </a:lnTo>
                <a:lnTo>
                  <a:pt x="28321" y="188340"/>
                </a:lnTo>
                <a:lnTo>
                  <a:pt x="28321" y="50164"/>
                </a:lnTo>
                <a:lnTo>
                  <a:pt x="23749" y="15621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28140" y="316318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5" y="333"/>
                </a:lnTo>
                <a:lnTo>
                  <a:pt x="25403" y="571"/>
                </a:lnTo>
                <a:lnTo>
                  <a:pt x="39083" y="714"/>
                </a:lnTo>
                <a:lnTo>
                  <a:pt x="53416" y="762"/>
                </a:lnTo>
                <a:lnTo>
                  <a:pt x="68084" y="714"/>
                </a:lnTo>
                <a:lnTo>
                  <a:pt x="81991" y="571"/>
                </a:lnTo>
                <a:lnTo>
                  <a:pt x="95135" y="333"/>
                </a:lnTo>
                <a:lnTo>
                  <a:pt x="107518" y="0"/>
                </a:lnTo>
                <a:lnTo>
                  <a:pt x="108407" y="8889"/>
                </a:lnTo>
                <a:lnTo>
                  <a:pt x="85166" y="15239"/>
                </a:lnTo>
                <a:lnTo>
                  <a:pt x="82372" y="16001"/>
                </a:lnTo>
                <a:lnTo>
                  <a:pt x="80848" y="17652"/>
                </a:lnTo>
                <a:lnTo>
                  <a:pt x="80594" y="20447"/>
                </a:lnTo>
                <a:lnTo>
                  <a:pt x="80467" y="24637"/>
                </a:lnTo>
                <a:lnTo>
                  <a:pt x="80467" y="29083"/>
                </a:lnTo>
                <a:lnTo>
                  <a:pt x="80340" y="33909"/>
                </a:lnTo>
                <a:lnTo>
                  <a:pt x="80340" y="207263"/>
                </a:lnTo>
                <a:lnTo>
                  <a:pt x="80467" y="212851"/>
                </a:lnTo>
                <a:lnTo>
                  <a:pt x="80467" y="217932"/>
                </a:lnTo>
                <a:lnTo>
                  <a:pt x="80594" y="222503"/>
                </a:lnTo>
                <a:lnTo>
                  <a:pt x="80721" y="225425"/>
                </a:lnTo>
                <a:lnTo>
                  <a:pt x="82753" y="227457"/>
                </a:lnTo>
                <a:lnTo>
                  <a:pt x="86563" y="228600"/>
                </a:lnTo>
                <a:lnTo>
                  <a:pt x="107899" y="234569"/>
                </a:lnTo>
                <a:lnTo>
                  <a:pt x="108407" y="243332"/>
                </a:lnTo>
                <a:lnTo>
                  <a:pt x="95998" y="243091"/>
                </a:lnTo>
                <a:lnTo>
                  <a:pt x="82959" y="242935"/>
                </a:lnTo>
                <a:lnTo>
                  <a:pt x="69277" y="242849"/>
                </a:lnTo>
                <a:lnTo>
                  <a:pt x="54940" y="242824"/>
                </a:lnTo>
                <a:lnTo>
                  <a:pt x="40193" y="242849"/>
                </a:lnTo>
                <a:lnTo>
                  <a:pt x="26263" y="242935"/>
                </a:lnTo>
                <a:lnTo>
                  <a:pt x="13152" y="243091"/>
                </a:lnTo>
                <a:lnTo>
                  <a:pt x="863" y="243332"/>
                </a:lnTo>
                <a:lnTo>
                  <a:pt x="0" y="234569"/>
                </a:lnTo>
                <a:lnTo>
                  <a:pt x="28181" y="207263"/>
                </a:lnTo>
                <a:lnTo>
                  <a:pt x="28270" y="195199"/>
                </a:lnTo>
                <a:lnTo>
                  <a:pt x="28270" y="188340"/>
                </a:lnTo>
                <a:lnTo>
                  <a:pt x="28270" y="50164"/>
                </a:lnTo>
                <a:lnTo>
                  <a:pt x="28270" y="44323"/>
                </a:lnTo>
                <a:lnTo>
                  <a:pt x="28232" y="39115"/>
                </a:lnTo>
                <a:lnTo>
                  <a:pt x="23761" y="15621"/>
                </a:lnTo>
                <a:lnTo>
                  <a:pt x="520" y="8889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37283" y="3133217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1" y="0"/>
                </a:moveTo>
                <a:lnTo>
                  <a:pt x="45485" y="35571"/>
                </a:lnTo>
                <a:lnTo>
                  <a:pt x="72231" y="75596"/>
                </a:lnTo>
                <a:lnTo>
                  <a:pt x="88261" y="120050"/>
                </a:lnTo>
                <a:lnTo>
                  <a:pt x="93599" y="168910"/>
                </a:lnTo>
                <a:lnTo>
                  <a:pt x="88261" y="218029"/>
                </a:lnTo>
                <a:lnTo>
                  <a:pt x="72231" y="262683"/>
                </a:lnTo>
                <a:lnTo>
                  <a:pt x="45485" y="302837"/>
                </a:lnTo>
                <a:lnTo>
                  <a:pt x="8001" y="338455"/>
                </a:lnTo>
                <a:lnTo>
                  <a:pt x="0" y="331470"/>
                </a:lnTo>
                <a:lnTo>
                  <a:pt x="24243" y="298275"/>
                </a:lnTo>
                <a:lnTo>
                  <a:pt x="41544" y="260222"/>
                </a:lnTo>
                <a:lnTo>
                  <a:pt x="51917" y="217312"/>
                </a:lnTo>
                <a:lnTo>
                  <a:pt x="55372" y="169545"/>
                </a:lnTo>
                <a:lnTo>
                  <a:pt x="51917" y="121517"/>
                </a:lnTo>
                <a:lnTo>
                  <a:pt x="41544" y="78406"/>
                </a:lnTo>
                <a:lnTo>
                  <a:pt x="24243" y="40225"/>
                </a:lnTo>
                <a:lnTo>
                  <a:pt x="0" y="6985"/>
                </a:lnTo>
                <a:lnTo>
                  <a:pt x="800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01902" y="3133217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661" y="0"/>
                </a:moveTo>
                <a:lnTo>
                  <a:pt x="93637" y="6985"/>
                </a:lnTo>
                <a:lnTo>
                  <a:pt x="69434" y="40179"/>
                </a:lnTo>
                <a:lnTo>
                  <a:pt x="52146" y="78232"/>
                </a:lnTo>
                <a:lnTo>
                  <a:pt x="41773" y="121142"/>
                </a:lnTo>
                <a:lnTo>
                  <a:pt x="38315" y="168910"/>
                </a:lnTo>
                <a:lnTo>
                  <a:pt x="41773" y="216937"/>
                </a:lnTo>
                <a:lnTo>
                  <a:pt x="52146" y="260048"/>
                </a:lnTo>
                <a:lnTo>
                  <a:pt x="69434" y="298229"/>
                </a:lnTo>
                <a:lnTo>
                  <a:pt x="93637" y="331470"/>
                </a:lnTo>
                <a:lnTo>
                  <a:pt x="85661" y="338455"/>
                </a:lnTo>
                <a:lnTo>
                  <a:pt x="48182" y="302883"/>
                </a:lnTo>
                <a:lnTo>
                  <a:pt x="21413" y="262858"/>
                </a:lnTo>
                <a:lnTo>
                  <a:pt x="5353" y="218404"/>
                </a:lnTo>
                <a:lnTo>
                  <a:pt x="0" y="169545"/>
                </a:lnTo>
                <a:lnTo>
                  <a:pt x="5353" y="120372"/>
                </a:lnTo>
                <a:lnTo>
                  <a:pt x="21413" y="75723"/>
                </a:lnTo>
                <a:lnTo>
                  <a:pt x="48182" y="35599"/>
                </a:lnTo>
                <a:lnTo>
                  <a:pt x="85661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856358" y="331982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56358" y="330716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61717" y="3153155"/>
            <a:ext cx="1979295" cy="3161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95806" y="3553840"/>
            <a:ext cx="918540" cy="35064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042286" y="3579876"/>
            <a:ext cx="2108962" cy="31610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07436" y="2221738"/>
            <a:ext cx="2448560" cy="739775"/>
          </a:xfrm>
          <a:custGeom>
            <a:avLst/>
            <a:gdLst/>
            <a:ahLst/>
            <a:cxnLst/>
            <a:rect l="l" t="t" r="r" b="b"/>
            <a:pathLst>
              <a:path w="2448560" h="739775">
                <a:moveTo>
                  <a:pt x="126237" y="592709"/>
                </a:moveTo>
                <a:lnTo>
                  <a:pt x="0" y="707136"/>
                </a:lnTo>
                <a:lnTo>
                  <a:pt x="167258" y="739521"/>
                </a:lnTo>
                <a:lnTo>
                  <a:pt x="155513" y="697484"/>
                </a:lnTo>
                <a:lnTo>
                  <a:pt x="129158" y="697484"/>
                </a:lnTo>
                <a:lnTo>
                  <a:pt x="115443" y="648588"/>
                </a:lnTo>
                <a:lnTo>
                  <a:pt x="139937" y="641738"/>
                </a:lnTo>
                <a:lnTo>
                  <a:pt x="126237" y="592709"/>
                </a:lnTo>
                <a:close/>
              </a:path>
              <a:path w="2448560" h="739775">
                <a:moveTo>
                  <a:pt x="139937" y="641738"/>
                </a:moveTo>
                <a:lnTo>
                  <a:pt x="115443" y="648588"/>
                </a:lnTo>
                <a:lnTo>
                  <a:pt x="129158" y="697484"/>
                </a:lnTo>
                <a:lnTo>
                  <a:pt x="153603" y="690647"/>
                </a:lnTo>
                <a:lnTo>
                  <a:pt x="139937" y="641738"/>
                </a:lnTo>
                <a:close/>
              </a:path>
              <a:path w="2448560" h="739775">
                <a:moveTo>
                  <a:pt x="153603" y="690647"/>
                </a:moveTo>
                <a:lnTo>
                  <a:pt x="129158" y="697484"/>
                </a:lnTo>
                <a:lnTo>
                  <a:pt x="155513" y="697484"/>
                </a:lnTo>
                <a:lnTo>
                  <a:pt x="153603" y="690647"/>
                </a:lnTo>
                <a:close/>
              </a:path>
              <a:path w="2448560" h="739775">
                <a:moveTo>
                  <a:pt x="2434463" y="0"/>
                </a:moveTo>
                <a:lnTo>
                  <a:pt x="139937" y="641738"/>
                </a:lnTo>
                <a:lnTo>
                  <a:pt x="153603" y="690647"/>
                </a:lnTo>
                <a:lnTo>
                  <a:pt x="2448179" y="48895"/>
                </a:lnTo>
                <a:lnTo>
                  <a:pt x="24344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0757" y="2222119"/>
            <a:ext cx="2281555" cy="802640"/>
          </a:xfrm>
          <a:custGeom>
            <a:avLst/>
            <a:gdLst/>
            <a:ahLst/>
            <a:cxnLst/>
            <a:rect l="l" t="t" r="r" b="b"/>
            <a:pathLst>
              <a:path w="2281554" h="802639">
                <a:moveTo>
                  <a:pt x="2128990" y="754407"/>
                </a:moveTo>
                <a:lnTo>
                  <a:pt x="2113025" y="802639"/>
                </a:lnTo>
                <a:lnTo>
                  <a:pt x="2281554" y="778255"/>
                </a:lnTo>
                <a:lnTo>
                  <a:pt x="2265629" y="762380"/>
                </a:lnTo>
                <a:lnTo>
                  <a:pt x="2153031" y="762380"/>
                </a:lnTo>
                <a:lnTo>
                  <a:pt x="2128990" y="754407"/>
                </a:lnTo>
                <a:close/>
              </a:path>
              <a:path w="2281554" h="802639">
                <a:moveTo>
                  <a:pt x="2144967" y="706138"/>
                </a:moveTo>
                <a:lnTo>
                  <a:pt x="2128990" y="754407"/>
                </a:lnTo>
                <a:lnTo>
                  <a:pt x="2153031" y="762380"/>
                </a:lnTo>
                <a:lnTo>
                  <a:pt x="2169033" y="714120"/>
                </a:lnTo>
                <a:lnTo>
                  <a:pt x="2144967" y="706138"/>
                </a:lnTo>
                <a:close/>
              </a:path>
              <a:path w="2281554" h="802639">
                <a:moveTo>
                  <a:pt x="2160904" y="657986"/>
                </a:moveTo>
                <a:lnTo>
                  <a:pt x="2144967" y="706138"/>
                </a:lnTo>
                <a:lnTo>
                  <a:pt x="2169033" y="714120"/>
                </a:lnTo>
                <a:lnTo>
                  <a:pt x="2153031" y="762380"/>
                </a:lnTo>
                <a:lnTo>
                  <a:pt x="2265629" y="762380"/>
                </a:lnTo>
                <a:lnTo>
                  <a:pt x="2160904" y="657986"/>
                </a:lnTo>
                <a:close/>
              </a:path>
              <a:path w="2281554" h="802639">
                <a:moveTo>
                  <a:pt x="16001" y="0"/>
                </a:moveTo>
                <a:lnTo>
                  <a:pt x="0" y="48259"/>
                </a:lnTo>
                <a:lnTo>
                  <a:pt x="2128990" y="754407"/>
                </a:lnTo>
                <a:lnTo>
                  <a:pt x="2144967" y="706138"/>
                </a:lnTo>
                <a:lnTo>
                  <a:pt x="1600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3501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6" y="294997"/>
                </a:lnTo>
                <a:lnTo>
                  <a:pt x="12371" y="254251"/>
                </a:lnTo>
                <a:lnTo>
                  <a:pt x="27268" y="215391"/>
                </a:lnTo>
                <a:lnTo>
                  <a:pt x="47465" y="178732"/>
                </a:lnTo>
                <a:lnTo>
                  <a:pt x="72585" y="144591"/>
                </a:lnTo>
                <a:lnTo>
                  <a:pt x="102248" y="113282"/>
                </a:lnTo>
                <a:lnTo>
                  <a:pt x="136076" y="85124"/>
                </a:lnTo>
                <a:lnTo>
                  <a:pt x="173688" y="60430"/>
                </a:lnTo>
                <a:lnTo>
                  <a:pt x="214706" y="39518"/>
                </a:lnTo>
                <a:lnTo>
                  <a:pt x="258751" y="22702"/>
                </a:lnTo>
                <a:lnTo>
                  <a:pt x="305444" y="10300"/>
                </a:lnTo>
                <a:lnTo>
                  <a:pt x="354405" y="2627"/>
                </a:lnTo>
                <a:lnTo>
                  <a:pt x="405257" y="0"/>
                </a:lnTo>
                <a:lnTo>
                  <a:pt x="456110" y="2627"/>
                </a:lnTo>
                <a:lnTo>
                  <a:pt x="505077" y="10300"/>
                </a:lnTo>
                <a:lnTo>
                  <a:pt x="551779" y="22702"/>
                </a:lnTo>
                <a:lnTo>
                  <a:pt x="595836" y="39518"/>
                </a:lnTo>
                <a:lnTo>
                  <a:pt x="636867" y="60430"/>
                </a:lnTo>
                <a:lnTo>
                  <a:pt x="674494" y="85124"/>
                </a:lnTo>
                <a:lnTo>
                  <a:pt x="708335" y="113282"/>
                </a:lnTo>
                <a:lnTo>
                  <a:pt x="738013" y="144591"/>
                </a:lnTo>
                <a:lnTo>
                  <a:pt x="763146" y="178732"/>
                </a:lnTo>
                <a:lnTo>
                  <a:pt x="783355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5" y="459232"/>
                </a:lnTo>
                <a:lnTo>
                  <a:pt x="763146" y="495891"/>
                </a:lnTo>
                <a:lnTo>
                  <a:pt x="738013" y="530032"/>
                </a:lnTo>
                <a:lnTo>
                  <a:pt x="708335" y="561341"/>
                </a:lnTo>
                <a:lnTo>
                  <a:pt x="674494" y="589499"/>
                </a:lnTo>
                <a:lnTo>
                  <a:pt x="636867" y="614193"/>
                </a:lnTo>
                <a:lnTo>
                  <a:pt x="595836" y="635105"/>
                </a:lnTo>
                <a:lnTo>
                  <a:pt x="551779" y="651921"/>
                </a:lnTo>
                <a:lnTo>
                  <a:pt x="505077" y="664323"/>
                </a:lnTo>
                <a:lnTo>
                  <a:pt x="456110" y="671996"/>
                </a:lnTo>
                <a:lnTo>
                  <a:pt x="405257" y="674624"/>
                </a:lnTo>
                <a:lnTo>
                  <a:pt x="354405" y="671996"/>
                </a:lnTo>
                <a:lnTo>
                  <a:pt x="305444" y="664323"/>
                </a:lnTo>
                <a:lnTo>
                  <a:pt x="258751" y="651921"/>
                </a:lnTo>
                <a:lnTo>
                  <a:pt x="214706" y="635105"/>
                </a:lnTo>
                <a:lnTo>
                  <a:pt x="173688" y="614193"/>
                </a:lnTo>
                <a:lnTo>
                  <a:pt x="136076" y="589499"/>
                </a:lnTo>
                <a:lnTo>
                  <a:pt x="102248" y="561341"/>
                </a:lnTo>
                <a:lnTo>
                  <a:pt x="72585" y="530032"/>
                </a:lnTo>
                <a:lnTo>
                  <a:pt x="47465" y="495891"/>
                </a:lnTo>
                <a:lnTo>
                  <a:pt x="27268" y="459232"/>
                </a:lnTo>
                <a:lnTo>
                  <a:pt x="12371" y="420372"/>
                </a:lnTo>
                <a:lnTo>
                  <a:pt x="3156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26864" y="1571244"/>
            <a:ext cx="710184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64608" y="1571244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43779" y="1781301"/>
            <a:ext cx="250444" cy="247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43779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4884" y="210820"/>
                </a:lnTo>
                <a:lnTo>
                  <a:pt x="217805" y="218821"/>
                </a:lnTo>
                <a:lnTo>
                  <a:pt x="220472" y="224282"/>
                </a:lnTo>
                <a:lnTo>
                  <a:pt x="222885" y="227202"/>
                </a:lnTo>
                <a:lnTo>
                  <a:pt x="225171" y="229997"/>
                </a:lnTo>
                <a:lnTo>
                  <a:pt x="228600" y="232028"/>
                </a:lnTo>
                <a:lnTo>
                  <a:pt x="232918" y="233299"/>
                </a:lnTo>
                <a:lnTo>
                  <a:pt x="249936" y="238378"/>
                </a:lnTo>
                <a:lnTo>
                  <a:pt x="250444" y="247014"/>
                </a:lnTo>
                <a:lnTo>
                  <a:pt x="238724" y="246774"/>
                </a:lnTo>
                <a:lnTo>
                  <a:pt x="226980" y="246618"/>
                </a:lnTo>
                <a:lnTo>
                  <a:pt x="215189" y="246532"/>
                </a:lnTo>
                <a:lnTo>
                  <a:pt x="203327" y="246507"/>
                </a:lnTo>
                <a:lnTo>
                  <a:pt x="187725" y="246532"/>
                </a:lnTo>
                <a:lnTo>
                  <a:pt x="172338" y="246618"/>
                </a:lnTo>
                <a:lnTo>
                  <a:pt x="157142" y="246774"/>
                </a:lnTo>
                <a:lnTo>
                  <a:pt x="142112" y="247014"/>
                </a:lnTo>
                <a:lnTo>
                  <a:pt x="141224" y="238378"/>
                </a:lnTo>
                <a:lnTo>
                  <a:pt x="158369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465" y="229615"/>
                </a:lnTo>
                <a:lnTo>
                  <a:pt x="164973" y="228092"/>
                </a:lnTo>
                <a:lnTo>
                  <a:pt x="164973" y="226060"/>
                </a:lnTo>
                <a:lnTo>
                  <a:pt x="164973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052" y="213233"/>
                </a:lnTo>
                <a:lnTo>
                  <a:pt x="160400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692" y="169545"/>
                </a:lnTo>
                <a:lnTo>
                  <a:pt x="63373" y="201930"/>
                </a:lnTo>
                <a:lnTo>
                  <a:pt x="60960" y="208280"/>
                </a:lnTo>
                <a:lnTo>
                  <a:pt x="59055" y="213360"/>
                </a:lnTo>
                <a:lnTo>
                  <a:pt x="57785" y="217297"/>
                </a:lnTo>
                <a:lnTo>
                  <a:pt x="56387" y="221107"/>
                </a:lnTo>
                <a:lnTo>
                  <a:pt x="55753" y="224155"/>
                </a:lnTo>
                <a:lnTo>
                  <a:pt x="55753" y="226187"/>
                </a:lnTo>
                <a:lnTo>
                  <a:pt x="55753" y="228219"/>
                </a:lnTo>
                <a:lnTo>
                  <a:pt x="62230" y="233172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77" y="246774"/>
                </a:lnTo>
                <a:lnTo>
                  <a:pt x="56546" y="246618"/>
                </a:lnTo>
                <a:lnTo>
                  <a:pt x="46906" y="246532"/>
                </a:lnTo>
                <a:lnTo>
                  <a:pt x="38481" y="246507"/>
                </a:lnTo>
                <a:lnTo>
                  <a:pt x="29908" y="246532"/>
                </a:lnTo>
                <a:lnTo>
                  <a:pt x="20764" y="246618"/>
                </a:lnTo>
                <a:lnTo>
                  <a:pt x="11049" y="246774"/>
                </a:lnTo>
                <a:lnTo>
                  <a:pt x="762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860" y="231521"/>
                </a:lnTo>
                <a:lnTo>
                  <a:pt x="26162" y="229362"/>
                </a:lnTo>
                <a:lnTo>
                  <a:pt x="121539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43625" y="3000375"/>
            <a:ext cx="2357755" cy="1071880"/>
          </a:xfrm>
          <a:custGeom>
            <a:avLst/>
            <a:gdLst/>
            <a:ahLst/>
            <a:cxnLst/>
            <a:rect l="l" t="t" r="r" b="b"/>
            <a:pathLst>
              <a:path w="2357754" h="1071879">
                <a:moveTo>
                  <a:pt x="0" y="178562"/>
                </a:moveTo>
                <a:lnTo>
                  <a:pt x="6382" y="131115"/>
                </a:lnTo>
                <a:lnTo>
                  <a:pt x="24393" y="88467"/>
                </a:lnTo>
                <a:lnTo>
                  <a:pt x="52323" y="52324"/>
                </a:lnTo>
                <a:lnTo>
                  <a:pt x="88467" y="24393"/>
                </a:lnTo>
                <a:lnTo>
                  <a:pt x="131115" y="6382"/>
                </a:lnTo>
                <a:lnTo>
                  <a:pt x="178562" y="0"/>
                </a:lnTo>
                <a:lnTo>
                  <a:pt x="2178811" y="0"/>
                </a:lnTo>
                <a:lnTo>
                  <a:pt x="2226311" y="6382"/>
                </a:lnTo>
                <a:lnTo>
                  <a:pt x="2268996" y="24393"/>
                </a:lnTo>
                <a:lnTo>
                  <a:pt x="2305161" y="52323"/>
                </a:lnTo>
                <a:lnTo>
                  <a:pt x="2333102" y="88467"/>
                </a:lnTo>
                <a:lnTo>
                  <a:pt x="2351117" y="131115"/>
                </a:lnTo>
                <a:lnTo>
                  <a:pt x="2357501" y="178562"/>
                </a:lnTo>
                <a:lnTo>
                  <a:pt x="2357501" y="892937"/>
                </a:lnTo>
                <a:lnTo>
                  <a:pt x="2351117" y="940436"/>
                </a:lnTo>
                <a:lnTo>
                  <a:pt x="2333102" y="983121"/>
                </a:lnTo>
                <a:lnTo>
                  <a:pt x="2305161" y="1019286"/>
                </a:lnTo>
                <a:lnTo>
                  <a:pt x="2268996" y="1047227"/>
                </a:lnTo>
                <a:lnTo>
                  <a:pt x="2226311" y="1065242"/>
                </a:lnTo>
                <a:lnTo>
                  <a:pt x="2178811" y="1071626"/>
                </a:lnTo>
                <a:lnTo>
                  <a:pt x="178562" y="1071626"/>
                </a:lnTo>
                <a:lnTo>
                  <a:pt x="131115" y="1065242"/>
                </a:lnTo>
                <a:lnTo>
                  <a:pt x="88467" y="1047227"/>
                </a:lnTo>
                <a:lnTo>
                  <a:pt x="52324" y="1019286"/>
                </a:lnTo>
                <a:lnTo>
                  <a:pt x="24393" y="983121"/>
                </a:lnTo>
                <a:lnTo>
                  <a:pt x="6382" y="940436"/>
                </a:lnTo>
                <a:lnTo>
                  <a:pt x="0" y="892937"/>
                </a:lnTo>
                <a:lnTo>
                  <a:pt x="0" y="178562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59423" y="2985516"/>
            <a:ext cx="1239012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25995" y="2985516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9440" y="2985516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36307" y="2985516"/>
            <a:ext cx="1476755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40623" y="2985516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59423" y="3412235"/>
            <a:ext cx="1431035" cy="792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18019" y="3412235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41464" y="3412235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28331" y="3412235"/>
            <a:ext cx="1394459" cy="792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50352" y="3412235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13423" y="3168904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4" h="338454">
                <a:moveTo>
                  <a:pt x="373954" y="84962"/>
                </a:moveTo>
                <a:lnTo>
                  <a:pt x="311150" y="84962"/>
                </a:lnTo>
                <a:lnTo>
                  <a:pt x="316483" y="92201"/>
                </a:lnTo>
                <a:lnTo>
                  <a:pt x="321182" y="98298"/>
                </a:lnTo>
                <a:lnTo>
                  <a:pt x="325247" y="103505"/>
                </a:lnTo>
                <a:lnTo>
                  <a:pt x="461899" y="274700"/>
                </a:lnTo>
                <a:lnTo>
                  <a:pt x="481837" y="272796"/>
                </a:lnTo>
                <a:lnTo>
                  <a:pt x="481837" y="192786"/>
                </a:lnTo>
                <a:lnTo>
                  <a:pt x="459612" y="192786"/>
                </a:lnTo>
                <a:lnTo>
                  <a:pt x="454786" y="186309"/>
                </a:lnTo>
                <a:lnTo>
                  <a:pt x="373954" y="84962"/>
                </a:lnTo>
                <a:close/>
              </a:path>
              <a:path w="629284" h="338454">
                <a:moveTo>
                  <a:pt x="260603" y="29972"/>
                </a:moveTo>
                <a:lnTo>
                  <a:pt x="261111" y="38862"/>
                </a:lnTo>
                <a:lnTo>
                  <a:pt x="284352" y="45593"/>
                </a:lnTo>
                <a:lnTo>
                  <a:pt x="287020" y="46482"/>
                </a:lnTo>
                <a:lnTo>
                  <a:pt x="288417" y="48387"/>
                </a:lnTo>
                <a:lnTo>
                  <a:pt x="288417" y="51308"/>
                </a:lnTo>
                <a:lnTo>
                  <a:pt x="288583" y="57402"/>
                </a:lnTo>
                <a:lnTo>
                  <a:pt x="288704" y="236966"/>
                </a:lnTo>
                <a:lnTo>
                  <a:pt x="288583" y="245405"/>
                </a:lnTo>
                <a:lnTo>
                  <a:pt x="288434" y="252095"/>
                </a:lnTo>
                <a:lnTo>
                  <a:pt x="288417" y="255524"/>
                </a:lnTo>
                <a:lnTo>
                  <a:pt x="286766" y="257301"/>
                </a:lnTo>
                <a:lnTo>
                  <a:pt x="283845" y="258191"/>
                </a:lnTo>
                <a:lnTo>
                  <a:pt x="260603" y="264668"/>
                </a:lnTo>
                <a:lnTo>
                  <a:pt x="261366" y="273304"/>
                </a:lnTo>
                <a:lnTo>
                  <a:pt x="292405" y="272821"/>
                </a:lnTo>
                <a:lnTo>
                  <a:pt x="338934" y="272796"/>
                </a:lnTo>
                <a:lnTo>
                  <a:pt x="338454" y="264287"/>
                </a:lnTo>
                <a:lnTo>
                  <a:pt x="316229" y="258191"/>
                </a:lnTo>
                <a:lnTo>
                  <a:pt x="313435" y="257556"/>
                </a:lnTo>
                <a:lnTo>
                  <a:pt x="312039" y="255524"/>
                </a:lnTo>
                <a:lnTo>
                  <a:pt x="311911" y="252095"/>
                </a:lnTo>
                <a:lnTo>
                  <a:pt x="311755" y="245405"/>
                </a:lnTo>
                <a:lnTo>
                  <a:pt x="311629" y="237156"/>
                </a:lnTo>
                <a:lnTo>
                  <a:pt x="311530" y="101346"/>
                </a:lnTo>
                <a:lnTo>
                  <a:pt x="311403" y="93599"/>
                </a:lnTo>
                <a:lnTo>
                  <a:pt x="311150" y="84962"/>
                </a:lnTo>
                <a:lnTo>
                  <a:pt x="373954" y="84962"/>
                </a:lnTo>
                <a:lnTo>
                  <a:pt x="330681" y="30734"/>
                </a:lnTo>
                <a:lnTo>
                  <a:pt x="297815" y="30734"/>
                </a:lnTo>
                <a:lnTo>
                  <a:pt x="282019" y="30543"/>
                </a:lnTo>
                <a:lnTo>
                  <a:pt x="260603" y="29972"/>
                </a:lnTo>
                <a:close/>
              </a:path>
              <a:path w="629284" h="338454">
                <a:moveTo>
                  <a:pt x="338934" y="272796"/>
                </a:moveTo>
                <a:lnTo>
                  <a:pt x="300481" y="272796"/>
                </a:lnTo>
                <a:lnTo>
                  <a:pt x="308530" y="272821"/>
                </a:lnTo>
                <a:lnTo>
                  <a:pt x="317627" y="272907"/>
                </a:lnTo>
                <a:lnTo>
                  <a:pt x="327771" y="273063"/>
                </a:lnTo>
                <a:lnTo>
                  <a:pt x="338962" y="273304"/>
                </a:lnTo>
                <a:lnTo>
                  <a:pt x="338934" y="272796"/>
                </a:lnTo>
                <a:close/>
              </a:path>
              <a:path w="629284" h="338454">
                <a:moveTo>
                  <a:pt x="431673" y="29972"/>
                </a:moveTo>
                <a:lnTo>
                  <a:pt x="432180" y="39243"/>
                </a:lnTo>
                <a:lnTo>
                  <a:pt x="454405" y="45338"/>
                </a:lnTo>
                <a:lnTo>
                  <a:pt x="457326" y="46100"/>
                </a:lnTo>
                <a:lnTo>
                  <a:pt x="458850" y="47879"/>
                </a:lnTo>
                <a:lnTo>
                  <a:pt x="458871" y="51308"/>
                </a:lnTo>
                <a:lnTo>
                  <a:pt x="459017" y="56856"/>
                </a:lnTo>
                <a:lnTo>
                  <a:pt x="459136" y="63785"/>
                </a:lnTo>
                <a:lnTo>
                  <a:pt x="459208" y="71334"/>
                </a:lnTo>
                <a:lnTo>
                  <a:pt x="459281" y="180212"/>
                </a:lnTo>
                <a:lnTo>
                  <a:pt x="459404" y="186309"/>
                </a:lnTo>
                <a:lnTo>
                  <a:pt x="459612" y="192786"/>
                </a:lnTo>
                <a:lnTo>
                  <a:pt x="481837" y="192786"/>
                </a:lnTo>
                <a:lnTo>
                  <a:pt x="481959" y="63785"/>
                </a:lnTo>
                <a:lnTo>
                  <a:pt x="482128" y="56856"/>
                </a:lnTo>
                <a:lnTo>
                  <a:pt x="482473" y="48387"/>
                </a:lnTo>
                <a:lnTo>
                  <a:pt x="483870" y="46482"/>
                </a:lnTo>
                <a:lnTo>
                  <a:pt x="486536" y="45593"/>
                </a:lnTo>
                <a:lnTo>
                  <a:pt x="510031" y="38862"/>
                </a:lnTo>
                <a:lnTo>
                  <a:pt x="509219" y="30734"/>
                </a:lnTo>
                <a:lnTo>
                  <a:pt x="470534" y="30734"/>
                </a:lnTo>
                <a:lnTo>
                  <a:pt x="453389" y="30543"/>
                </a:lnTo>
                <a:lnTo>
                  <a:pt x="431673" y="29972"/>
                </a:lnTo>
                <a:close/>
              </a:path>
              <a:path w="629284" h="338454">
                <a:moveTo>
                  <a:pt x="330073" y="29972"/>
                </a:moveTo>
                <a:lnTo>
                  <a:pt x="322335" y="30305"/>
                </a:lnTo>
                <a:lnTo>
                  <a:pt x="314372" y="30543"/>
                </a:lnTo>
                <a:lnTo>
                  <a:pt x="306195" y="30686"/>
                </a:lnTo>
                <a:lnTo>
                  <a:pt x="297815" y="30734"/>
                </a:lnTo>
                <a:lnTo>
                  <a:pt x="330681" y="30734"/>
                </a:lnTo>
                <a:lnTo>
                  <a:pt x="330073" y="29972"/>
                </a:lnTo>
                <a:close/>
              </a:path>
              <a:path w="629284" h="338454">
                <a:moveTo>
                  <a:pt x="509143" y="29972"/>
                </a:moveTo>
                <a:lnTo>
                  <a:pt x="487791" y="30543"/>
                </a:lnTo>
                <a:lnTo>
                  <a:pt x="478657" y="30686"/>
                </a:lnTo>
                <a:lnTo>
                  <a:pt x="470534" y="30734"/>
                </a:lnTo>
                <a:lnTo>
                  <a:pt x="509219" y="30734"/>
                </a:lnTo>
                <a:lnTo>
                  <a:pt x="509143" y="29972"/>
                </a:lnTo>
                <a:close/>
              </a:path>
              <a:path w="629284" h="338454">
                <a:moveTo>
                  <a:pt x="126237" y="29972"/>
                </a:moveTo>
                <a:lnTo>
                  <a:pt x="126746" y="38862"/>
                </a:lnTo>
                <a:lnTo>
                  <a:pt x="149987" y="45593"/>
                </a:lnTo>
                <a:lnTo>
                  <a:pt x="152653" y="46482"/>
                </a:lnTo>
                <a:lnTo>
                  <a:pt x="154050" y="48387"/>
                </a:lnTo>
                <a:lnTo>
                  <a:pt x="154177" y="51308"/>
                </a:lnTo>
                <a:lnTo>
                  <a:pt x="154287" y="59182"/>
                </a:lnTo>
                <a:lnTo>
                  <a:pt x="154417" y="63881"/>
                </a:lnTo>
                <a:lnTo>
                  <a:pt x="154431" y="237362"/>
                </a:lnTo>
                <a:lnTo>
                  <a:pt x="154303" y="242824"/>
                </a:lnTo>
                <a:lnTo>
                  <a:pt x="154177" y="252857"/>
                </a:lnTo>
                <a:lnTo>
                  <a:pt x="153924" y="255650"/>
                </a:lnTo>
                <a:lnTo>
                  <a:pt x="152273" y="257429"/>
                </a:lnTo>
                <a:lnTo>
                  <a:pt x="126237" y="264668"/>
                </a:lnTo>
                <a:lnTo>
                  <a:pt x="127126" y="273304"/>
                </a:lnTo>
                <a:lnTo>
                  <a:pt x="166417" y="272821"/>
                </a:lnTo>
                <a:lnTo>
                  <a:pt x="234539" y="272796"/>
                </a:lnTo>
                <a:lnTo>
                  <a:pt x="234060" y="264668"/>
                </a:lnTo>
                <a:lnTo>
                  <a:pt x="212725" y="258572"/>
                </a:lnTo>
                <a:lnTo>
                  <a:pt x="208915" y="257556"/>
                </a:lnTo>
                <a:lnTo>
                  <a:pt x="207009" y="255650"/>
                </a:lnTo>
                <a:lnTo>
                  <a:pt x="206882" y="252475"/>
                </a:lnTo>
                <a:lnTo>
                  <a:pt x="206628" y="242824"/>
                </a:lnTo>
                <a:lnTo>
                  <a:pt x="206744" y="55245"/>
                </a:lnTo>
                <a:lnTo>
                  <a:pt x="206860" y="51308"/>
                </a:lnTo>
                <a:lnTo>
                  <a:pt x="207009" y="47751"/>
                </a:lnTo>
                <a:lnTo>
                  <a:pt x="208533" y="45974"/>
                </a:lnTo>
                <a:lnTo>
                  <a:pt x="211327" y="45338"/>
                </a:lnTo>
                <a:lnTo>
                  <a:pt x="234569" y="38862"/>
                </a:lnTo>
                <a:lnTo>
                  <a:pt x="233756" y="30734"/>
                </a:lnTo>
                <a:lnTo>
                  <a:pt x="179577" y="30734"/>
                </a:lnTo>
                <a:lnTo>
                  <a:pt x="151574" y="30543"/>
                </a:lnTo>
                <a:lnTo>
                  <a:pt x="126237" y="29972"/>
                </a:lnTo>
                <a:close/>
              </a:path>
              <a:path w="629284" h="338454">
                <a:moveTo>
                  <a:pt x="234539" y="272796"/>
                </a:moveTo>
                <a:lnTo>
                  <a:pt x="181228" y="272796"/>
                </a:lnTo>
                <a:lnTo>
                  <a:pt x="195510" y="272821"/>
                </a:lnTo>
                <a:lnTo>
                  <a:pt x="209184" y="272907"/>
                </a:lnTo>
                <a:lnTo>
                  <a:pt x="222216" y="273063"/>
                </a:lnTo>
                <a:lnTo>
                  <a:pt x="234569" y="273304"/>
                </a:lnTo>
                <a:lnTo>
                  <a:pt x="234539" y="272796"/>
                </a:lnTo>
                <a:close/>
              </a:path>
              <a:path w="629284" h="338454">
                <a:moveTo>
                  <a:pt x="233679" y="29972"/>
                </a:moveTo>
                <a:lnTo>
                  <a:pt x="221368" y="30305"/>
                </a:lnTo>
                <a:lnTo>
                  <a:pt x="208248" y="30543"/>
                </a:lnTo>
                <a:lnTo>
                  <a:pt x="194317" y="30686"/>
                </a:lnTo>
                <a:lnTo>
                  <a:pt x="179577" y="30734"/>
                </a:lnTo>
                <a:lnTo>
                  <a:pt x="233756" y="30734"/>
                </a:lnTo>
                <a:lnTo>
                  <a:pt x="233679" y="29972"/>
                </a:lnTo>
                <a:close/>
              </a:path>
              <a:path w="629284" h="338454">
                <a:moveTo>
                  <a:pt x="543305" y="0"/>
                </a:moveTo>
                <a:lnTo>
                  <a:pt x="535431" y="6985"/>
                </a:lnTo>
                <a:lnTo>
                  <a:pt x="559601" y="40225"/>
                </a:lnTo>
                <a:lnTo>
                  <a:pt x="576865" y="78406"/>
                </a:lnTo>
                <a:lnTo>
                  <a:pt x="587224" y="121517"/>
                </a:lnTo>
                <a:lnTo>
                  <a:pt x="590676" y="169545"/>
                </a:lnTo>
                <a:lnTo>
                  <a:pt x="587224" y="217314"/>
                </a:lnTo>
                <a:lnTo>
                  <a:pt x="576865" y="260238"/>
                </a:lnTo>
                <a:lnTo>
                  <a:pt x="559601" y="298328"/>
                </a:lnTo>
                <a:lnTo>
                  <a:pt x="535431" y="331597"/>
                </a:lnTo>
                <a:lnTo>
                  <a:pt x="543305" y="338455"/>
                </a:lnTo>
                <a:lnTo>
                  <a:pt x="580810" y="302855"/>
                </a:lnTo>
                <a:lnTo>
                  <a:pt x="607599" y="262731"/>
                </a:lnTo>
                <a:lnTo>
                  <a:pt x="623673" y="218082"/>
                </a:lnTo>
                <a:lnTo>
                  <a:pt x="629030" y="168910"/>
                </a:lnTo>
                <a:lnTo>
                  <a:pt x="623673" y="120068"/>
                </a:lnTo>
                <a:lnTo>
                  <a:pt x="607599" y="75644"/>
                </a:lnTo>
                <a:lnTo>
                  <a:pt x="580810" y="35625"/>
                </a:lnTo>
                <a:lnTo>
                  <a:pt x="543305" y="0"/>
                </a:lnTo>
                <a:close/>
              </a:path>
              <a:path w="629284" h="338454">
                <a:moveTo>
                  <a:pt x="85598" y="0"/>
                </a:moveTo>
                <a:lnTo>
                  <a:pt x="48166" y="35671"/>
                </a:lnTo>
                <a:lnTo>
                  <a:pt x="21415" y="75819"/>
                </a:lnTo>
                <a:lnTo>
                  <a:pt x="5355" y="120443"/>
                </a:lnTo>
                <a:lnTo>
                  <a:pt x="0" y="169545"/>
                </a:lnTo>
                <a:lnTo>
                  <a:pt x="5355" y="218457"/>
                </a:lnTo>
                <a:lnTo>
                  <a:pt x="21415" y="262905"/>
                </a:lnTo>
                <a:lnTo>
                  <a:pt x="48166" y="302900"/>
                </a:lnTo>
                <a:lnTo>
                  <a:pt x="85598" y="338455"/>
                </a:lnTo>
                <a:lnTo>
                  <a:pt x="93599" y="331597"/>
                </a:lnTo>
                <a:lnTo>
                  <a:pt x="69409" y="298301"/>
                </a:lnTo>
                <a:lnTo>
                  <a:pt x="52101" y="260111"/>
                </a:lnTo>
                <a:lnTo>
                  <a:pt x="41699" y="216993"/>
                </a:lnTo>
                <a:lnTo>
                  <a:pt x="38226" y="168910"/>
                </a:lnTo>
                <a:lnTo>
                  <a:pt x="41699" y="121142"/>
                </a:lnTo>
                <a:lnTo>
                  <a:pt x="52101" y="78232"/>
                </a:lnTo>
                <a:lnTo>
                  <a:pt x="69409" y="40179"/>
                </a:lnTo>
                <a:lnTo>
                  <a:pt x="93599" y="6985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74028" y="3198876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04" y="333"/>
                </a:lnTo>
                <a:lnTo>
                  <a:pt x="21415" y="571"/>
                </a:lnTo>
                <a:lnTo>
                  <a:pt x="30021" y="714"/>
                </a:lnTo>
                <a:lnTo>
                  <a:pt x="37211" y="762"/>
                </a:lnTo>
                <a:lnTo>
                  <a:pt x="45591" y="714"/>
                </a:lnTo>
                <a:lnTo>
                  <a:pt x="53768" y="571"/>
                </a:lnTo>
                <a:lnTo>
                  <a:pt x="61731" y="333"/>
                </a:lnTo>
                <a:lnTo>
                  <a:pt x="69469" y="0"/>
                </a:lnTo>
                <a:lnTo>
                  <a:pt x="184785" y="144525"/>
                </a:lnTo>
                <a:lnTo>
                  <a:pt x="189356" y="150240"/>
                </a:lnTo>
                <a:lnTo>
                  <a:pt x="194182" y="156337"/>
                </a:lnTo>
                <a:lnTo>
                  <a:pt x="199008" y="162813"/>
                </a:lnTo>
                <a:lnTo>
                  <a:pt x="198754" y="154939"/>
                </a:lnTo>
                <a:lnTo>
                  <a:pt x="198627" y="147193"/>
                </a:lnTo>
                <a:lnTo>
                  <a:pt x="198627" y="139826"/>
                </a:lnTo>
                <a:lnTo>
                  <a:pt x="198627" y="49529"/>
                </a:lnTo>
                <a:lnTo>
                  <a:pt x="198604" y="41362"/>
                </a:lnTo>
                <a:lnTo>
                  <a:pt x="198532" y="33813"/>
                </a:lnTo>
                <a:lnTo>
                  <a:pt x="198413" y="26884"/>
                </a:lnTo>
                <a:lnTo>
                  <a:pt x="198247" y="20574"/>
                </a:lnTo>
                <a:lnTo>
                  <a:pt x="198247" y="17907"/>
                </a:lnTo>
                <a:lnTo>
                  <a:pt x="196723" y="16128"/>
                </a:lnTo>
                <a:lnTo>
                  <a:pt x="193801" y="15366"/>
                </a:lnTo>
                <a:lnTo>
                  <a:pt x="171576" y="9271"/>
                </a:lnTo>
                <a:lnTo>
                  <a:pt x="171069" y="0"/>
                </a:lnTo>
                <a:lnTo>
                  <a:pt x="182499" y="333"/>
                </a:lnTo>
                <a:lnTo>
                  <a:pt x="192785" y="571"/>
                </a:lnTo>
                <a:lnTo>
                  <a:pt x="201929" y="714"/>
                </a:lnTo>
                <a:lnTo>
                  <a:pt x="209930" y="762"/>
                </a:lnTo>
                <a:lnTo>
                  <a:pt x="218053" y="714"/>
                </a:lnTo>
                <a:lnTo>
                  <a:pt x="227187" y="571"/>
                </a:lnTo>
                <a:lnTo>
                  <a:pt x="237345" y="333"/>
                </a:lnTo>
                <a:lnTo>
                  <a:pt x="248539" y="0"/>
                </a:lnTo>
                <a:lnTo>
                  <a:pt x="249427" y="8889"/>
                </a:lnTo>
                <a:lnTo>
                  <a:pt x="221259" y="41856"/>
                </a:lnTo>
                <a:lnTo>
                  <a:pt x="221233" y="50164"/>
                </a:lnTo>
                <a:lnTo>
                  <a:pt x="221233" y="242824"/>
                </a:lnTo>
                <a:lnTo>
                  <a:pt x="201295" y="244728"/>
                </a:lnTo>
                <a:lnTo>
                  <a:pt x="64643" y="73533"/>
                </a:lnTo>
                <a:lnTo>
                  <a:pt x="60578" y="68325"/>
                </a:lnTo>
                <a:lnTo>
                  <a:pt x="55879" y="62229"/>
                </a:lnTo>
                <a:lnTo>
                  <a:pt x="50546" y="54990"/>
                </a:lnTo>
                <a:lnTo>
                  <a:pt x="50800" y="63626"/>
                </a:lnTo>
                <a:lnTo>
                  <a:pt x="50926" y="71374"/>
                </a:lnTo>
                <a:lnTo>
                  <a:pt x="50926" y="78612"/>
                </a:lnTo>
                <a:lnTo>
                  <a:pt x="50926" y="188340"/>
                </a:lnTo>
                <a:lnTo>
                  <a:pt x="52831" y="227584"/>
                </a:lnTo>
                <a:lnTo>
                  <a:pt x="55625" y="228219"/>
                </a:lnTo>
                <a:lnTo>
                  <a:pt x="77850" y="234314"/>
                </a:lnTo>
                <a:lnTo>
                  <a:pt x="78358" y="243332"/>
                </a:lnTo>
                <a:lnTo>
                  <a:pt x="67167" y="243091"/>
                </a:lnTo>
                <a:lnTo>
                  <a:pt x="57023" y="242935"/>
                </a:lnTo>
                <a:lnTo>
                  <a:pt x="47926" y="242849"/>
                </a:lnTo>
                <a:lnTo>
                  <a:pt x="39877" y="242824"/>
                </a:lnTo>
                <a:lnTo>
                  <a:pt x="31801" y="242849"/>
                </a:lnTo>
                <a:lnTo>
                  <a:pt x="22606" y="242935"/>
                </a:lnTo>
                <a:lnTo>
                  <a:pt x="12267" y="243091"/>
                </a:lnTo>
                <a:lnTo>
                  <a:pt x="762" y="243332"/>
                </a:lnTo>
                <a:lnTo>
                  <a:pt x="0" y="234696"/>
                </a:lnTo>
                <a:lnTo>
                  <a:pt x="23241" y="228219"/>
                </a:lnTo>
                <a:lnTo>
                  <a:pt x="26162" y="227329"/>
                </a:lnTo>
                <a:lnTo>
                  <a:pt x="27813" y="225551"/>
                </a:lnTo>
                <a:lnTo>
                  <a:pt x="27813" y="222885"/>
                </a:lnTo>
                <a:lnTo>
                  <a:pt x="27979" y="215433"/>
                </a:lnTo>
                <a:lnTo>
                  <a:pt x="28098" y="207184"/>
                </a:lnTo>
                <a:lnTo>
                  <a:pt x="28170" y="198149"/>
                </a:lnTo>
                <a:lnTo>
                  <a:pt x="28194" y="188340"/>
                </a:lnTo>
                <a:lnTo>
                  <a:pt x="28194" y="50164"/>
                </a:lnTo>
                <a:lnTo>
                  <a:pt x="28170" y="41856"/>
                </a:lnTo>
                <a:lnTo>
                  <a:pt x="28098" y="34274"/>
                </a:lnTo>
                <a:lnTo>
                  <a:pt x="27979" y="27430"/>
                </a:lnTo>
                <a:lnTo>
                  <a:pt x="27813" y="21336"/>
                </a:lnTo>
                <a:lnTo>
                  <a:pt x="27813" y="18414"/>
                </a:lnTo>
                <a:lnTo>
                  <a:pt x="26416" y="16510"/>
                </a:lnTo>
                <a:lnTo>
                  <a:pt x="23749" y="15621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39661" y="319887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34" y="333"/>
                </a:lnTo>
                <a:lnTo>
                  <a:pt x="25336" y="571"/>
                </a:lnTo>
                <a:lnTo>
                  <a:pt x="39004" y="714"/>
                </a:lnTo>
                <a:lnTo>
                  <a:pt x="53339" y="762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1" y="0"/>
                </a:lnTo>
                <a:lnTo>
                  <a:pt x="108331" y="8889"/>
                </a:lnTo>
                <a:lnTo>
                  <a:pt x="85089" y="15366"/>
                </a:lnTo>
                <a:lnTo>
                  <a:pt x="82295" y="16001"/>
                </a:lnTo>
                <a:lnTo>
                  <a:pt x="80771" y="17779"/>
                </a:lnTo>
                <a:lnTo>
                  <a:pt x="80644" y="20574"/>
                </a:lnTo>
                <a:lnTo>
                  <a:pt x="80517" y="24637"/>
                </a:lnTo>
                <a:lnTo>
                  <a:pt x="80390" y="29210"/>
                </a:lnTo>
                <a:lnTo>
                  <a:pt x="80390" y="33909"/>
                </a:lnTo>
                <a:lnTo>
                  <a:pt x="80263" y="38735"/>
                </a:lnTo>
                <a:lnTo>
                  <a:pt x="80263" y="201549"/>
                </a:lnTo>
                <a:lnTo>
                  <a:pt x="80390" y="207263"/>
                </a:lnTo>
                <a:lnTo>
                  <a:pt x="80390" y="212851"/>
                </a:lnTo>
                <a:lnTo>
                  <a:pt x="80517" y="218059"/>
                </a:lnTo>
                <a:lnTo>
                  <a:pt x="80644" y="222503"/>
                </a:lnTo>
                <a:lnTo>
                  <a:pt x="80644" y="225551"/>
                </a:lnTo>
                <a:lnTo>
                  <a:pt x="82677" y="227584"/>
                </a:lnTo>
                <a:lnTo>
                  <a:pt x="86487" y="228600"/>
                </a:lnTo>
                <a:lnTo>
                  <a:pt x="107822" y="234696"/>
                </a:lnTo>
                <a:lnTo>
                  <a:pt x="108331" y="243332"/>
                </a:lnTo>
                <a:lnTo>
                  <a:pt x="95978" y="243091"/>
                </a:lnTo>
                <a:lnTo>
                  <a:pt x="82946" y="242935"/>
                </a:lnTo>
                <a:lnTo>
                  <a:pt x="69272" y="242849"/>
                </a:lnTo>
                <a:lnTo>
                  <a:pt x="54990" y="242824"/>
                </a:lnTo>
                <a:lnTo>
                  <a:pt x="40179" y="242849"/>
                </a:lnTo>
                <a:lnTo>
                  <a:pt x="26225" y="242935"/>
                </a:lnTo>
                <a:lnTo>
                  <a:pt x="13128" y="243091"/>
                </a:lnTo>
                <a:lnTo>
                  <a:pt x="888" y="243332"/>
                </a:lnTo>
                <a:lnTo>
                  <a:pt x="0" y="234696"/>
                </a:lnTo>
                <a:lnTo>
                  <a:pt x="23240" y="228219"/>
                </a:lnTo>
                <a:lnTo>
                  <a:pt x="26035" y="227457"/>
                </a:lnTo>
                <a:lnTo>
                  <a:pt x="27686" y="225678"/>
                </a:lnTo>
                <a:lnTo>
                  <a:pt x="27939" y="222885"/>
                </a:lnTo>
                <a:lnTo>
                  <a:pt x="27939" y="218186"/>
                </a:lnTo>
                <a:lnTo>
                  <a:pt x="28066" y="213106"/>
                </a:lnTo>
                <a:lnTo>
                  <a:pt x="28193" y="207390"/>
                </a:lnTo>
                <a:lnTo>
                  <a:pt x="28193" y="201675"/>
                </a:lnTo>
                <a:lnTo>
                  <a:pt x="28193" y="195325"/>
                </a:lnTo>
                <a:lnTo>
                  <a:pt x="28193" y="34416"/>
                </a:lnTo>
                <a:lnTo>
                  <a:pt x="28066" y="29590"/>
                </a:lnTo>
                <a:lnTo>
                  <a:pt x="27939" y="25273"/>
                </a:lnTo>
                <a:lnTo>
                  <a:pt x="27939" y="21336"/>
                </a:lnTo>
                <a:lnTo>
                  <a:pt x="27812" y="18414"/>
                </a:lnTo>
                <a:lnTo>
                  <a:pt x="26415" y="16510"/>
                </a:lnTo>
                <a:lnTo>
                  <a:pt x="23749" y="15621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48856" y="316890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7874" y="0"/>
                </a:moveTo>
                <a:lnTo>
                  <a:pt x="45378" y="35625"/>
                </a:lnTo>
                <a:lnTo>
                  <a:pt x="72167" y="75644"/>
                </a:lnTo>
                <a:lnTo>
                  <a:pt x="88241" y="120068"/>
                </a:lnTo>
                <a:lnTo>
                  <a:pt x="93599" y="168910"/>
                </a:lnTo>
                <a:lnTo>
                  <a:pt x="88241" y="218082"/>
                </a:lnTo>
                <a:lnTo>
                  <a:pt x="72167" y="262731"/>
                </a:lnTo>
                <a:lnTo>
                  <a:pt x="45378" y="302855"/>
                </a:lnTo>
                <a:lnTo>
                  <a:pt x="7874" y="338455"/>
                </a:lnTo>
                <a:lnTo>
                  <a:pt x="0" y="331597"/>
                </a:lnTo>
                <a:lnTo>
                  <a:pt x="24169" y="298328"/>
                </a:lnTo>
                <a:lnTo>
                  <a:pt x="41433" y="260238"/>
                </a:lnTo>
                <a:lnTo>
                  <a:pt x="51792" y="217314"/>
                </a:lnTo>
                <a:lnTo>
                  <a:pt x="55245" y="169545"/>
                </a:lnTo>
                <a:lnTo>
                  <a:pt x="51792" y="121517"/>
                </a:lnTo>
                <a:lnTo>
                  <a:pt x="41433" y="78406"/>
                </a:lnTo>
                <a:lnTo>
                  <a:pt x="24169" y="40225"/>
                </a:lnTo>
                <a:lnTo>
                  <a:pt x="0" y="6985"/>
                </a:lnTo>
                <a:lnTo>
                  <a:pt x="787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13423" y="316890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598" y="0"/>
                </a:moveTo>
                <a:lnTo>
                  <a:pt x="93599" y="6985"/>
                </a:lnTo>
                <a:lnTo>
                  <a:pt x="69409" y="40179"/>
                </a:lnTo>
                <a:lnTo>
                  <a:pt x="52101" y="78232"/>
                </a:lnTo>
                <a:lnTo>
                  <a:pt x="41699" y="121142"/>
                </a:lnTo>
                <a:lnTo>
                  <a:pt x="38226" y="168910"/>
                </a:lnTo>
                <a:lnTo>
                  <a:pt x="41699" y="216993"/>
                </a:lnTo>
                <a:lnTo>
                  <a:pt x="52101" y="260111"/>
                </a:lnTo>
                <a:lnTo>
                  <a:pt x="69409" y="298301"/>
                </a:lnTo>
                <a:lnTo>
                  <a:pt x="93599" y="331597"/>
                </a:lnTo>
                <a:lnTo>
                  <a:pt x="85598" y="338455"/>
                </a:lnTo>
                <a:lnTo>
                  <a:pt x="48166" y="302900"/>
                </a:lnTo>
                <a:lnTo>
                  <a:pt x="21415" y="262905"/>
                </a:lnTo>
                <a:lnTo>
                  <a:pt x="5355" y="218457"/>
                </a:lnTo>
                <a:lnTo>
                  <a:pt x="0" y="169545"/>
                </a:lnTo>
                <a:lnTo>
                  <a:pt x="5355" y="120443"/>
                </a:lnTo>
                <a:lnTo>
                  <a:pt x="21415" y="75819"/>
                </a:lnTo>
                <a:lnTo>
                  <a:pt x="48166" y="35671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67804" y="335550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67804" y="3342852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4"/>
                </a:moveTo>
                <a:lnTo>
                  <a:pt x="96401" y="25314"/>
                </a:lnTo>
                <a:lnTo>
                  <a:pt x="96401" y="0"/>
                </a:lnTo>
                <a:lnTo>
                  <a:pt x="0" y="0"/>
                </a:lnTo>
                <a:lnTo>
                  <a:pt x="0" y="2531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79385" y="3194939"/>
            <a:ext cx="894715" cy="304165"/>
          </a:xfrm>
          <a:custGeom>
            <a:avLst/>
            <a:gdLst/>
            <a:ahLst/>
            <a:cxnLst/>
            <a:rect l="l" t="t" r="r" b="b"/>
            <a:pathLst>
              <a:path w="894715" h="304164">
                <a:moveTo>
                  <a:pt x="545465" y="188340"/>
                </a:moveTo>
                <a:lnTo>
                  <a:pt x="529336" y="188340"/>
                </a:lnTo>
                <a:lnTo>
                  <a:pt x="522986" y="190626"/>
                </a:lnTo>
                <a:lnTo>
                  <a:pt x="518033" y="195452"/>
                </a:lnTo>
                <a:lnTo>
                  <a:pt x="513080" y="200151"/>
                </a:lnTo>
                <a:lnTo>
                  <a:pt x="510540" y="206756"/>
                </a:lnTo>
                <a:lnTo>
                  <a:pt x="510562" y="215405"/>
                </a:lnTo>
                <a:lnTo>
                  <a:pt x="520521" y="221658"/>
                </a:lnTo>
                <a:lnTo>
                  <a:pt x="527621" y="229044"/>
                </a:lnTo>
                <a:lnTo>
                  <a:pt x="531864" y="237573"/>
                </a:lnTo>
                <a:lnTo>
                  <a:pt x="533273" y="247269"/>
                </a:lnTo>
                <a:lnTo>
                  <a:pt x="531320" y="258794"/>
                </a:lnTo>
                <a:lnTo>
                  <a:pt x="525462" y="270319"/>
                </a:lnTo>
                <a:lnTo>
                  <a:pt x="515699" y="281844"/>
                </a:lnTo>
                <a:lnTo>
                  <a:pt x="502031" y="293370"/>
                </a:lnTo>
                <a:lnTo>
                  <a:pt x="510921" y="303911"/>
                </a:lnTo>
                <a:lnTo>
                  <a:pt x="544353" y="274978"/>
                </a:lnTo>
                <a:lnTo>
                  <a:pt x="565052" y="233598"/>
                </a:lnTo>
                <a:lnTo>
                  <a:pt x="565912" y="222503"/>
                </a:lnTo>
                <a:lnTo>
                  <a:pt x="565406" y="215391"/>
                </a:lnTo>
                <a:lnTo>
                  <a:pt x="563895" y="208962"/>
                </a:lnTo>
                <a:lnTo>
                  <a:pt x="561357" y="203162"/>
                </a:lnTo>
                <a:lnTo>
                  <a:pt x="557784" y="197993"/>
                </a:lnTo>
                <a:lnTo>
                  <a:pt x="552323" y="191515"/>
                </a:lnTo>
                <a:lnTo>
                  <a:pt x="545465" y="188340"/>
                </a:lnTo>
                <a:close/>
              </a:path>
              <a:path w="894715" h="304164">
                <a:moveTo>
                  <a:pt x="219329" y="188340"/>
                </a:moveTo>
                <a:lnTo>
                  <a:pt x="203200" y="188340"/>
                </a:lnTo>
                <a:lnTo>
                  <a:pt x="196850" y="190626"/>
                </a:lnTo>
                <a:lnTo>
                  <a:pt x="191897" y="195452"/>
                </a:lnTo>
                <a:lnTo>
                  <a:pt x="186944" y="200151"/>
                </a:lnTo>
                <a:lnTo>
                  <a:pt x="184404" y="206756"/>
                </a:lnTo>
                <a:lnTo>
                  <a:pt x="184426" y="215405"/>
                </a:lnTo>
                <a:lnTo>
                  <a:pt x="194385" y="221658"/>
                </a:lnTo>
                <a:lnTo>
                  <a:pt x="201485" y="229044"/>
                </a:lnTo>
                <a:lnTo>
                  <a:pt x="205728" y="237573"/>
                </a:lnTo>
                <a:lnTo>
                  <a:pt x="207137" y="247269"/>
                </a:lnTo>
                <a:lnTo>
                  <a:pt x="205184" y="258794"/>
                </a:lnTo>
                <a:lnTo>
                  <a:pt x="199326" y="270319"/>
                </a:lnTo>
                <a:lnTo>
                  <a:pt x="189563" y="281844"/>
                </a:lnTo>
                <a:lnTo>
                  <a:pt x="175895" y="293370"/>
                </a:lnTo>
                <a:lnTo>
                  <a:pt x="184785" y="303911"/>
                </a:lnTo>
                <a:lnTo>
                  <a:pt x="218217" y="274978"/>
                </a:lnTo>
                <a:lnTo>
                  <a:pt x="238916" y="233598"/>
                </a:lnTo>
                <a:lnTo>
                  <a:pt x="239775" y="222503"/>
                </a:lnTo>
                <a:lnTo>
                  <a:pt x="239270" y="215391"/>
                </a:lnTo>
                <a:lnTo>
                  <a:pt x="237759" y="208962"/>
                </a:lnTo>
                <a:lnTo>
                  <a:pt x="235221" y="203162"/>
                </a:lnTo>
                <a:lnTo>
                  <a:pt x="231648" y="197993"/>
                </a:lnTo>
                <a:lnTo>
                  <a:pt x="226187" y="191515"/>
                </a:lnTo>
                <a:lnTo>
                  <a:pt x="219329" y="188340"/>
                </a:lnTo>
                <a:close/>
              </a:path>
              <a:path w="894715" h="304164">
                <a:moveTo>
                  <a:pt x="0" y="3937"/>
                </a:moveTo>
                <a:lnTo>
                  <a:pt x="508" y="12826"/>
                </a:lnTo>
                <a:lnTo>
                  <a:pt x="23749" y="19558"/>
                </a:lnTo>
                <a:lnTo>
                  <a:pt x="26416" y="20447"/>
                </a:lnTo>
                <a:lnTo>
                  <a:pt x="27813" y="22351"/>
                </a:lnTo>
                <a:lnTo>
                  <a:pt x="27940" y="29210"/>
                </a:lnTo>
                <a:lnTo>
                  <a:pt x="28194" y="38353"/>
                </a:lnTo>
                <a:lnTo>
                  <a:pt x="28186" y="195452"/>
                </a:lnTo>
                <a:lnTo>
                  <a:pt x="0" y="238633"/>
                </a:lnTo>
                <a:lnTo>
                  <a:pt x="889" y="247269"/>
                </a:lnTo>
                <a:lnTo>
                  <a:pt x="40322" y="246786"/>
                </a:lnTo>
                <a:lnTo>
                  <a:pt x="111095" y="246761"/>
                </a:lnTo>
                <a:lnTo>
                  <a:pt x="110617" y="238633"/>
                </a:lnTo>
                <a:lnTo>
                  <a:pt x="85090" y="231266"/>
                </a:lnTo>
                <a:lnTo>
                  <a:pt x="82169" y="230377"/>
                </a:lnTo>
                <a:lnTo>
                  <a:pt x="80645" y="228473"/>
                </a:lnTo>
                <a:lnTo>
                  <a:pt x="80546" y="221658"/>
                </a:lnTo>
                <a:lnTo>
                  <a:pt x="80427" y="215391"/>
                </a:lnTo>
                <a:lnTo>
                  <a:pt x="80326" y="206756"/>
                </a:lnTo>
                <a:lnTo>
                  <a:pt x="80264" y="135127"/>
                </a:lnTo>
                <a:lnTo>
                  <a:pt x="145709" y="135127"/>
                </a:lnTo>
                <a:lnTo>
                  <a:pt x="145707" y="118363"/>
                </a:lnTo>
                <a:lnTo>
                  <a:pt x="80264" y="118363"/>
                </a:lnTo>
                <a:lnTo>
                  <a:pt x="80264" y="22351"/>
                </a:lnTo>
                <a:lnTo>
                  <a:pt x="175382" y="22351"/>
                </a:lnTo>
                <a:lnTo>
                  <a:pt x="178562" y="5334"/>
                </a:lnTo>
                <a:lnTo>
                  <a:pt x="177984" y="4699"/>
                </a:lnTo>
                <a:lnTo>
                  <a:pt x="46100" y="4699"/>
                </a:lnTo>
                <a:lnTo>
                  <a:pt x="23622" y="4508"/>
                </a:lnTo>
                <a:lnTo>
                  <a:pt x="0" y="3937"/>
                </a:lnTo>
                <a:close/>
              </a:path>
              <a:path w="894715" h="304164">
                <a:moveTo>
                  <a:pt x="111095" y="246761"/>
                </a:moveTo>
                <a:lnTo>
                  <a:pt x="54991" y="246761"/>
                </a:lnTo>
                <a:lnTo>
                  <a:pt x="69441" y="246786"/>
                </a:lnTo>
                <a:lnTo>
                  <a:pt x="83629" y="246872"/>
                </a:lnTo>
                <a:lnTo>
                  <a:pt x="97532" y="247028"/>
                </a:lnTo>
                <a:lnTo>
                  <a:pt x="111125" y="247269"/>
                </a:lnTo>
                <a:lnTo>
                  <a:pt x="111095" y="246761"/>
                </a:lnTo>
                <a:close/>
              </a:path>
              <a:path w="894715" h="304164">
                <a:moveTo>
                  <a:pt x="145709" y="135127"/>
                </a:moveTo>
                <a:lnTo>
                  <a:pt x="89916" y="135127"/>
                </a:lnTo>
                <a:lnTo>
                  <a:pt x="105902" y="135159"/>
                </a:lnTo>
                <a:lnTo>
                  <a:pt x="122936" y="135382"/>
                </a:lnTo>
                <a:lnTo>
                  <a:pt x="125730" y="135636"/>
                </a:lnTo>
                <a:lnTo>
                  <a:pt x="127508" y="137287"/>
                </a:lnTo>
                <a:lnTo>
                  <a:pt x="134747" y="164846"/>
                </a:lnTo>
                <a:lnTo>
                  <a:pt x="146177" y="163830"/>
                </a:lnTo>
                <a:lnTo>
                  <a:pt x="145936" y="152159"/>
                </a:lnTo>
                <a:lnTo>
                  <a:pt x="145780" y="142097"/>
                </a:lnTo>
                <a:lnTo>
                  <a:pt x="145709" y="135127"/>
                </a:lnTo>
                <a:close/>
              </a:path>
              <a:path w="894715" h="304164">
                <a:moveTo>
                  <a:pt x="146177" y="89153"/>
                </a:moveTo>
                <a:lnTo>
                  <a:pt x="134747" y="89662"/>
                </a:lnTo>
                <a:lnTo>
                  <a:pt x="128397" y="113411"/>
                </a:lnTo>
                <a:lnTo>
                  <a:pt x="127635" y="116459"/>
                </a:lnTo>
                <a:lnTo>
                  <a:pt x="125730" y="117983"/>
                </a:lnTo>
                <a:lnTo>
                  <a:pt x="122555" y="118110"/>
                </a:lnTo>
                <a:lnTo>
                  <a:pt x="114101" y="118256"/>
                </a:lnTo>
                <a:lnTo>
                  <a:pt x="80264" y="118363"/>
                </a:lnTo>
                <a:lnTo>
                  <a:pt x="145707" y="118363"/>
                </a:lnTo>
                <a:lnTo>
                  <a:pt x="145780" y="111093"/>
                </a:lnTo>
                <a:lnTo>
                  <a:pt x="145936" y="100921"/>
                </a:lnTo>
                <a:lnTo>
                  <a:pt x="146177" y="89153"/>
                </a:lnTo>
                <a:close/>
              </a:path>
              <a:path w="894715" h="304164">
                <a:moveTo>
                  <a:pt x="175382" y="22351"/>
                </a:moveTo>
                <a:lnTo>
                  <a:pt x="147320" y="22351"/>
                </a:lnTo>
                <a:lnTo>
                  <a:pt x="158496" y="64515"/>
                </a:lnTo>
                <a:lnTo>
                  <a:pt x="167767" y="63119"/>
                </a:lnTo>
                <a:lnTo>
                  <a:pt x="175382" y="22351"/>
                </a:lnTo>
                <a:close/>
              </a:path>
              <a:path w="894715" h="304164">
                <a:moveTo>
                  <a:pt x="177292" y="3937"/>
                </a:moveTo>
                <a:lnTo>
                  <a:pt x="154888" y="4270"/>
                </a:lnTo>
                <a:lnTo>
                  <a:pt x="132841" y="4508"/>
                </a:lnTo>
                <a:lnTo>
                  <a:pt x="111176" y="4651"/>
                </a:lnTo>
                <a:lnTo>
                  <a:pt x="89916" y="4699"/>
                </a:lnTo>
                <a:lnTo>
                  <a:pt x="177984" y="4699"/>
                </a:lnTo>
                <a:lnTo>
                  <a:pt x="177292" y="3937"/>
                </a:lnTo>
                <a:close/>
              </a:path>
              <a:path w="894715" h="304164">
                <a:moveTo>
                  <a:pt x="361188" y="3937"/>
                </a:moveTo>
                <a:lnTo>
                  <a:pt x="361696" y="12826"/>
                </a:lnTo>
                <a:lnTo>
                  <a:pt x="384937" y="19558"/>
                </a:lnTo>
                <a:lnTo>
                  <a:pt x="387604" y="20447"/>
                </a:lnTo>
                <a:lnTo>
                  <a:pt x="389000" y="22351"/>
                </a:lnTo>
                <a:lnTo>
                  <a:pt x="389128" y="25273"/>
                </a:lnTo>
                <a:lnTo>
                  <a:pt x="389237" y="33147"/>
                </a:lnTo>
                <a:lnTo>
                  <a:pt x="389367" y="37846"/>
                </a:lnTo>
                <a:lnTo>
                  <a:pt x="389382" y="211327"/>
                </a:lnTo>
                <a:lnTo>
                  <a:pt x="389253" y="216788"/>
                </a:lnTo>
                <a:lnTo>
                  <a:pt x="389128" y="226822"/>
                </a:lnTo>
                <a:lnTo>
                  <a:pt x="388874" y="229615"/>
                </a:lnTo>
                <a:lnTo>
                  <a:pt x="387223" y="231394"/>
                </a:lnTo>
                <a:lnTo>
                  <a:pt x="361188" y="238633"/>
                </a:lnTo>
                <a:lnTo>
                  <a:pt x="362077" y="247269"/>
                </a:lnTo>
                <a:lnTo>
                  <a:pt x="401367" y="246786"/>
                </a:lnTo>
                <a:lnTo>
                  <a:pt x="469489" y="246761"/>
                </a:lnTo>
                <a:lnTo>
                  <a:pt x="469011" y="238633"/>
                </a:lnTo>
                <a:lnTo>
                  <a:pt x="447675" y="232537"/>
                </a:lnTo>
                <a:lnTo>
                  <a:pt x="443865" y="231521"/>
                </a:lnTo>
                <a:lnTo>
                  <a:pt x="441960" y="229615"/>
                </a:lnTo>
                <a:lnTo>
                  <a:pt x="441833" y="226440"/>
                </a:lnTo>
                <a:lnTo>
                  <a:pt x="441579" y="216788"/>
                </a:lnTo>
                <a:lnTo>
                  <a:pt x="441694" y="29210"/>
                </a:lnTo>
                <a:lnTo>
                  <a:pt x="441810" y="25273"/>
                </a:lnTo>
                <a:lnTo>
                  <a:pt x="441960" y="21716"/>
                </a:lnTo>
                <a:lnTo>
                  <a:pt x="443484" y="19938"/>
                </a:lnTo>
                <a:lnTo>
                  <a:pt x="446278" y="19303"/>
                </a:lnTo>
                <a:lnTo>
                  <a:pt x="469519" y="12826"/>
                </a:lnTo>
                <a:lnTo>
                  <a:pt x="468706" y="4699"/>
                </a:lnTo>
                <a:lnTo>
                  <a:pt x="414528" y="4699"/>
                </a:lnTo>
                <a:lnTo>
                  <a:pt x="386524" y="4508"/>
                </a:lnTo>
                <a:lnTo>
                  <a:pt x="361188" y="3937"/>
                </a:lnTo>
                <a:close/>
              </a:path>
              <a:path w="894715" h="304164">
                <a:moveTo>
                  <a:pt x="469489" y="246761"/>
                </a:moveTo>
                <a:lnTo>
                  <a:pt x="416179" y="246761"/>
                </a:lnTo>
                <a:lnTo>
                  <a:pt x="430460" y="246786"/>
                </a:lnTo>
                <a:lnTo>
                  <a:pt x="444134" y="246872"/>
                </a:lnTo>
                <a:lnTo>
                  <a:pt x="457166" y="247028"/>
                </a:lnTo>
                <a:lnTo>
                  <a:pt x="469519" y="247269"/>
                </a:lnTo>
                <a:lnTo>
                  <a:pt x="469489" y="246761"/>
                </a:lnTo>
                <a:close/>
              </a:path>
              <a:path w="894715" h="304164">
                <a:moveTo>
                  <a:pt x="468630" y="3937"/>
                </a:moveTo>
                <a:lnTo>
                  <a:pt x="456318" y="4270"/>
                </a:lnTo>
                <a:lnTo>
                  <a:pt x="443198" y="4508"/>
                </a:lnTo>
                <a:lnTo>
                  <a:pt x="429267" y="4651"/>
                </a:lnTo>
                <a:lnTo>
                  <a:pt x="414528" y="4699"/>
                </a:lnTo>
                <a:lnTo>
                  <a:pt x="468706" y="4699"/>
                </a:lnTo>
                <a:lnTo>
                  <a:pt x="468630" y="3937"/>
                </a:lnTo>
                <a:close/>
              </a:path>
              <a:path w="894715" h="304164">
                <a:moveTo>
                  <a:pt x="827786" y="0"/>
                </a:moveTo>
                <a:lnTo>
                  <a:pt x="771890" y="8667"/>
                </a:lnTo>
                <a:lnTo>
                  <a:pt x="727710" y="34671"/>
                </a:lnTo>
                <a:lnTo>
                  <a:pt x="698960" y="75533"/>
                </a:lnTo>
                <a:lnTo>
                  <a:pt x="689356" y="128777"/>
                </a:lnTo>
                <a:lnTo>
                  <a:pt x="691544" y="155348"/>
                </a:lnTo>
                <a:lnTo>
                  <a:pt x="709019" y="200394"/>
                </a:lnTo>
                <a:lnTo>
                  <a:pt x="743144" y="233749"/>
                </a:lnTo>
                <a:lnTo>
                  <a:pt x="788967" y="250842"/>
                </a:lnTo>
                <a:lnTo>
                  <a:pt x="815975" y="252984"/>
                </a:lnTo>
                <a:lnTo>
                  <a:pt x="837237" y="251507"/>
                </a:lnTo>
                <a:lnTo>
                  <a:pt x="857392" y="247078"/>
                </a:lnTo>
                <a:lnTo>
                  <a:pt x="876428" y="239696"/>
                </a:lnTo>
                <a:lnTo>
                  <a:pt x="894334" y="229362"/>
                </a:lnTo>
                <a:lnTo>
                  <a:pt x="840613" y="229362"/>
                </a:lnTo>
                <a:lnTo>
                  <a:pt x="819824" y="227526"/>
                </a:lnTo>
                <a:lnTo>
                  <a:pt x="772033" y="199898"/>
                </a:lnTo>
                <a:lnTo>
                  <a:pt x="753459" y="165401"/>
                </a:lnTo>
                <a:lnTo>
                  <a:pt x="747268" y="120903"/>
                </a:lnTo>
                <a:lnTo>
                  <a:pt x="748577" y="98762"/>
                </a:lnTo>
                <a:lnTo>
                  <a:pt x="759055" y="61146"/>
                </a:lnTo>
                <a:lnTo>
                  <a:pt x="793543" y="24177"/>
                </a:lnTo>
                <a:lnTo>
                  <a:pt x="827532" y="17018"/>
                </a:lnTo>
                <a:lnTo>
                  <a:pt x="889659" y="17018"/>
                </a:lnTo>
                <a:lnTo>
                  <a:pt x="891159" y="8889"/>
                </a:lnTo>
                <a:lnTo>
                  <a:pt x="890143" y="7112"/>
                </a:lnTo>
                <a:lnTo>
                  <a:pt x="874309" y="4018"/>
                </a:lnTo>
                <a:lnTo>
                  <a:pt x="858631" y="1793"/>
                </a:lnTo>
                <a:lnTo>
                  <a:pt x="843119" y="450"/>
                </a:lnTo>
                <a:lnTo>
                  <a:pt x="827786" y="0"/>
                </a:lnTo>
                <a:close/>
              </a:path>
              <a:path w="894715" h="304164">
                <a:moveTo>
                  <a:pt x="892048" y="219456"/>
                </a:moveTo>
                <a:lnTo>
                  <a:pt x="878689" y="223789"/>
                </a:lnTo>
                <a:lnTo>
                  <a:pt x="865663" y="226885"/>
                </a:lnTo>
                <a:lnTo>
                  <a:pt x="852971" y="228742"/>
                </a:lnTo>
                <a:lnTo>
                  <a:pt x="840613" y="229362"/>
                </a:lnTo>
                <a:lnTo>
                  <a:pt x="894334" y="229362"/>
                </a:lnTo>
                <a:lnTo>
                  <a:pt x="892048" y="219456"/>
                </a:lnTo>
                <a:close/>
              </a:path>
              <a:path w="894715" h="304164">
                <a:moveTo>
                  <a:pt x="889659" y="17018"/>
                </a:moveTo>
                <a:lnTo>
                  <a:pt x="827532" y="17018"/>
                </a:lnTo>
                <a:lnTo>
                  <a:pt x="835390" y="17281"/>
                </a:lnTo>
                <a:lnTo>
                  <a:pt x="842962" y="18081"/>
                </a:lnTo>
                <a:lnTo>
                  <a:pt x="850249" y="19429"/>
                </a:lnTo>
                <a:lnTo>
                  <a:pt x="857250" y="21336"/>
                </a:lnTo>
                <a:lnTo>
                  <a:pt x="870331" y="71120"/>
                </a:lnTo>
                <a:lnTo>
                  <a:pt x="879983" y="69469"/>
                </a:lnTo>
                <a:lnTo>
                  <a:pt x="889659" y="17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320" y="3377184"/>
            <a:ext cx="76073" cy="1277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49184" y="3377184"/>
            <a:ext cx="76073" cy="1277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40573" y="319887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34" y="333"/>
                </a:lnTo>
                <a:lnTo>
                  <a:pt x="25336" y="571"/>
                </a:lnTo>
                <a:lnTo>
                  <a:pt x="39004" y="714"/>
                </a:lnTo>
                <a:lnTo>
                  <a:pt x="53340" y="762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2" y="0"/>
                </a:lnTo>
                <a:lnTo>
                  <a:pt x="108330" y="8889"/>
                </a:lnTo>
                <a:lnTo>
                  <a:pt x="85090" y="15366"/>
                </a:lnTo>
                <a:lnTo>
                  <a:pt x="82296" y="16001"/>
                </a:lnTo>
                <a:lnTo>
                  <a:pt x="80772" y="17779"/>
                </a:lnTo>
                <a:lnTo>
                  <a:pt x="80645" y="20574"/>
                </a:lnTo>
                <a:lnTo>
                  <a:pt x="80518" y="24637"/>
                </a:lnTo>
                <a:lnTo>
                  <a:pt x="80391" y="29210"/>
                </a:lnTo>
                <a:lnTo>
                  <a:pt x="80391" y="33909"/>
                </a:lnTo>
                <a:lnTo>
                  <a:pt x="80264" y="38735"/>
                </a:lnTo>
                <a:lnTo>
                  <a:pt x="80264" y="201549"/>
                </a:lnTo>
                <a:lnTo>
                  <a:pt x="80391" y="207263"/>
                </a:lnTo>
                <a:lnTo>
                  <a:pt x="80391" y="212851"/>
                </a:lnTo>
                <a:lnTo>
                  <a:pt x="80518" y="218059"/>
                </a:lnTo>
                <a:lnTo>
                  <a:pt x="80645" y="222503"/>
                </a:lnTo>
                <a:lnTo>
                  <a:pt x="80645" y="225551"/>
                </a:lnTo>
                <a:lnTo>
                  <a:pt x="82676" y="227584"/>
                </a:lnTo>
                <a:lnTo>
                  <a:pt x="86486" y="228600"/>
                </a:lnTo>
                <a:lnTo>
                  <a:pt x="107823" y="234696"/>
                </a:lnTo>
                <a:lnTo>
                  <a:pt x="108330" y="243332"/>
                </a:lnTo>
                <a:lnTo>
                  <a:pt x="95978" y="243091"/>
                </a:lnTo>
                <a:lnTo>
                  <a:pt x="82946" y="242935"/>
                </a:lnTo>
                <a:lnTo>
                  <a:pt x="69272" y="242849"/>
                </a:lnTo>
                <a:lnTo>
                  <a:pt x="54991" y="242824"/>
                </a:lnTo>
                <a:lnTo>
                  <a:pt x="40179" y="242849"/>
                </a:lnTo>
                <a:lnTo>
                  <a:pt x="26225" y="242935"/>
                </a:lnTo>
                <a:lnTo>
                  <a:pt x="13128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3241" y="228219"/>
                </a:lnTo>
                <a:lnTo>
                  <a:pt x="26034" y="227457"/>
                </a:lnTo>
                <a:lnTo>
                  <a:pt x="27685" y="225678"/>
                </a:lnTo>
                <a:lnTo>
                  <a:pt x="27940" y="222885"/>
                </a:lnTo>
                <a:lnTo>
                  <a:pt x="27940" y="218186"/>
                </a:lnTo>
                <a:lnTo>
                  <a:pt x="28067" y="213106"/>
                </a:lnTo>
                <a:lnTo>
                  <a:pt x="28194" y="207390"/>
                </a:lnTo>
                <a:lnTo>
                  <a:pt x="28194" y="201675"/>
                </a:lnTo>
                <a:lnTo>
                  <a:pt x="28194" y="195325"/>
                </a:lnTo>
                <a:lnTo>
                  <a:pt x="28194" y="34416"/>
                </a:lnTo>
                <a:lnTo>
                  <a:pt x="28067" y="29590"/>
                </a:lnTo>
                <a:lnTo>
                  <a:pt x="27940" y="25273"/>
                </a:lnTo>
                <a:lnTo>
                  <a:pt x="27940" y="21336"/>
                </a:lnTo>
                <a:lnTo>
                  <a:pt x="27812" y="18414"/>
                </a:lnTo>
                <a:lnTo>
                  <a:pt x="26416" y="16510"/>
                </a:lnTo>
                <a:lnTo>
                  <a:pt x="23749" y="15621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79385" y="3198876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1953" y="333"/>
                </a:lnTo>
                <a:lnTo>
                  <a:pt x="23622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89916" y="762"/>
                </a:lnTo>
                <a:lnTo>
                  <a:pt x="111176" y="714"/>
                </a:lnTo>
                <a:lnTo>
                  <a:pt x="132842" y="571"/>
                </a:lnTo>
                <a:lnTo>
                  <a:pt x="154888" y="333"/>
                </a:lnTo>
                <a:lnTo>
                  <a:pt x="177292" y="0"/>
                </a:lnTo>
                <a:lnTo>
                  <a:pt x="178562" y="1397"/>
                </a:lnTo>
                <a:lnTo>
                  <a:pt x="167767" y="59182"/>
                </a:lnTo>
                <a:lnTo>
                  <a:pt x="158496" y="60578"/>
                </a:lnTo>
                <a:lnTo>
                  <a:pt x="147320" y="18414"/>
                </a:lnTo>
                <a:lnTo>
                  <a:pt x="80264" y="18414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397" y="109474"/>
                </a:lnTo>
                <a:lnTo>
                  <a:pt x="134747" y="85725"/>
                </a:lnTo>
                <a:lnTo>
                  <a:pt x="146177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9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7" y="159893"/>
                </a:lnTo>
                <a:lnTo>
                  <a:pt x="134747" y="160909"/>
                </a:lnTo>
                <a:lnTo>
                  <a:pt x="128270" y="136271"/>
                </a:lnTo>
                <a:lnTo>
                  <a:pt x="127508" y="133350"/>
                </a:lnTo>
                <a:lnTo>
                  <a:pt x="125730" y="131699"/>
                </a:lnTo>
                <a:lnTo>
                  <a:pt x="89916" y="131190"/>
                </a:lnTo>
                <a:lnTo>
                  <a:pt x="80264" y="131190"/>
                </a:lnTo>
                <a:lnTo>
                  <a:pt x="80264" y="188340"/>
                </a:lnTo>
                <a:lnTo>
                  <a:pt x="80287" y="198080"/>
                </a:lnTo>
                <a:lnTo>
                  <a:pt x="80359" y="206914"/>
                </a:lnTo>
                <a:lnTo>
                  <a:pt x="80478" y="214844"/>
                </a:lnTo>
                <a:lnTo>
                  <a:pt x="80645" y="221869"/>
                </a:lnTo>
                <a:lnTo>
                  <a:pt x="80645" y="224536"/>
                </a:lnTo>
                <a:lnTo>
                  <a:pt x="82169" y="226440"/>
                </a:lnTo>
                <a:lnTo>
                  <a:pt x="85090" y="227329"/>
                </a:lnTo>
                <a:lnTo>
                  <a:pt x="110617" y="234696"/>
                </a:lnTo>
                <a:lnTo>
                  <a:pt x="111125" y="243332"/>
                </a:lnTo>
                <a:lnTo>
                  <a:pt x="97532" y="243091"/>
                </a:lnTo>
                <a:lnTo>
                  <a:pt x="83629" y="242935"/>
                </a:lnTo>
                <a:lnTo>
                  <a:pt x="69441" y="242849"/>
                </a:lnTo>
                <a:lnTo>
                  <a:pt x="54991" y="242824"/>
                </a:lnTo>
                <a:lnTo>
                  <a:pt x="40322" y="242849"/>
                </a:lnTo>
                <a:lnTo>
                  <a:pt x="26416" y="242935"/>
                </a:lnTo>
                <a:lnTo>
                  <a:pt x="13271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8114" y="207184"/>
                </a:lnTo>
                <a:lnTo>
                  <a:pt x="28194" y="188340"/>
                </a:lnTo>
                <a:lnTo>
                  <a:pt x="28194" y="50164"/>
                </a:lnTo>
                <a:lnTo>
                  <a:pt x="28194" y="44323"/>
                </a:lnTo>
                <a:lnTo>
                  <a:pt x="28194" y="39115"/>
                </a:lnTo>
                <a:lnTo>
                  <a:pt x="28194" y="34416"/>
                </a:lnTo>
                <a:lnTo>
                  <a:pt x="28067" y="29590"/>
                </a:lnTo>
                <a:lnTo>
                  <a:pt x="27940" y="25273"/>
                </a:lnTo>
                <a:lnTo>
                  <a:pt x="27940" y="21336"/>
                </a:lnTo>
                <a:lnTo>
                  <a:pt x="27813" y="18414"/>
                </a:lnTo>
                <a:lnTo>
                  <a:pt x="26416" y="16510"/>
                </a:lnTo>
                <a:lnTo>
                  <a:pt x="23749" y="15621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68742" y="3194939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429" y="0"/>
                </a:moveTo>
                <a:lnTo>
                  <a:pt x="184953" y="4018"/>
                </a:lnTo>
                <a:lnTo>
                  <a:pt x="201802" y="8889"/>
                </a:lnTo>
                <a:lnTo>
                  <a:pt x="190626" y="69469"/>
                </a:lnTo>
                <a:lnTo>
                  <a:pt x="180975" y="71120"/>
                </a:lnTo>
                <a:lnTo>
                  <a:pt x="167893" y="21336"/>
                </a:lnTo>
                <a:lnTo>
                  <a:pt x="160893" y="19429"/>
                </a:lnTo>
                <a:lnTo>
                  <a:pt x="153606" y="18081"/>
                </a:lnTo>
                <a:lnTo>
                  <a:pt x="146034" y="17281"/>
                </a:lnTo>
                <a:lnTo>
                  <a:pt x="138175" y="17018"/>
                </a:lnTo>
                <a:lnTo>
                  <a:pt x="120104" y="18805"/>
                </a:lnTo>
                <a:lnTo>
                  <a:pt x="78866" y="45720"/>
                </a:lnTo>
                <a:lnTo>
                  <a:pt x="59221" y="98762"/>
                </a:lnTo>
                <a:lnTo>
                  <a:pt x="57911" y="120903"/>
                </a:lnTo>
                <a:lnTo>
                  <a:pt x="59459" y="144408"/>
                </a:lnTo>
                <a:lnTo>
                  <a:pt x="71842" y="183894"/>
                </a:lnTo>
                <a:lnTo>
                  <a:pt x="112109" y="222011"/>
                </a:lnTo>
                <a:lnTo>
                  <a:pt x="151256" y="229362"/>
                </a:lnTo>
                <a:lnTo>
                  <a:pt x="163615" y="228742"/>
                </a:lnTo>
                <a:lnTo>
                  <a:pt x="176307" y="226885"/>
                </a:lnTo>
                <a:lnTo>
                  <a:pt x="189333" y="223789"/>
                </a:lnTo>
                <a:lnTo>
                  <a:pt x="202691" y="219456"/>
                </a:lnTo>
                <a:lnTo>
                  <a:pt x="204977" y="229362"/>
                </a:lnTo>
                <a:lnTo>
                  <a:pt x="187072" y="239696"/>
                </a:lnTo>
                <a:lnTo>
                  <a:pt x="168036" y="247078"/>
                </a:lnTo>
                <a:lnTo>
                  <a:pt x="147881" y="251507"/>
                </a:lnTo>
                <a:lnTo>
                  <a:pt x="126618" y="252984"/>
                </a:lnTo>
                <a:lnTo>
                  <a:pt x="99611" y="250842"/>
                </a:lnTo>
                <a:lnTo>
                  <a:pt x="53788" y="233749"/>
                </a:lnTo>
                <a:lnTo>
                  <a:pt x="19663" y="200394"/>
                </a:lnTo>
                <a:lnTo>
                  <a:pt x="2188" y="155348"/>
                </a:lnTo>
                <a:lnTo>
                  <a:pt x="0" y="128777"/>
                </a:lnTo>
                <a:lnTo>
                  <a:pt x="2403" y="100607"/>
                </a:lnTo>
                <a:lnTo>
                  <a:pt x="21591" y="53554"/>
                </a:lnTo>
                <a:lnTo>
                  <a:pt x="58973" y="19502"/>
                </a:lnTo>
                <a:lnTo>
                  <a:pt x="109023" y="2166"/>
                </a:lnTo>
                <a:lnTo>
                  <a:pt x="13842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07328" y="3589528"/>
            <a:ext cx="918591" cy="3506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59828" y="378222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59828" y="376957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73442" y="3621659"/>
            <a:ext cx="889635" cy="304165"/>
          </a:xfrm>
          <a:custGeom>
            <a:avLst/>
            <a:gdLst/>
            <a:ahLst/>
            <a:cxnLst/>
            <a:rect l="l" t="t" r="r" b="b"/>
            <a:pathLst>
              <a:path w="889634" h="304164">
                <a:moveTo>
                  <a:pt x="639444" y="188341"/>
                </a:moveTo>
                <a:lnTo>
                  <a:pt x="623315" y="188341"/>
                </a:lnTo>
                <a:lnTo>
                  <a:pt x="616965" y="190627"/>
                </a:lnTo>
                <a:lnTo>
                  <a:pt x="612012" y="195453"/>
                </a:lnTo>
                <a:lnTo>
                  <a:pt x="607059" y="200152"/>
                </a:lnTo>
                <a:lnTo>
                  <a:pt x="604519" y="206756"/>
                </a:lnTo>
                <a:lnTo>
                  <a:pt x="604542" y="215405"/>
                </a:lnTo>
                <a:lnTo>
                  <a:pt x="614501" y="221658"/>
                </a:lnTo>
                <a:lnTo>
                  <a:pt x="621601" y="229044"/>
                </a:lnTo>
                <a:lnTo>
                  <a:pt x="625844" y="237573"/>
                </a:lnTo>
                <a:lnTo>
                  <a:pt x="627252" y="247269"/>
                </a:lnTo>
                <a:lnTo>
                  <a:pt x="625302" y="258794"/>
                </a:lnTo>
                <a:lnTo>
                  <a:pt x="619458" y="270319"/>
                </a:lnTo>
                <a:lnTo>
                  <a:pt x="609732" y="281844"/>
                </a:lnTo>
                <a:lnTo>
                  <a:pt x="596137" y="293370"/>
                </a:lnTo>
                <a:lnTo>
                  <a:pt x="604901" y="303911"/>
                </a:lnTo>
                <a:lnTo>
                  <a:pt x="638333" y="274978"/>
                </a:lnTo>
                <a:lnTo>
                  <a:pt x="659032" y="233598"/>
                </a:lnTo>
                <a:lnTo>
                  <a:pt x="659891" y="222504"/>
                </a:lnTo>
                <a:lnTo>
                  <a:pt x="659386" y="215392"/>
                </a:lnTo>
                <a:lnTo>
                  <a:pt x="657875" y="208962"/>
                </a:lnTo>
                <a:lnTo>
                  <a:pt x="655337" y="203162"/>
                </a:lnTo>
                <a:lnTo>
                  <a:pt x="651763" y="197993"/>
                </a:lnTo>
                <a:lnTo>
                  <a:pt x="646302" y="191516"/>
                </a:lnTo>
                <a:lnTo>
                  <a:pt x="639444" y="188341"/>
                </a:lnTo>
                <a:close/>
              </a:path>
              <a:path w="889634" h="304164">
                <a:moveTo>
                  <a:pt x="420115" y="3937"/>
                </a:moveTo>
                <a:lnTo>
                  <a:pt x="420624" y="12827"/>
                </a:lnTo>
                <a:lnTo>
                  <a:pt x="443864" y="19558"/>
                </a:lnTo>
                <a:lnTo>
                  <a:pt x="446531" y="20447"/>
                </a:lnTo>
                <a:lnTo>
                  <a:pt x="447928" y="22352"/>
                </a:lnTo>
                <a:lnTo>
                  <a:pt x="448055" y="29210"/>
                </a:lnTo>
                <a:lnTo>
                  <a:pt x="448309" y="38354"/>
                </a:lnTo>
                <a:lnTo>
                  <a:pt x="448302" y="195453"/>
                </a:lnTo>
                <a:lnTo>
                  <a:pt x="420115" y="238633"/>
                </a:lnTo>
                <a:lnTo>
                  <a:pt x="421004" y="247269"/>
                </a:lnTo>
                <a:lnTo>
                  <a:pt x="460438" y="246786"/>
                </a:lnTo>
                <a:lnTo>
                  <a:pt x="531211" y="246761"/>
                </a:lnTo>
                <a:lnTo>
                  <a:pt x="530732" y="238633"/>
                </a:lnTo>
                <a:lnTo>
                  <a:pt x="505205" y="231267"/>
                </a:lnTo>
                <a:lnTo>
                  <a:pt x="502284" y="230378"/>
                </a:lnTo>
                <a:lnTo>
                  <a:pt x="500760" y="228473"/>
                </a:lnTo>
                <a:lnTo>
                  <a:pt x="500662" y="221658"/>
                </a:lnTo>
                <a:lnTo>
                  <a:pt x="500543" y="215392"/>
                </a:lnTo>
                <a:lnTo>
                  <a:pt x="500442" y="206756"/>
                </a:lnTo>
                <a:lnTo>
                  <a:pt x="500379" y="135128"/>
                </a:lnTo>
                <a:lnTo>
                  <a:pt x="565825" y="135128"/>
                </a:lnTo>
                <a:lnTo>
                  <a:pt x="565823" y="118364"/>
                </a:lnTo>
                <a:lnTo>
                  <a:pt x="500379" y="118364"/>
                </a:lnTo>
                <a:lnTo>
                  <a:pt x="500379" y="22352"/>
                </a:lnTo>
                <a:lnTo>
                  <a:pt x="595498" y="22352"/>
                </a:lnTo>
                <a:lnTo>
                  <a:pt x="598677" y="5334"/>
                </a:lnTo>
                <a:lnTo>
                  <a:pt x="598100" y="4699"/>
                </a:lnTo>
                <a:lnTo>
                  <a:pt x="466216" y="4699"/>
                </a:lnTo>
                <a:lnTo>
                  <a:pt x="443737" y="4508"/>
                </a:lnTo>
                <a:lnTo>
                  <a:pt x="420115" y="3937"/>
                </a:lnTo>
                <a:close/>
              </a:path>
              <a:path w="889634" h="304164">
                <a:moveTo>
                  <a:pt x="531211" y="246761"/>
                </a:moveTo>
                <a:lnTo>
                  <a:pt x="475106" y="246761"/>
                </a:lnTo>
                <a:lnTo>
                  <a:pt x="531240" y="247269"/>
                </a:lnTo>
                <a:lnTo>
                  <a:pt x="531211" y="246761"/>
                </a:lnTo>
                <a:close/>
              </a:path>
              <a:path w="889634" h="304164">
                <a:moveTo>
                  <a:pt x="565825" y="135128"/>
                </a:moveTo>
                <a:lnTo>
                  <a:pt x="510031" y="135128"/>
                </a:lnTo>
                <a:lnTo>
                  <a:pt x="526018" y="135159"/>
                </a:lnTo>
                <a:lnTo>
                  <a:pt x="543051" y="135382"/>
                </a:lnTo>
                <a:lnTo>
                  <a:pt x="545846" y="135636"/>
                </a:lnTo>
                <a:lnTo>
                  <a:pt x="547624" y="137287"/>
                </a:lnTo>
                <a:lnTo>
                  <a:pt x="554862" y="164846"/>
                </a:lnTo>
                <a:lnTo>
                  <a:pt x="566292" y="163830"/>
                </a:lnTo>
                <a:lnTo>
                  <a:pt x="566052" y="152159"/>
                </a:lnTo>
                <a:lnTo>
                  <a:pt x="565896" y="142097"/>
                </a:lnTo>
                <a:lnTo>
                  <a:pt x="565825" y="135128"/>
                </a:lnTo>
                <a:close/>
              </a:path>
              <a:path w="889634" h="304164">
                <a:moveTo>
                  <a:pt x="566292" y="89154"/>
                </a:moveTo>
                <a:lnTo>
                  <a:pt x="554862" y="89662"/>
                </a:lnTo>
                <a:lnTo>
                  <a:pt x="548512" y="113411"/>
                </a:lnTo>
                <a:lnTo>
                  <a:pt x="547751" y="116459"/>
                </a:lnTo>
                <a:lnTo>
                  <a:pt x="545846" y="117983"/>
                </a:lnTo>
                <a:lnTo>
                  <a:pt x="542671" y="118110"/>
                </a:lnTo>
                <a:lnTo>
                  <a:pt x="534217" y="118256"/>
                </a:lnTo>
                <a:lnTo>
                  <a:pt x="500379" y="118364"/>
                </a:lnTo>
                <a:lnTo>
                  <a:pt x="565823" y="118364"/>
                </a:lnTo>
                <a:lnTo>
                  <a:pt x="565896" y="111093"/>
                </a:lnTo>
                <a:lnTo>
                  <a:pt x="566052" y="100921"/>
                </a:lnTo>
                <a:lnTo>
                  <a:pt x="566292" y="89154"/>
                </a:lnTo>
                <a:close/>
              </a:path>
              <a:path w="889634" h="304164">
                <a:moveTo>
                  <a:pt x="595498" y="22352"/>
                </a:moveTo>
                <a:lnTo>
                  <a:pt x="567435" y="22352"/>
                </a:lnTo>
                <a:lnTo>
                  <a:pt x="578611" y="64516"/>
                </a:lnTo>
                <a:lnTo>
                  <a:pt x="587882" y="63119"/>
                </a:lnTo>
                <a:lnTo>
                  <a:pt x="595498" y="22352"/>
                </a:lnTo>
                <a:close/>
              </a:path>
              <a:path w="889634" h="304164">
                <a:moveTo>
                  <a:pt x="597407" y="3937"/>
                </a:moveTo>
                <a:lnTo>
                  <a:pt x="510031" y="4699"/>
                </a:lnTo>
                <a:lnTo>
                  <a:pt x="598100" y="4699"/>
                </a:lnTo>
                <a:lnTo>
                  <a:pt x="597407" y="3937"/>
                </a:lnTo>
                <a:close/>
              </a:path>
              <a:path w="889634" h="304164">
                <a:moveTo>
                  <a:pt x="278256" y="188341"/>
                </a:moveTo>
                <a:lnTo>
                  <a:pt x="262127" y="188341"/>
                </a:lnTo>
                <a:lnTo>
                  <a:pt x="255777" y="190627"/>
                </a:lnTo>
                <a:lnTo>
                  <a:pt x="250825" y="195453"/>
                </a:lnTo>
                <a:lnTo>
                  <a:pt x="245872" y="200152"/>
                </a:lnTo>
                <a:lnTo>
                  <a:pt x="243331" y="206756"/>
                </a:lnTo>
                <a:lnTo>
                  <a:pt x="243354" y="215405"/>
                </a:lnTo>
                <a:lnTo>
                  <a:pt x="253313" y="221658"/>
                </a:lnTo>
                <a:lnTo>
                  <a:pt x="260413" y="229044"/>
                </a:lnTo>
                <a:lnTo>
                  <a:pt x="264656" y="237573"/>
                </a:lnTo>
                <a:lnTo>
                  <a:pt x="266064" y="247269"/>
                </a:lnTo>
                <a:lnTo>
                  <a:pt x="264114" y="258794"/>
                </a:lnTo>
                <a:lnTo>
                  <a:pt x="258270" y="270319"/>
                </a:lnTo>
                <a:lnTo>
                  <a:pt x="248544" y="281844"/>
                </a:lnTo>
                <a:lnTo>
                  <a:pt x="234950" y="293370"/>
                </a:lnTo>
                <a:lnTo>
                  <a:pt x="243712" y="303911"/>
                </a:lnTo>
                <a:lnTo>
                  <a:pt x="277145" y="274978"/>
                </a:lnTo>
                <a:lnTo>
                  <a:pt x="297844" y="233598"/>
                </a:lnTo>
                <a:lnTo>
                  <a:pt x="298703" y="222504"/>
                </a:lnTo>
                <a:lnTo>
                  <a:pt x="298198" y="215392"/>
                </a:lnTo>
                <a:lnTo>
                  <a:pt x="296687" y="208962"/>
                </a:lnTo>
                <a:lnTo>
                  <a:pt x="294149" y="203162"/>
                </a:lnTo>
                <a:lnTo>
                  <a:pt x="290575" y="197993"/>
                </a:lnTo>
                <a:lnTo>
                  <a:pt x="285114" y="191516"/>
                </a:lnTo>
                <a:lnTo>
                  <a:pt x="278256" y="188341"/>
                </a:lnTo>
                <a:close/>
              </a:path>
              <a:path w="889634" h="304164">
                <a:moveTo>
                  <a:pt x="781303" y="3937"/>
                </a:moveTo>
                <a:lnTo>
                  <a:pt x="781811" y="12827"/>
                </a:lnTo>
                <a:lnTo>
                  <a:pt x="805052" y="19558"/>
                </a:lnTo>
                <a:lnTo>
                  <a:pt x="807719" y="20447"/>
                </a:lnTo>
                <a:lnTo>
                  <a:pt x="809116" y="22352"/>
                </a:lnTo>
                <a:lnTo>
                  <a:pt x="809243" y="25273"/>
                </a:lnTo>
                <a:lnTo>
                  <a:pt x="809353" y="33147"/>
                </a:lnTo>
                <a:lnTo>
                  <a:pt x="809483" y="37846"/>
                </a:lnTo>
                <a:lnTo>
                  <a:pt x="809498" y="211328"/>
                </a:lnTo>
                <a:lnTo>
                  <a:pt x="809369" y="216789"/>
                </a:lnTo>
                <a:lnTo>
                  <a:pt x="809243" y="226822"/>
                </a:lnTo>
                <a:lnTo>
                  <a:pt x="808989" y="229616"/>
                </a:lnTo>
                <a:lnTo>
                  <a:pt x="807338" y="231394"/>
                </a:lnTo>
                <a:lnTo>
                  <a:pt x="781303" y="238633"/>
                </a:lnTo>
                <a:lnTo>
                  <a:pt x="782192" y="247269"/>
                </a:lnTo>
                <a:lnTo>
                  <a:pt x="821483" y="246786"/>
                </a:lnTo>
                <a:lnTo>
                  <a:pt x="889605" y="246761"/>
                </a:lnTo>
                <a:lnTo>
                  <a:pt x="889126" y="238633"/>
                </a:lnTo>
                <a:lnTo>
                  <a:pt x="867790" y="232537"/>
                </a:lnTo>
                <a:lnTo>
                  <a:pt x="863980" y="231521"/>
                </a:lnTo>
                <a:lnTo>
                  <a:pt x="862076" y="229616"/>
                </a:lnTo>
                <a:lnTo>
                  <a:pt x="861949" y="226441"/>
                </a:lnTo>
                <a:lnTo>
                  <a:pt x="861694" y="216789"/>
                </a:lnTo>
                <a:lnTo>
                  <a:pt x="861810" y="29210"/>
                </a:lnTo>
                <a:lnTo>
                  <a:pt x="861926" y="25273"/>
                </a:lnTo>
                <a:lnTo>
                  <a:pt x="862076" y="21717"/>
                </a:lnTo>
                <a:lnTo>
                  <a:pt x="863600" y="19939"/>
                </a:lnTo>
                <a:lnTo>
                  <a:pt x="866393" y="19304"/>
                </a:lnTo>
                <a:lnTo>
                  <a:pt x="889634" y="12827"/>
                </a:lnTo>
                <a:lnTo>
                  <a:pt x="888822" y="4699"/>
                </a:lnTo>
                <a:lnTo>
                  <a:pt x="834643" y="4699"/>
                </a:lnTo>
                <a:lnTo>
                  <a:pt x="806640" y="4508"/>
                </a:lnTo>
                <a:lnTo>
                  <a:pt x="781303" y="3937"/>
                </a:lnTo>
                <a:close/>
              </a:path>
              <a:path w="889634" h="304164">
                <a:moveTo>
                  <a:pt x="889605" y="246761"/>
                </a:moveTo>
                <a:lnTo>
                  <a:pt x="836294" y="246761"/>
                </a:lnTo>
                <a:lnTo>
                  <a:pt x="850576" y="246786"/>
                </a:lnTo>
                <a:lnTo>
                  <a:pt x="889634" y="247269"/>
                </a:lnTo>
                <a:lnTo>
                  <a:pt x="889605" y="246761"/>
                </a:lnTo>
                <a:close/>
              </a:path>
              <a:path w="889634" h="304164">
                <a:moveTo>
                  <a:pt x="888746" y="3937"/>
                </a:moveTo>
                <a:lnTo>
                  <a:pt x="863314" y="4508"/>
                </a:lnTo>
                <a:lnTo>
                  <a:pt x="834643" y="4699"/>
                </a:lnTo>
                <a:lnTo>
                  <a:pt x="888822" y="4699"/>
                </a:lnTo>
                <a:lnTo>
                  <a:pt x="888746" y="3937"/>
                </a:lnTo>
                <a:close/>
              </a:path>
              <a:path w="889634" h="304164">
                <a:moveTo>
                  <a:pt x="138429" y="0"/>
                </a:moveTo>
                <a:lnTo>
                  <a:pt x="82534" y="8667"/>
                </a:lnTo>
                <a:lnTo>
                  <a:pt x="38353" y="34671"/>
                </a:lnTo>
                <a:lnTo>
                  <a:pt x="9604" y="75533"/>
                </a:lnTo>
                <a:lnTo>
                  <a:pt x="0" y="128778"/>
                </a:lnTo>
                <a:lnTo>
                  <a:pt x="2188" y="155348"/>
                </a:lnTo>
                <a:lnTo>
                  <a:pt x="19663" y="200394"/>
                </a:lnTo>
                <a:lnTo>
                  <a:pt x="53788" y="233749"/>
                </a:lnTo>
                <a:lnTo>
                  <a:pt x="99611" y="250842"/>
                </a:lnTo>
                <a:lnTo>
                  <a:pt x="126618" y="252984"/>
                </a:lnTo>
                <a:lnTo>
                  <a:pt x="147881" y="251507"/>
                </a:lnTo>
                <a:lnTo>
                  <a:pt x="168036" y="247078"/>
                </a:lnTo>
                <a:lnTo>
                  <a:pt x="187072" y="239696"/>
                </a:lnTo>
                <a:lnTo>
                  <a:pt x="204977" y="229362"/>
                </a:lnTo>
                <a:lnTo>
                  <a:pt x="151256" y="229362"/>
                </a:lnTo>
                <a:lnTo>
                  <a:pt x="130468" y="227526"/>
                </a:lnTo>
                <a:lnTo>
                  <a:pt x="82676" y="199898"/>
                </a:lnTo>
                <a:lnTo>
                  <a:pt x="64103" y="165401"/>
                </a:lnTo>
                <a:lnTo>
                  <a:pt x="57911" y="120904"/>
                </a:lnTo>
                <a:lnTo>
                  <a:pt x="59221" y="98762"/>
                </a:lnTo>
                <a:lnTo>
                  <a:pt x="69699" y="61146"/>
                </a:lnTo>
                <a:lnTo>
                  <a:pt x="104187" y="24177"/>
                </a:lnTo>
                <a:lnTo>
                  <a:pt x="138175" y="17018"/>
                </a:lnTo>
                <a:lnTo>
                  <a:pt x="200303" y="17018"/>
                </a:lnTo>
                <a:lnTo>
                  <a:pt x="201802" y="8890"/>
                </a:lnTo>
                <a:lnTo>
                  <a:pt x="200786" y="7112"/>
                </a:lnTo>
                <a:lnTo>
                  <a:pt x="184953" y="4018"/>
                </a:lnTo>
                <a:lnTo>
                  <a:pt x="169275" y="1793"/>
                </a:lnTo>
                <a:lnTo>
                  <a:pt x="153763" y="450"/>
                </a:lnTo>
                <a:lnTo>
                  <a:pt x="138429" y="0"/>
                </a:lnTo>
                <a:close/>
              </a:path>
              <a:path w="889634" h="304164">
                <a:moveTo>
                  <a:pt x="202691" y="219456"/>
                </a:moveTo>
                <a:lnTo>
                  <a:pt x="189333" y="223789"/>
                </a:lnTo>
                <a:lnTo>
                  <a:pt x="176307" y="226885"/>
                </a:lnTo>
                <a:lnTo>
                  <a:pt x="163615" y="228742"/>
                </a:lnTo>
                <a:lnTo>
                  <a:pt x="151256" y="229362"/>
                </a:lnTo>
                <a:lnTo>
                  <a:pt x="204977" y="229362"/>
                </a:lnTo>
                <a:lnTo>
                  <a:pt x="202691" y="219456"/>
                </a:lnTo>
                <a:close/>
              </a:path>
              <a:path w="889634" h="304164">
                <a:moveTo>
                  <a:pt x="200303" y="17018"/>
                </a:moveTo>
                <a:lnTo>
                  <a:pt x="138175" y="17018"/>
                </a:lnTo>
                <a:lnTo>
                  <a:pt x="146034" y="17281"/>
                </a:lnTo>
                <a:lnTo>
                  <a:pt x="153606" y="18081"/>
                </a:lnTo>
                <a:lnTo>
                  <a:pt x="160893" y="19429"/>
                </a:lnTo>
                <a:lnTo>
                  <a:pt x="167893" y="21336"/>
                </a:lnTo>
                <a:lnTo>
                  <a:pt x="180975" y="71120"/>
                </a:lnTo>
                <a:lnTo>
                  <a:pt x="190626" y="69469"/>
                </a:lnTo>
                <a:lnTo>
                  <a:pt x="200303" y="17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63483" y="3803903"/>
            <a:ext cx="75946" cy="12776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02295" y="3803903"/>
            <a:ext cx="75946" cy="12776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54745" y="362559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34" y="333"/>
                </a:lnTo>
                <a:lnTo>
                  <a:pt x="25336" y="571"/>
                </a:lnTo>
                <a:lnTo>
                  <a:pt x="39004" y="714"/>
                </a:lnTo>
                <a:lnTo>
                  <a:pt x="53339" y="761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2" y="0"/>
                </a:lnTo>
                <a:lnTo>
                  <a:pt x="108330" y="8889"/>
                </a:lnTo>
                <a:lnTo>
                  <a:pt x="85089" y="15366"/>
                </a:lnTo>
                <a:lnTo>
                  <a:pt x="82296" y="16001"/>
                </a:lnTo>
                <a:lnTo>
                  <a:pt x="80772" y="17779"/>
                </a:lnTo>
                <a:lnTo>
                  <a:pt x="80645" y="20573"/>
                </a:lnTo>
                <a:lnTo>
                  <a:pt x="80518" y="24637"/>
                </a:lnTo>
                <a:lnTo>
                  <a:pt x="80390" y="29209"/>
                </a:lnTo>
                <a:lnTo>
                  <a:pt x="80390" y="33908"/>
                </a:lnTo>
                <a:lnTo>
                  <a:pt x="80263" y="38734"/>
                </a:lnTo>
                <a:lnTo>
                  <a:pt x="80263" y="201548"/>
                </a:lnTo>
                <a:lnTo>
                  <a:pt x="80390" y="207263"/>
                </a:lnTo>
                <a:lnTo>
                  <a:pt x="80390" y="212851"/>
                </a:lnTo>
                <a:lnTo>
                  <a:pt x="80518" y="218058"/>
                </a:lnTo>
                <a:lnTo>
                  <a:pt x="80645" y="222503"/>
                </a:lnTo>
                <a:lnTo>
                  <a:pt x="80645" y="225551"/>
                </a:lnTo>
                <a:lnTo>
                  <a:pt x="82676" y="227583"/>
                </a:lnTo>
                <a:lnTo>
                  <a:pt x="86486" y="228599"/>
                </a:lnTo>
                <a:lnTo>
                  <a:pt x="107823" y="234695"/>
                </a:lnTo>
                <a:lnTo>
                  <a:pt x="108330" y="243331"/>
                </a:lnTo>
                <a:lnTo>
                  <a:pt x="95978" y="243091"/>
                </a:lnTo>
                <a:lnTo>
                  <a:pt x="82946" y="242935"/>
                </a:lnTo>
                <a:lnTo>
                  <a:pt x="69272" y="242849"/>
                </a:lnTo>
                <a:lnTo>
                  <a:pt x="54990" y="242823"/>
                </a:lnTo>
                <a:lnTo>
                  <a:pt x="40179" y="242849"/>
                </a:lnTo>
                <a:lnTo>
                  <a:pt x="26225" y="242935"/>
                </a:lnTo>
                <a:lnTo>
                  <a:pt x="13128" y="243091"/>
                </a:lnTo>
                <a:lnTo>
                  <a:pt x="888" y="243331"/>
                </a:lnTo>
                <a:lnTo>
                  <a:pt x="0" y="234695"/>
                </a:lnTo>
                <a:lnTo>
                  <a:pt x="23240" y="228218"/>
                </a:lnTo>
                <a:lnTo>
                  <a:pt x="26034" y="227456"/>
                </a:lnTo>
                <a:lnTo>
                  <a:pt x="27685" y="225678"/>
                </a:lnTo>
                <a:lnTo>
                  <a:pt x="27939" y="222884"/>
                </a:lnTo>
                <a:lnTo>
                  <a:pt x="27939" y="218185"/>
                </a:lnTo>
                <a:lnTo>
                  <a:pt x="28067" y="213105"/>
                </a:lnTo>
                <a:lnTo>
                  <a:pt x="28194" y="207390"/>
                </a:lnTo>
                <a:lnTo>
                  <a:pt x="28194" y="201675"/>
                </a:lnTo>
                <a:lnTo>
                  <a:pt x="28194" y="195325"/>
                </a:lnTo>
                <a:lnTo>
                  <a:pt x="28194" y="34416"/>
                </a:lnTo>
                <a:lnTo>
                  <a:pt x="28067" y="29590"/>
                </a:lnTo>
                <a:lnTo>
                  <a:pt x="27939" y="25272"/>
                </a:lnTo>
                <a:lnTo>
                  <a:pt x="27939" y="21335"/>
                </a:lnTo>
                <a:lnTo>
                  <a:pt x="27812" y="18414"/>
                </a:lnTo>
                <a:lnTo>
                  <a:pt x="26415" y="16509"/>
                </a:lnTo>
                <a:lnTo>
                  <a:pt x="23749" y="15620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93557" y="3625596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1953" y="333"/>
                </a:lnTo>
                <a:lnTo>
                  <a:pt x="23622" y="571"/>
                </a:lnTo>
                <a:lnTo>
                  <a:pt x="35004" y="714"/>
                </a:lnTo>
                <a:lnTo>
                  <a:pt x="46100" y="761"/>
                </a:lnTo>
                <a:lnTo>
                  <a:pt x="89916" y="761"/>
                </a:lnTo>
                <a:lnTo>
                  <a:pt x="111176" y="714"/>
                </a:lnTo>
                <a:lnTo>
                  <a:pt x="132842" y="571"/>
                </a:lnTo>
                <a:lnTo>
                  <a:pt x="154888" y="333"/>
                </a:lnTo>
                <a:lnTo>
                  <a:pt x="177292" y="0"/>
                </a:lnTo>
                <a:lnTo>
                  <a:pt x="178562" y="1396"/>
                </a:lnTo>
                <a:lnTo>
                  <a:pt x="167767" y="59181"/>
                </a:lnTo>
                <a:lnTo>
                  <a:pt x="158496" y="60578"/>
                </a:lnTo>
                <a:lnTo>
                  <a:pt x="147320" y="18414"/>
                </a:lnTo>
                <a:lnTo>
                  <a:pt x="80264" y="18414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397" y="109473"/>
                </a:lnTo>
                <a:lnTo>
                  <a:pt x="134747" y="85724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8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2"/>
                </a:lnTo>
                <a:lnTo>
                  <a:pt x="134747" y="160908"/>
                </a:lnTo>
                <a:lnTo>
                  <a:pt x="128270" y="136270"/>
                </a:lnTo>
                <a:lnTo>
                  <a:pt x="127508" y="133349"/>
                </a:lnTo>
                <a:lnTo>
                  <a:pt x="125730" y="131698"/>
                </a:lnTo>
                <a:lnTo>
                  <a:pt x="89916" y="131190"/>
                </a:lnTo>
                <a:lnTo>
                  <a:pt x="80264" y="131190"/>
                </a:lnTo>
                <a:lnTo>
                  <a:pt x="80264" y="188340"/>
                </a:lnTo>
                <a:lnTo>
                  <a:pt x="80287" y="198080"/>
                </a:lnTo>
                <a:lnTo>
                  <a:pt x="80359" y="206914"/>
                </a:lnTo>
                <a:lnTo>
                  <a:pt x="80478" y="214844"/>
                </a:lnTo>
                <a:lnTo>
                  <a:pt x="80645" y="221868"/>
                </a:lnTo>
                <a:lnTo>
                  <a:pt x="80645" y="224535"/>
                </a:lnTo>
                <a:lnTo>
                  <a:pt x="82169" y="226440"/>
                </a:lnTo>
                <a:lnTo>
                  <a:pt x="85090" y="227329"/>
                </a:lnTo>
                <a:lnTo>
                  <a:pt x="110617" y="234695"/>
                </a:lnTo>
                <a:lnTo>
                  <a:pt x="111125" y="243331"/>
                </a:lnTo>
                <a:lnTo>
                  <a:pt x="97532" y="243091"/>
                </a:lnTo>
                <a:lnTo>
                  <a:pt x="83629" y="242935"/>
                </a:lnTo>
                <a:lnTo>
                  <a:pt x="69441" y="242849"/>
                </a:lnTo>
                <a:lnTo>
                  <a:pt x="54991" y="242823"/>
                </a:lnTo>
                <a:lnTo>
                  <a:pt x="40322" y="242849"/>
                </a:lnTo>
                <a:lnTo>
                  <a:pt x="26416" y="242935"/>
                </a:lnTo>
                <a:lnTo>
                  <a:pt x="13271" y="243091"/>
                </a:lnTo>
                <a:lnTo>
                  <a:pt x="889" y="243331"/>
                </a:lnTo>
                <a:lnTo>
                  <a:pt x="0" y="234695"/>
                </a:lnTo>
                <a:lnTo>
                  <a:pt x="28114" y="207184"/>
                </a:lnTo>
                <a:lnTo>
                  <a:pt x="28194" y="188340"/>
                </a:lnTo>
                <a:lnTo>
                  <a:pt x="28194" y="50164"/>
                </a:lnTo>
                <a:lnTo>
                  <a:pt x="28194" y="44322"/>
                </a:lnTo>
                <a:lnTo>
                  <a:pt x="28194" y="39115"/>
                </a:lnTo>
                <a:lnTo>
                  <a:pt x="28194" y="34416"/>
                </a:lnTo>
                <a:lnTo>
                  <a:pt x="28067" y="29590"/>
                </a:lnTo>
                <a:lnTo>
                  <a:pt x="27940" y="25272"/>
                </a:lnTo>
                <a:lnTo>
                  <a:pt x="27940" y="21335"/>
                </a:lnTo>
                <a:lnTo>
                  <a:pt x="27813" y="18414"/>
                </a:lnTo>
                <a:lnTo>
                  <a:pt x="26416" y="16509"/>
                </a:lnTo>
                <a:lnTo>
                  <a:pt x="23749" y="1562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73442" y="3621659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429" y="0"/>
                </a:moveTo>
                <a:lnTo>
                  <a:pt x="184953" y="4018"/>
                </a:lnTo>
                <a:lnTo>
                  <a:pt x="201802" y="8890"/>
                </a:lnTo>
                <a:lnTo>
                  <a:pt x="190626" y="69469"/>
                </a:lnTo>
                <a:lnTo>
                  <a:pt x="180975" y="71120"/>
                </a:lnTo>
                <a:lnTo>
                  <a:pt x="167893" y="21336"/>
                </a:lnTo>
                <a:lnTo>
                  <a:pt x="160893" y="19429"/>
                </a:lnTo>
                <a:lnTo>
                  <a:pt x="153606" y="18081"/>
                </a:lnTo>
                <a:lnTo>
                  <a:pt x="146034" y="17281"/>
                </a:lnTo>
                <a:lnTo>
                  <a:pt x="138175" y="17018"/>
                </a:lnTo>
                <a:lnTo>
                  <a:pt x="120104" y="18805"/>
                </a:lnTo>
                <a:lnTo>
                  <a:pt x="78866" y="45720"/>
                </a:lnTo>
                <a:lnTo>
                  <a:pt x="59221" y="98762"/>
                </a:lnTo>
                <a:lnTo>
                  <a:pt x="57911" y="120904"/>
                </a:lnTo>
                <a:lnTo>
                  <a:pt x="59459" y="144408"/>
                </a:lnTo>
                <a:lnTo>
                  <a:pt x="71842" y="183894"/>
                </a:lnTo>
                <a:lnTo>
                  <a:pt x="112109" y="222011"/>
                </a:lnTo>
                <a:lnTo>
                  <a:pt x="151256" y="229362"/>
                </a:lnTo>
                <a:lnTo>
                  <a:pt x="163615" y="228742"/>
                </a:lnTo>
                <a:lnTo>
                  <a:pt x="176307" y="226885"/>
                </a:lnTo>
                <a:lnTo>
                  <a:pt x="189333" y="223789"/>
                </a:lnTo>
                <a:lnTo>
                  <a:pt x="202691" y="219456"/>
                </a:lnTo>
                <a:lnTo>
                  <a:pt x="204977" y="229362"/>
                </a:lnTo>
                <a:lnTo>
                  <a:pt x="187072" y="239696"/>
                </a:lnTo>
                <a:lnTo>
                  <a:pt x="168036" y="247078"/>
                </a:lnTo>
                <a:lnTo>
                  <a:pt x="147881" y="251507"/>
                </a:lnTo>
                <a:lnTo>
                  <a:pt x="126618" y="252984"/>
                </a:lnTo>
                <a:lnTo>
                  <a:pt x="99611" y="250842"/>
                </a:lnTo>
                <a:lnTo>
                  <a:pt x="53788" y="233749"/>
                </a:lnTo>
                <a:lnTo>
                  <a:pt x="19663" y="200394"/>
                </a:lnTo>
                <a:lnTo>
                  <a:pt x="2188" y="155348"/>
                </a:lnTo>
                <a:lnTo>
                  <a:pt x="0" y="128778"/>
                </a:lnTo>
                <a:lnTo>
                  <a:pt x="2403" y="100607"/>
                </a:lnTo>
                <a:lnTo>
                  <a:pt x="21591" y="53554"/>
                </a:lnTo>
                <a:lnTo>
                  <a:pt x="58973" y="19502"/>
                </a:lnTo>
                <a:lnTo>
                  <a:pt x="109023" y="2166"/>
                </a:lnTo>
                <a:lnTo>
                  <a:pt x="13842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28662" y="2928873"/>
            <a:ext cx="3357879" cy="1143635"/>
          </a:xfrm>
          <a:custGeom>
            <a:avLst/>
            <a:gdLst/>
            <a:ahLst/>
            <a:cxnLst/>
            <a:rect l="l" t="t" r="r" b="b"/>
            <a:pathLst>
              <a:path w="3357879" h="1143635">
                <a:moveTo>
                  <a:pt x="0" y="190626"/>
                </a:moveTo>
                <a:lnTo>
                  <a:pt x="5031" y="146917"/>
                </a:lnTo>
                <a:lnTo>
                  <a:pt x="19363" y="106792"/>
                </a:lnTo>
                <a:lnTo>
                  <a:pt x="41851" y="71398"/>
                </a:lnTo>
                <a:lnTo>
                  <a:pt x="71353" y="41877"/>
                </a:lnTo>
                <a:lnTo>
                  <a:pt x="106724" y="19375"/>
                </a:lnTo>
                <a:lnTo>
                  <a:pt x="146821" y="5034"/>
                </a:lnTo>
                <a:lnTo>
                  <a:pt x="190500" y="0"/>
                </a:lnTo>
                <a:lnTo>
                  <a:pt x="3167087" y="0"/>
                </a:lnTo>
                <a:lnTo>
                  <a:pt x="3210750" y="5034"/>
                </a:lnTo>
                <a:lnTo>
                  <a:pt x="3250841" y="19375"/>
                </a:lnTo>
                <a:lnTo>
                  <a:pt x="3286213" y="41877"/>
                </a:lnTo>
                <a:lnTo>
                  <a:pt x="3315720" y="71398"/>
                </a:lnTo>
                <a:lnTo>
                  <a:pt x="3338215" y="106792"/>
                </a:lnTo>
                <a:lnTo>
                  <a:pt x="3352553" y="146917"/>
                </a:lnTo>
                <a:lnTo>
                  <a:pt x="3357587" y="190626"/>
                </a:lnTo>
                <a:lnTo>
                  <a:pt x="3357587" y="952500"/>
                </a:lnTo>
                <a:lnTo>
                  <a:pt x="3352553" y="996209"/>
                </a:lnTo>
                <a:lnTo>
                  <a:pt x="3338215" y="1036334"/>
                </a:lnTo>
                <a:lnTo>
                  <a:pt x="3315720" y="1071728"/>
                </a:lnTo>
                <a:lnTo>
                  <a:pt x="3286213" y="1101249"/>
                </a:lnTo>
                <a:lnTo>
                  <a:pt x="3250841" y="1123751"/>
                </a:lnTo>
                <a:lnTo>
                  <a:pt x="3210750" y="1138092"/>
                </a:lnTo>
                <a:lnTo>
                  <a:pt x="3167087" y="1143127"/>
                </a:lnTo>
                <a:lnTo>
                  <a:pt x="190500" y="1143127"/>
                </a:lnTo>
                <a:lnTo>
                  <a:pt x="146821" y="1138092"/>
                </a:lnTo>
                <a:lnTo>
                  <a:pt x="106724" y="1123751"/>
                </a:lnTo>
                <a:lnTo>
                  <a:pt x="71353" y="1101249"/>
                </a:lnTo>
                <a:lnTo>
                  <a:pt x="41851" y="1071728"/>
                </a:lnTo>
                <a:lnTo>
                  <a:pt x="19363" y="1036334"/>
                </a:lnTo>
                <a:lnTo>
                  <a:pt x="5031" y="996209"/>
                </a:lnTo>
                <a:lnTo>
                  <a:pt x="0" y="952500"/>
                </a:lnTo>
                <a:lnTo>
                  <a:pt x="0" y="19062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48867" y="2948939"/>
            <a:ext cx="1239012" cy="792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15439" y="2948939"/>
            <a:ext cx="595884" cy="7924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38883" y="2948939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25751" y="2948939"/>
            <a:ext cx="2557272" cy="7924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10584" y="2948939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8867" y="3375659"/>
            <a:ext cx="1431036" cy="7924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07464" y="3375659"/>
            <a:ext cx="595884" cy="7924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30907" y="3375659"/>
            <a:ext cx="697992" cy="7924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56460" y="3375659"/>
            <a:ext cx="2249424" cy="7924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33444" y="3375659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01902" y="3133217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64" y="84962"/>
                </a:moveTo>
                <a:lnTo>
                  <a:pt x="311226" y="84962"/>
                </a:lnTo>
                <a:lnTo>
                  <a:pt x="321259" y="98298"/>
                </a:lnTo>
                <a:lnTo>
                  <a:pt x="325323" y="103505"/>
                </a:lnTo>
                <a:lnTo>
                  <a:pt x="461848" y="274700"/>
                </a:lnTo>
                <a:lnTo>
                  <a:pt x="481787" y="272796"/>
                </a:lnTo>
                <a:lnTo>
                  <a:pt x="481787" y="192786"/>
                </a:lnTo>
                <a:lnTo>
                  <a:pt x="459689" y="192786"/>
                </a:lnTo>
                <a:lnTo>
                  <a:pt x="454736" y="186309"/>
                </a:lnTo>
                <a:lnTo>
                  <a:pt x="450037" y="180212"/>
                </a:lnTo>
                <a:lnTo>
                  <a:pt x="445465" y="174371"/>
                </a:lnTo>
                <a:lnTo>
                  <a:pt x="374064" y="84962"/>
                </a:lnTo>
                <a:close/>
              </a:path>
              <a:path w="629285" h="338454">
                <a:moveTo>
                  <a:pt x="260553" y="29972"/>
                </a:moveTo>
                <a:lnTo>
                  <a:pt x="261061" y="38862"/>
                </a:lnTo>
                <a:lnTo>
                  <a:pt x="286969" y="46355"/>
                </a:lnTo>
                <a:lnTo>
                  <a:pt x="288366" y="48260"/>
                </a:lnTo>
                <a:lnTo>
                  <a:pt x="288493" y="51308"/>
                </a:lnTo>
                <a:lnTo>
                  <a:pt x="288659" y="57402"/>
                </a:lnTo>
                <a:lnTo>
                  <a:pt x="288780" y="236966"/>
                </a:lnTo>
                <a:lnTo>
                  <a:pt x="288659" y="245352"/>
                </a:lnTo>
                <a:lnTo>
                  <a:pt x="260553" y="264541"/>
                </a:lnTo>
                <a:lnTo>
                  <a:pt x="261442" y="273304"/>
                </a:lnTo>
                <a:lnTo>
                  <a:pt x="292428" y="272821"/>
                </a:lnTo>
                <a:lnTo>
                  <a:pt x="338883" y="272796"/>
                </a:lnTo>
                <a:lnTo>
                  <a:pt x="338404" y="264287"/>
                </a:lnTo>
                <a:lnTo>
                  <a:pt x="311686" y="236966"/>
                </a:lnTo>
                <a:lnTo>
                  <a:pt x="311607" y="101346"/>
                </a:lnTo>
                <a:lnTo>
                  <a:pt x="311480" y="93472"/>
                </a:lnTo>
                <a:lnTo>
                  <a:pt x="311226" y="84962"/>
                </a:lnTo>
                <a:lnTo>
                  <a:pt x="374064" y="84962"/>
                </a:lnTo>
                <a:lnTo>
                  <a:pt x="330757" y="30734"/>
                </a:lnTo>
                <a:lnTo>
                  <a:pt x="297891" y="30734"/>
                </a:lnTo>
                <a:lnTo>
                  <a:pt x="282079" y="30543"/>
                </a:lnTo>
                <a:lnTo>
                  <a:pt x="260553" y="29972"/>
                </a:lnTo>
                <a:close/>
              </a:path>
              <a:path w="629285" h="338454">
                <a:moveTo>
                  <a:pt x="338883" y="272796"/>
                </a:moveTo>
                <a:lnTo>
                  <a:pt x="300431" y="272796"/>
                </a:lnTo>
                <a:lnTo>
                  <a:pt x="308497" y="272821"/>
                </a:lnTo>
                <a:lnTo>
                  <a:pt x="317623" y="272907"/>
                </a:lnTo>
                <a:lnTo>
                  <a:pt x="327773" y="273063"/>
                </a:lnTo>
                <a:lnTo>
                  <a:pt x="338912" y="273304"/>
                </a:lnTo>
                <a:lnTo>
                  <a:pt x="338883" y="272796"/>
                </a:lnTo>
                <a:close/>
              </a:path>
              <a:path w="629285" h="338454">
                <a:moveTo>
                  <a:pt x="431749" y="29972"/>
                </a:moveTo>
                <a:lnTo>
                  <a:pt x="432257" y="39243"/>
                </a:lnTo>
                <a:lnTo>
                  <a:pt x="454482" y="45212"/>
                </a:lnTo>
                <a:lnTo>
                  <a:pt x="457276" y="46100"/>
                </a:lnTo>
                <a:lnTo>
                  <a:pt x="459359" y="180212"/>
                </a:lnTo>
                <a:lnTo>
                  <a:pt x="459483" y="186309"/>
                </a:lnTo>
                <a:lnTo>
                  <a:pt x="459689" y="192786"/>
                </a:lnTo>
                <a:lnTo>
                  <a:pt x="481787" y="192786"/>
                </a:lnTo>
                <a:lnTo>
                  <a:pt x="481839" y="71278"/>
                </a:lnTo>
                <a:lnTo>
                  <a:pt x="481957" y="63754"/>
                </a:lnTo>
                <a:lnTo>
                  <a:pt x="510108" y="38862"/>
                </a:lnTo>
                <a:lnTo>
                  <a:pt x="509295" y="30734"/>
                </a:lnTo>
                <a:lnTo>
                  <a:pt x="470611" y="30734"/>
                </a:lnTo>
                <a:lnTo>
                  <a:pt x="453370" y="30543"/>
                </a:lnTo>
                <a:lnTo>
                  <a:pt x="431749" y="29972"/>
                </a:lnTo>
                <a:close/>
              </a:path>
              <a:path w="629285" h="338454">
                <a:moveTo>
                  <a:pt x="330149" y="29972"/>
                </a:moveTo>
                <a:lnTo>
                  <a:pt x="322412" y="30305"/>
                </a:lnTo>
                <a:lnTo>
                  <a:pt x="314448" y="30543"/>
                </a:lnTo>
                <a:lnTo>
                  <a:pt x="306271" y="30686"/>
                </a:lnTo>
                <a:lnTo>
                  <a:pt x="297891" y="30734"/>
                </a:lnTo>
                <a:lnTo>
                  <a:pt x="330757" y="30734"/>
                </a:lnTo>
                <a:lnTo>
                  <a:pt x="330149" y="29972"/>
                </a:lnTo>
                <a:close/>
              </a:path>
              <a:path w="629285" h="338454">
                <a:moveTo>
                  <a:pt x="509219" y="29972"/>
                </a:moveTo>
                <a:lnTo>
                  <a:pt x="487867" y="30543"/>
                </a:lnTo>
                <a:lnTo>
                  <a:pt x="478733" y="30686"/>
                </a:lnTo>
                <a:lnTo>
                  <a:pt x="470611" y="30734"/>
                </a:lnTo>
                <a:lnTo>
                  <a:pt x="509295" y="30734"/>
                </a:lnTo>
                <a:lnTo>
                  <a:pt x="509219" y="29972"/>
                </a:lnTo>
                <a:close/>
              </a:path>
              <a:path w="629285" h="338454">
                <a:moveTo>
                  <a:pt x="126237" y="29972"/>
                </a:moveTo>
                <a:lnTo>
                  <a:pt x="126758" y="38862"/>
                </a:lnTo>
                <a:lnTo>
                  <a:pt x="152654" y="46355"/>
                </a:lnTo>
                <a:lnTo>
                  <a:pt x="154038" y="48260"/>
                </a:lnTo>
                <a:lnTo>
                  <a:pt x="154152" y="51308"/>
                </a:lnTo>
                <a:lnTo>
                  <a:pt x="154248" y="54610"/>
                </a:lnTo>
                <a:lnTo>
                  <a:pt x="154345" y="59055"/>
                </a:lnTo>
                <a:lnTo>
                  <a:pt x="154470" y="231521"/>
                </a:lnTo>
                <a:lnTo>
                  <a:pt x="154357" y="242824"/>
                </a:lnTo>
                <a:lnTo>
                  <a:pt x="126237" y="264541"/>
                </a:lnTo>
                <a:lnTo>
                  <a:pt x="127101" y="273304"/>
                </a:lnTo>
                <a:lnTo>
                  <a:pt x="166431" y="272821"/>
                </a:lnTo>
                <a:lnTo>
                  <a:pt x="234615" y="272796"/>
                </a:lnTo>
                <a:lnTo>
                  <a:pt x="234137" y="264541"/>
                </a:lnTo>
                <a:lnTo>
                  <a:pt x="206705" y="242824"/>
                </a:lnTo>
                <a:lnTo>
                  <a:pt x="206578" y="237236"/>
                </a:lnTo>
                <a:lnTo>
                  <a:pt x="206691" y="59562"/>
                </a:lnTo>
                <a:lnTo>
                  <a:pt x="234645" y="38862"/>
                </a:lnTo>
                <a:lnTo>
                  <a:pt x="233832" y="30734"/>
                </a:lnTo>
                <a:lnTo>
                  <a:pt x="179654" y="30734"/>
                </a:lnTo>
                <a:lnTo>
                  <a:pt x="151641" y="30543"/>
                </a:lnTo>
                <a:lnTo>
                  <a:pt x="126237" y="29972"/>
                </a:lnTo>
                <a:close/>
              </a:path>
              <a:path w="629285" h="338454">
                <a:moveTo>
                  <a:pt x="234615" y="272796"/>
                </a:moveTo>
                <a:lnTo>
                  <a:pt x="181178" y="272796"/>
                </a:lnTo>
                <a:lnTo>
                  <a:pt x="195515" y="272821"/>
                </a:lnTo>
                <a:lnTo>
                  <a:pt x="209197" y="272907"/>
                </a:lnTo>
                <a:lnTo>
                  <a:pt x="222236" y="273063"/>
                </a:lnTo>
                <a:lnTo>
                  <a:pt x="234645" y="273304"/>
                </a:lnTo>
                <a:lnTo>
                  <a:pt x="234615" y="272796"/>
                </a:lnTo>
                <a:close/>
              </a:path>
              <a:path w="629285" h="338454">
                <a:moveTo>
                  <a:pt x="233756" y="29972"/>
                </a:moveTo>
                <a:lnTo>
                  <a:pt x="221373" y="30305"/>
                </a:lnTo>
                <a:lnTo>
                  <a:pt x="208229" y="30543"/>
                </a:lnTo>
                <a:lnTo>
                  <a:pt x="194322" y="30686"/>
                </a:lnTo>
                <a:lnTo>
                  <a:pt x="179654" y="30734"/>
                </a:lnTo>
                <a:lnTo>
                  <a:pt x="233832" y="30734"/>
                </a:lnTo>
                <a:lnTo>
                  <a:pt x="233756" y="29972"/>
                </a:lnTo>
                <a:close/>
              </a:path>
              <a:path w="629285" h="338454">
                <a:moveTo>
                  <a:pt x="543382" y="0"/>
                </a:moveTo>
                <a:lnTo>
                  <a:pt x="535381" y="6985"/>
                </a:lnTo>
                <a:lnTo>
                  <a:pt x="559624" y="40225"/>
                </a:lnTo>
                <a:lnTo>
                  <a:pt x="576926" y="78406"/>
                </a:lnTo>
                <a:lnTo>
                  <a:pt x="587298" y="121517"/>
                </a:lnTo>
                <a:lnTo>
                  <a:pt x="590753" y="169545"/>
                </a:lnTo>
                <a:lnTo>
                  <a:pt x="587298" y="217312"/>
                </a:lnTo>
                <a:lnTo>
                  <a:pt x="576926" y="260222"/>
                </a:lnTo>
                <a:lnTo>
                  <a:pt x="559624" y="298275"/>
                </a:lnTo>
                <a:lnTo>
                  <a:pt x="535381" y="331470"/>
                </a:lnTo>
                <a:lnTo>
                  <a:pt x="543382" y="338455"/>
                </a:lnTo>
                <a:lnTo>
                  <a:pt x="580867" y="302837"/>
                </a:lnTo>
                <a:lnTo>
                  <a:pt x="607612" y="262683"/>
                </a:lnTo>
                <a:lnTo>
                  <a:pt x="623642" y="218029"/>
                </a:lnTo>
                <a:lnTo>
                  <a:pt x="628980" y="168910"/>
                </a:lnTo>
                <a:lnTo>
                  <a:pt x="623642" y="120050"/>
                </a:lnTo>
                <a:lnTo>
                  <a:pt x="607612" y="75596"/>
                </a:lnTo>
                <a:lnTo>
                  <a:pt x="580867" y="35571"/>
                </a:lnTo>
                <a:lnTo>
                  <a:pt x="543382" y="0"/>
                </a:lnTo>
                <a:close/>
              </a:path>
              <a:path w="629285" h="338454">
                <a:moveTo>
                  <a:pt x="85661" y="0"/>
                </a:moveTo>
                <a:lnTo>
                  <a:pt x="48182" y="35599"/>
                </a:lnTo>
                <a:lnTo>
                  <a:pt x="21413" y="75723"/>
                </a:lnTo>
                <a:lnTo>
                  <a:pt x="5353" y="120372"/>
                </a:lnTo>
                <a:lnTo>
                  <a:pt x="0" y="169545"/>
                </a:lnTo>
                <a:lnTo>
                  <a:pt x="5353" y="218404"/>
                </a:lnTo>
                <a:lnTo>
                  <a:pt x="21413" y="262858"/>
                </a:lnTo>
                <a:lnTo>
                  <a:pt x="48182" y="302883"/>
                </a:lnTo>
                <a:lnTo>
                  <a:pt x="85661" y="338455"/>
                </a:lnTo>
                <a:lnTo>
                  <a:pt x="93637" y="331470"/>
                </a:lnTo>
                <a:lnTo>
                  <a:pt x="69434" y="298229"/>
                </a:lnTo>
                <a:lnTo>
                  <a:pt x="52146" y="260048"/>
                </a:lnTo>
                <a:lnTo>
                  <a:pt x="41773" y="216937"/>
                </a:lnTo>
                <a:lnTo>
                  <a:pt x="38315" y="168910"/>
                </a:lnTo>
                <a:lnTo>
                  <a:pt x="41773" y="121142"/>
                </a:lnTo>
                <a:lnTo>
                  <a:pt x="52146" y="78232"/>
                </a:lnTo>
                <a:lnTo>
                  <a:pt x="69434" y="40179"/>
                </a:lnTo>
                <a:lnTo>
                  <a:pt x="93637" y="6985"/>
                </a:lnTo>
                <a:lnTo>
                  <a:pt x="85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62455" y="316318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77" y="333"/>
                </a:lnTo>
                <a:lnTo>
                  <a:pt x="21526" y="571"/>
                </a:lnTo>
                <a:lnTo>
                  <a:pt x="30146" y="714"/>
                </a:lnTo>
                <a:lnTo>
                  <a:pt x="37337" y="762"/>
                </a:lnTo>
                <a:lnTo>
                  <a:pt x="45718" y="714"/>
                </a:lnTo>
                <a:lnTo>
                  <a:pt x="53895" y="571"/>
                </a:lnTo>
                <a:lnTo>
                  <a:pt x="61858" y="333"/>
                </a:lnTo>
                <a:lnTo>
                  <a:pt x="69596" y="0"/>
                </a:lnTo>
                <a:lnTo>
                  <a:pt x="184912" y="144399"/>
                </a:lnTo>
                <a:lnTo>
                  <a:pt x="189484" y="150240"/>
                </a:lnTo>
                <a:lnTo>
                  <a:pt x="194182" y="156337"/>
                </a:lnTo>
                <a:lnTo>
                  <a:pt x="199135" y="162813"/>
                </a:lnTo>
                <a:lnTo>
                  <a:pt x="198881" y="154812"/>
                </a:lnTo>
                <a:lnTo>
                  <a:pt x="198755" y="147193"/>
                </a:lnTo>
                <a:lnTo>
                  <a:pt x="198755" y="139826"/>
                </a:lnTo>
                <a:lnTo>
                  <a:pt x="198755" y="49402"/>
                </a:lnTo>
                <a:lnTo>
                  <a:pt x="171703" y="9271"/>
                </a:lnTo>
                <a:lnTo>
                  <a:pt x="171196" y="0"/>
                </a:lnTo>
                <a:lnTo>
                  <a:pt x="182554" y="333"/>
                </a:lnTo>
                <a:lnTo>
                  <a:pt x="192817" y="571"/>
                </a:lnTo>
                <a:lnTo>
                  <a:pt x="201985" y="714"/>
                </a:lnTo>
                <a:lnTo>
                  <a:pt x="210057" y="762"/>
                </a:lnTo>
                <a:lnTo>
                  <a:pt x="218180" y="714"/>
                </a:lnTo>
                <a:lnTo>
                  <a:pt x="227314" y="571"/>
                </a:lnTo>
                <a:lnTo>
                  <a:pt x="237472" y="333"/>
                </a:lnTo>
                <a:lnTo>
                  <a:pt x="248665" y="0"/>
                </a:lnTo>
                <a:lnTo>
                  <a:pt x="249555" y="8889"/>
                </a:lnTo>
                <a:lnTo>
                  <a:pt x="221277" y="41856"/>
                </a:lnTo>
                <a:lnTo>
                  <a:pt x="221234" y="50164"/>
                </a:lnTo>
                <a:lnTo>
                  <a:pt x="221234" y="242824"/>
                </a:lnTo>
                <a:lnTo>
                  <a:pt x="201294" y="244728"/>
                </a:lnTo>
                <a:lnTo>
                  <a:pt x="64769" y="73533"/>
                </a:lnTo>
                <a:lnTo>
                  <a:pt x="60706" y="68325"/>
                </a:lnTo>
                <a:lnTo>
                  <a:pt x="56006" y="62102"/>
                </a:lnTo>
                <a:lnTo>
                  <a:pt x="50672" y="54990"/>
                </a:lnTo>
                <a:lnTo>
                  <a:pt x="50927" y="63500"/>
                </a:lnTo>
                <a:lnTo>
                  <a:pt x="51053" y="71374"/>
                </a:lnTo>
                <a:lnTo>
                  <a:pt x="51053" y="78612"/>
                </a:lnTo>
                <a:lnTo>
                  <a:pt x="51053" y="188340"/>
                </a:lnTo>
                <a:lnTo>
                  <a:pt x="52959" y="227457"/>
                </a:lnTo>
                <a:lnTo>
                  <a:pt x="55753" y="228219"/>
                </a:lnTo>
                <a:lnTo>
                  <a:pt x="77850" y="234314"/>
                </a:lnTo>
                <a:lnTo>
                  <a:pt x="78359" y="243332"/>
                </a:lnTo>
                <a:lnTo>
                  <a:pt x="67220" y="243091"/>
                </a:lnTo>
                <a:lnTo>
                  <a:pt x="57070" y="242935"/>
                </a:lnTo>
                <a:lnTo>
                  <a:pt x="47944" y="242849"/>
                </a:lnTo>
                <a:lnTo>
                  <a:pt x="39878" y="242824"/>
                </a:lnTo>
                <a:lnTo>
                  <a:pt x="31875" y="242849"/>
                </a:lnTo>
                <a:lnTo>
                  <a:pt x="22717" y="242935"/>
                </a:lnTo>
                <a:lnTo>
                  <a:pt x="12392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8225" y="207168"/>
                </a:lnTo>
                <a:lnTo>
                  <a:pt x="28321" y="188340"/>
                </a:lnTo>
                <a:lnTo>
                  <a:pt x="28321" y="50164"/>
                </a:lnTo>
                <a:lnTo>
                  <a:pt x="23749" y="15621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28140" y="316318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5" y="333"/>
                </a:lnTo>
                <a:lnTo>
                  <a:pt x="25403" y="571"/>
                </a:lnTo>
                <a:lnTo>
                  <a:pt x="39083" y="714"/>
                </a:lnTo>
                <a:lnTo>
                  <a:pt x="53416" y="762"/>
                </a:lnTo>
                <a:lnTo>
                  <a:pt x="68084" y="714"/>
                </a:lnTo>
                <a:lnTo>
                  <a:pt x="81991" y="571"/>
                </a:lnTo>
                <a:lnTo>
                  <a:pt x="95135" y="333"/>
                </a:lnTo>
                <a:lnTo>
                  <a:pt x="107518" y="0"/>
                </a:lnTo>
                <a:lnTo>
                  <a:pt x="108407" y="8889"/>
                </a:lnTo>
                <a:lnTo>
                  <a:pt x="85166" y="15239"/>
                </a:lnTo>
                <a:lnTo>
                  <a:pt x="82372" y="16001"/>
                </a:lnTo>
                <a:lnTo>
                  <a:pt x="80848" y="17652"/>
                </a:lnTo>
                <a:lnTo>
                  <a:pt x="80594" y="20447"/>
                </a:lnTo>
                <a:lnTo>
                  <a:pt x="80467" y="24637"/>
                </a:lnTo>
                <a:lnTo>
                  <a:pt x="80467" y="29083"/>
                </a:lnTo>
                <a:lnTo>
                  <a:pt x="80340" y="33909"/>
                </a:lnTo>
                <a:lnTo>
                  <a:pt x="80340" y="207263"/>
                </a:lnTo>
                <a:lnTo>
                  <a:pt x="80467" y="212851"/>
                </a:lnTo>
                <a:lnTo>
                  <a:pt x="80467" y="217932"/>
                </a:lnTo>
                <a:lnTo>
                  <a:pt x="80594" y="222503"/>
                </a:lnTo>
                <a:lnTo>
                  <a:pt x="80721" y="225425"/>
                </a:lnTo>
                <a:lnTo>
                  <a:pt x="82753" y="227457"/>
                </a:lnTo>
                <a:lnTo>
                  <a:pt x="86563" y="228600"/>
                </a:lnTo>
                <a:lnTo>
                  <a:pt x="107899" y="234569"/>
                </a:lnTo>
                <a:lnTo>
                  <a:pt x="108407" y="243332"/>
                </a:lnTo>
                <a:lnTo>
                  <a:pt x="95998" y="243091"/>
                </a:lnTo>
                <a:lnTo>
                  <a:pt x="82959" y="242935"/>
                </a:lnTo>
                <a:lnTo>
                  <a:pt x="69277" y="242849"/>
                </a:lnTo>
                <a:lnTo>
                  <a:pt x="54940" y="242824"/>
                </a:lnTo>
                <a:lnTo>
                  <a:pt x="40193" y="242849"/>
                </a:lnTo>
                <a:lnTo>
                  <a:pt x="26263" y="242935"/>
                </a:lnTo>
                <a:lnTo>
                  <a:pt x="13152" y="243091"/>
                </a:lnTo>
                <a:lnTo>
                  <a:pt x="863" y="243332"/>
                </a:lnTo>
                <a:lnTo>
                  <a:pt x="0" y="234569"/>
                </a:lnTo>
                <a:lnTo>
                  <a:pt x="28181" y="207263"/>
                </a:lnTo>
                <a:lnTo>
                  <a:pt x="28270" y="195199"/>
                </a:lnTo>
                <a:lnTo>
                  <a:pt x="28270" y="188340"/>
                </a:lnTo>
                <a:lnTo>
                  <a:pt x="28270" y="50164"/>
                </a:lnTo>
                <a:lnTo>
                  <a:pt x="28270" y="44323"/>
                </a:lnTo>
                <a:lnTo>
                  <a:pt x="28232" y="39115"/>
                </a:lnTo>
                <a:lnTo>
                  <a:pt x="23761" y="15621"/>
                </a:lnTo>
                <a:lnTo>
                  <a:pt x="520" y="8889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37283" y="3133217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1" y="0"/>
                </a:moveTo>
                <a:lnTo>
                  <a:pt x="45485" y="35571"/>
                </a:lnTo>
                <a:lnTo>
                  <a:pt x="72231" y="75596"/>
                </a:lnTo>
                <a:lnTo>
                  <a:pt x="88261" y="120050"/>
                </a:lnTo>
                <a:lnTo>
                  <a:pt x="93599" y="168910"/>
                </a:lnTo>
                <a:lnTo>
                  <a:pt x="88261" y="218029"/>
                </a:lnTo>
                <a:lnTo>
                  <a:pt x="72231" y="262683"/>
                </a:lnTo>
                <a:lnTo>
                  <a:pt x="45485" y="302837"/>
                </a:lnTo>
                <a:lnTo>
                  <a:pt x="8001" y="338455"/>
                </a:lnTo>
                <a:lnTo>
                  <a:pt x="0" y="331470"/>
                </a:lnTo>
                <a:lnTo>
                  <a:pt x="24243" y="298275"/>
                </a:lnTo>
                <a:lnTo>
                  <a:pt x="41544" y="260222"/>
                </a:lnTo>
                <a:lnTo>
                  <a:pt x="51917" y="217312"/>
                </a:lnTo>
                <a:lnTo>
                  <a:pt x="55372" y="169545"/>
                </a:lnTo>
                <a:lnTo>
                  <a:pt x="51917" y="121517"/>
                </a:lnTo>
                <a:lnTo>
                  <a:pt x="41544" y="78406"/>
                </a:lnTo>
                <a:lnTo>
                  <a:pt x="24243" y="40225"/>
                </a:lnTo>
                <a:lnTo>
                  <a:pt x="0" y="6985"/>
                </a:lnTo>
                <a:lnTo>
                  <a:pt x="800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01902" y="3133217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661" y="0"/>
                </a:moveTo>
                <a:lnTo>
                  <a:pt x="93637" y="6985"/>
                </a:lnTo>
                <a:lnTo>
                  <a:pt x="69434" y="40179"/>
                </a:lnTo>
                <a:lnTo>
                  <a:pt x="52146" y="78232"/>
                </a:lnTo>
                <a:lnTo>
                  <a:pt x="41773" y="121142"/>
                </a:lnTo>
                <a:lnTo>
                  <a:pt x="38315" y="168910"/>
                </a:lnTo>
                <a:lnTo>
                  <a:pt x="41773" y="216937"/>
                </a:lnTo>
                <a:lnTo>
                  <a:pt x="52146" y="260048"/>
                </a:lnTo>
                <a:lnTo>
                  <a:pt x="69434" y="298229"/>
                </a:lnTo>
                <a:lnTo>
                  <a:pt x="93637" y="331470"/>
                </a:lnTo>
                <a:lnTo>
                  <a:pt x="85661" y="338455"/>
                </a:lnTo>
                <a:lnTo>
                  <a:pt x="48182" y="302883"/>
                </a:lnTo>
                <a:lnTo>
                  <a:pt x="21413" y="262858"/>
                </a:lnTo>
                <a:lnTo>
                  <a:pt x="5353" y="218404"/>
                </a:lnTo>
                <a:lnTo>
                  <a:pt x="0" y="169545"/>
                </a:lnTo>
                <a:lnTo>
                  <a:pt x="5353" y="120372"/>
                </a:lnTo>
                <a:lnTo>
                  <a:pt x="21413" y="75723"/>
                </a:lnTo>
                <a:lnTo>
                  <a:pt x="48182" y="35599"/>
                </a:lnTo>
                <a:lnTo>
                  <a:pt x="85661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56358" y="331982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56358" y="330716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61717" y="3153155"/>
            <a:ext cx="1979295" cy="3161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95806" y="3553840"/>
            <a:ext cx="918540" cy="35064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042286" y="3579876"/>
            <a:ext cx="2108962" cy="31610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70526" y="2221738"/>
            <a:ext cx="2709545" cy="811530"/>
          </a:xfrm>
          <a:custGeom>
            <a:avLst/>
            <a:gdLst/>
            <a:ahLst/>
            <a:cxnLst/>
            <a:rect l="l" t="t" r="r" b="b"/>
            <a:pathLst>
              <a:path w="2709545" h="811530">
                <a:moveTo>
                  <a:pt x="2555391" y="762150"/>
                </a:moveTo>
                <a:lnTo>
                  <a:pt x="2541778" y="811022"/>
                </a:lnTo>
                <a:lnTo>
                  <a:pt x="2709037" y="778637"/>
                </a:lnTo>
                <a:lnTo>
                  <a:pt x="2698378" y="768985"/>
                </a:lnTo>
                <a:lnTo>
                  <a:pt x="2579878" y="768985"/>
                </a:lnTo>
                <a:lnTo>
                  <a:pt x="2555391" y="762150"/>
                </a:lnTo>
                <a:close/>
              </a:path>
              <a:path w="2709545" h="811530">
                <a:moveTo>
                  <a:pt x="2569008" y="713263"/>
                </a:moveTo>
                <a:lnTo>
                  <a:pt x="2555391" y="762150"/>
                </a:lnTo>
                <a:lnTo>
                  <a:pt x="2579878" y="768985"/>
                </a:lnTo>
                <a:lnTo>
                  <a:pt x="2593467" y="720089"/>
                </a:lnTo>
                <a:lnTo>
                  <a:pt x="2569008" y="713263"/>
                </a:lnTo>
                <a:close/>
              </a:path>
              <a:path w="2709545" h="811530">
                <a:moveTo>
                  <a:pt x="2582672" y="664210"/>
                </a:moveTo>
                <a:lnTo>
                  <a:pt x="2569008" y="713263"/>
                </a:lnTo>
                <a:lnTo>
                  <a:pt x="2593467" y="720089"/>
                </a:lnTo>
                <a:lnTo>
                  <a:pt x="2579878" y="768985"/>
                </a:lnTo>
                <a:lnTo>
                  <a:pt x="2698378" y="768985"/>
                </a:lnTo>
                <a:lnTo>
                  <a:pt x="2582672" y="664210"/>
                </a:lnTo>
                <a:close/>
              </a:path>
              <a:path w="2709545" h="811530">
                <a:moveTo>
                  <a:pt x="13588" y="0"/>
                </a:moveTo>
                <a:lnTo>
                  <a:pt x="0" y="48895"/>
                </a:lnTo>
                <a:lnTo>
                  <a:pt x="2555391" y="762150"/>
                </a:lnTo>
                <a:lnTo>
                  <a:pt x="2569008" y="713263"/>
                </a:lnTo>
                <a:lnTo>
                  <a:pt x="1358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0876" y="3000375"/>
            <a:ext cx="2357755" cy="1071880"/>
          </a:xfrm>
          <a:custGeom>
            <a:avLst/>
            <a:gdLst/>
            <a:ahLst/>
            <a:cxnLst/>
            <a:rect l="l" t="t" r="r" b="b"/>
            <a:pathLst>
              <a:path w="2357754" h="1071879">
                <a:moveTo>
                  <a:pt x="0" y="178562"/>
                </a:moveTo>
                <a:lnTo>
                  <a:pt x="6374" y="131115"/>
                </a:lnTo>
                <a:lnTo>
                  <a:pt x="24365" y="88467"/>
                </a:lnTo>
                <a:lnTo>
                  <a:pt x="52276" y="52324"/>
                </a:lnTo>
                <a:lnTo>
                  <a:pt x="88410" y="24393"/>
                </a:lnTo>
                <a:lnTo>
                  <a:pt x="131071" y="6382"/>
                </a:lnTo>
                <a:lnTo>
                  <a:pt x="178562" y="0"/>
                </a:lnTo>
                <a:lnTo>
                  <a:pt x="2178812" y="0"/>
                </a:lnTo>
                <a:lnTo>
                  <a:pt x="2226302" y="6382"/>
                </a:lnTo>
                <a:lnTo>
                  <a:pt x="2268963" y="24393"/>
                </a:lnTo>
                <a:lnTo>
                  <a:pt x="2305097" y="52323"/>
                </a:lnTo>
                <a:lnTo>
                  <a:pt x="2333008" y="88467"/>
                </a:lnTo>
                <a:lnTo>
                  <a:pt x="2350999" y="131115"/>
                </a:lnTo>
                <a:lnTo>
                  <a:pt x="2357374" y="178562"/>
                </a:lnTo>
                <a:lnTo>
                  <a:pt x="2357374" y="892937"/>
                </a:lnTo>
                <a:lnTo>
                  <a:pt x="2350999" y="940436"/>
                </a:lnTo>
                <a:lnTo>
                  <a:pt x="2333008" y="983121"/>
                </a:lnTo>
                <a:lnTo>
                  <a:pt x="2305097" y="1019286"/>
                </a:lnTo>
                <a:lnTo>
                  <a:pt x="2268963" y="1047227"/>
                </a:lnTo>
                <a:lnTo>
                  <a:pt x="2226302" y="1065242"/>
                </a:lnTo>
                <a:lnTo>
                  <a:pt x="2178812" y="1071626"/>
                </a:lnTo>
                <a:lnTo>
                  <a:pt x="178562" y="1071626"/>
                </a:lnTo>
                <a:lnTo>
                  <a:pt x="131071" y="1065242"/>
                </a:lnTo>
                <a:lnTo>
                  <a:pt x="88410" y="1047227"/>
                </a:lnTo>
                <a:lnTo>
                  <a:pt x="52276" y="1019286"/>
                </a:lnTo>
                <a:lnTo>
                  <a:pt x="24365" y="983121"/>
                </a:lnTo>
                <a:lnTo>
                  <a:pt x="6374" y="940436"/>
                </a:lnTo>
                <a:lnTo>
                  <a:pt x="0" y="892937"/>
                </a:lnTo>
                <a:lnTo>
                  <a:pt x="0" y="17856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7564" y="2985516"/>
            <a:ext cx="1239012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84135" y="2985516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07580" y="2985516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94447" y="2985516"/>
            <a:ext cx="1476755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98764" y="2985516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17564" y="3412235"/>
            <a:ext cx="1431036" cy="792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76159" y="3412235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99604" y="3412235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86471" y="3412235"/>
            <a:ext cx="1394459" cy="792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08492" y="3412235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70547" y="3168904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4" h="338454">
                <a:moveTo>
                  <a:pt x="374028" y="84962"/>
                </a:moveTo>
                <a:lnTo>
                  <a:pt x="311276" y="84962"/>
                </a:lnTo>
                <a:lnTo>
                  <a:pt x="316610" y="92201"/>
                </a:lnTo>
                <a:lnTo>
                  <a:pt x="321309" y="98298"/>
                </a:lnTo>
                <a:lnTo>
                  <a:pt x="325247" y="103505"/>
                </a:lnTo>
                <a:lnTo>
                  <a:pt x="461899" y="274700"/>
                </a:lnTo>
                <a:lnTo>
                  <a:pt x="481837" y="272796"/>
                </a:lnTo>
                <a:lnTo>
                  <a:pt x="481837" y="192786"/>
                </a:lnTo>
                <a:lnTo>
                  <a:pt x="459612" y="192786"/>
                </a:lnTo>
                <a:lnTo>
                  <a:pt x="454786" y="186309"/>
                </a:lnTo>
                <a:lnTo>
                  <a:pt x="450087" y="180212"/>
                </a:lnTo>
                <a:lnTo>
                  <a:pt x="445388" y="174498"/>
                </a:lnTo>
                <a:lnTo>
                  <a:pt x="374028" y="84962"/>
                </a:lnTo>
                <a:close/>
              </a:path>
              <a:path w="629284" h="338454">
                <a:moveTo>
                  <a:pt x="260603" y="29972"/>
                </a:moveTo>
                <a:lnTo>
                  <a:pt x="261111" y="38862"/>
                </a:lnTo>
                <a:lnTo>
                  <a:pt x="284352" y="45593"/>
                </a:lnTo>
                <a:lnTo>
                  <a:pt x="287020" y="46482"/>
                </a:lnTo>
                <a:lnTo>
                  <a:pt x="288417" y="48387"/>
                </a:lnTo>
                <a:lnTo>
                  <a:pt x="288544" y="51308"/>
                </a:lnTo>
                <a:lnTo>
                  <a:pt x="288710" y="57402"/>
                </a:lnTo>
                <a:lnTo>
                  <a:pt x="288831" y="236966"/>
                </a:lnTo>
                <a:lnTo>
                  <a:pt x="288710" y="245405"/>
                </a:lnTo>
                <a:lnTo>
                  <a:pt x="260603" y="264668"/>
                </a:lnTo>
                <a:lnTo>
                  <a:pt x="261493" y="273304"/>
                </a:lnTo>
                <a:lnTo>
                  <a:pt x="292461" y="272821"/>
                </a:lnTo>
                <a:lnTo>
                  <a:pt x="338934" y="272796"/>
                </a:lnTo>
                <a:lnTo>
                  <a:pt x="338454" y="264287"/>
                </a:lnTo>
                <a:lnTo>
                  <a:pt x="316229" y="258191"/>
                </a:lnTo>
                <a:lnTo>
                  <a:pt x="313562" y="257556"/>
                </a:lnTo>
                <a:lnTo>
                  <a:pt x="312038" y="255524"/>
                </a:lnTo>
                <a:lnTo>
                  <a:pt x="311911" y="252095"/>
                </a:lnTo>
                <a:lnTo>
                  <a:pt x="311773" y="245405"/>
                </a:lnTo>
                <a:lnTo>
                  <a:pt x="311657" y="101346"/>
                </a:lnTo>
                <a:lnTo>
                  <a:pt x="311530" y="93599"/>
                </a:lnTo>
                <a:lnTo>
                  <a:pt x="311276" y="84962"/>
                </a:lnTo>
                <a:lnTo>
                  <a:pt x="374028" y="84962"/>
                </a:lnTo>
                <a:lnTo>
                  <a:pt x="330807" y="30734"/>
                </a:lnTo>
                <a:lnTo>
                  <a:pt x="297942" y="30734"/>
                </a:lnTo>
                <a:lnTo>
                  <a:pt x="290697" y="30686"/>
                </a:lnTo>
                <a:lnTo>
                  <a:pt x="260603" y="29972"/>
                </a:lnTo>
                <a:close/>
              </a:path>
              <a:path w="629284" h="338454">
                <a:moveTo>
                  <a:pt x="338934" y="272796"/>
                </a:moveTo>
                <a:lnTo>
                  <a:pt x="300481" y="272796"/>
                </a:lnTo>
                <a:lnTo>
                  <a:pt x="308530" y="272821"/>
                </a:lnTo>
                <a:lnTo>
                  <a:pt x="317627" y="272907"/>
                </a:lnTo>
                <a:lnTo>
                  <a:pt x="327771" y="273063"/>
                </a:lnTo>
                <a:lnTo>
                  <a:pt x="338962" y="273304"/>
                </a:lnTo>
                <a:lnTo>
                  <a:pt x="338934" y="272796"/>
                </a:lnTo>
                <a:close/>
              </a:path>
              <a:path w="629284" h="338454">
                <a:moveTo>
                  <a:pt x="431800" y="29972"/>
                </a:moveTo>
                <a:lnTo>
                  <a:pt x="432307" y="39243"/>
                </a:lnTo>
                <a:lnTo>
                  <a:pt x="454405" y="45338"/>
                </a:lnTo>
                <a:lnTo>
                  <a:pt x="457326" y="46100"/>
                </a:lnTo>
                <a:lnTo>
                  <a:pt x="458850" y="47879"/>
                </a:lnTo>
                <a:lnTo>
                  <a:pt x="459408" y="180212"/>
                </a:lnTo>
                <a:lnTo>
                  <a:pt x="459612" y="192786"/>
                </a:lnTo>
                <a:lnTo>
                  <a:pt x="481837" y="192786"/>
                </a:lnTo>
                <a:lnTo>
                  <a:pt x="481889" y="71334"/>
                </a:lnTo>
                <a:lnTo>
                  <a:pt x="482007" y="63785"/>
                </a:lnTo>
                <a:lnTo>
                  <a:pt x="510158" y="38862"/>
                </a:lnTo>
                <a:lnTo>
                  <a:pt x="509346" y="30734"/>
                </a:lnTo>
                <a:lnTo>
                  <a:pt x="470534" y="30734"/>
                </a:lnTo>
                <a:lnTo>
                  <a:pt x="453405" y="30543"/>
                </a:lnTo>
                <a:lnTo>
                  <a:pt x="431800" y="29972"/>
                </a:lnTo>
                <a:close/>
              </a:path>
              <a:path w="629284" h="338454">
                <a:moveTo>
                  <a:pt x="330200" y="29972"/>
                </a:moveTo>
                <a:lnTo>
                  <a:pt x="322462" y="30305"/>
                </a:lnTo>
                <a:lnTo>
                  <a:pt x="314499" y="30543"/>
                </a:lnTo>
                <a:lnTo>
                  <a:pt x="306322" y="30686"/>
                </a:lnTo>
                <a:lnTo>
                  <a:pt x="297942" y="30734"/>
                </a:lnTo>
                <a:lnTo>
                  <a:pt x="330807" y="30734"/>
                </a:lnTo>
                <a:lnTo>
                  <a:pt x="330200" y="29972"/>
                </a:lnTo>
                <a:close/>
              </a:path>
              <a:path w="629284" h="338454">
                <a:moveTo>
                  <a:pt x="509270" y="29972"/>
                </a:moveTo>
                <a:lnTo>
                  <a:pt x="487902" y="30543"/>
                </a:lnTo>
                <a:lnTo>
                  <a:pt x="478730" y="30686"/>
                </a:lnTo>
                <a:lnTo>
                  <a:pt x="470534" y="30734"/>
                </a:lnTo>
                <a:lnTo>
                  <a:pt x="509346" y="30734"/>
                </a:lnTo>
                <a:lnTo>
                  <a:pt x="509270" y="29972"/>
                </a:lnTo>
                <a:close/>
              </a:path>
              <a:path w="629284" h="338454">
                <a:moveTo>
                  <a:pt x="126237" y="29972"/>
                </a:moveTo>
                <a:lnTo>
                  <a:pt x="126746" y="38862"/>
                </a:lnTo>
                <a:lnTo>
                  <a:pt x="149986" y="45593"/>
                </a:lnTo>
                <a:lnTo>
                  <a:pt x="152653" y="46482"/>
                </a:lnTo>
                <a:lnTo>
                  <a:pt x="154050" y="48387"/>
                </a:lnTo>
                <a:lnTo>
                  <a:pt x="154177" y="51308"/>
                </a:lnTo>
                <a:lnTo>
                  <a:pt x="154420" y="59182"/>
                </a:lnTo>
                <a:lnTo>
                  <a:pt x="154431" y="243078"/>
                </a:lnTo>
                <a:lnTo>
                  <a:pt x="154177" y="252857"/>
                </a:lnTo>
                <a:lnTo>
                  <a:pt x="153924" y="255650"/>
                </a:lnTo>
                <a:lnTo>
                  <a:pt x="152400" y="257429"/>
                </a:lnTo>
                <a:lnTo>
                  <a:pt x="149478" y="258191"/>
                </a:lnTo>
                <a:lnTo>
                  <a:pt x="126237" y="264668"/>
                </a:lnTo>
                <a:lnTo>
                  <a:pt x="127126" y="273304"/>
                </a:lnTo>
                <a:lnTo>
                  <a:pt x="166489" y="272821"/>
                </a:lnTo>
                <a:lnTo>
                  <a:pt x="234658" y="272796"/>
                </a:lnTo>
                <a:lnTo>
                  <a:pt x="234060" y="264668"/>
                </a:lnTo>
                <a:lnTo>
                  <a:pt x="212851" y="258572"/>
                </a:lnTo>
                <a:lnTo>
                  <a:pt x="208915" y="257556"/>
                </a:lnTo>
                <a:lnTo>
                  <a:pt x="207009" y="255524"/>
                </a:lnTo>
                <a:lnTo>
                  <a:pt x="206882" y="252475"/>
                </a:lnTo>
                <a:lnTo>
                  <a:pt x="206628" y="231521"/>
                </a:lnTo>
                <a:lnTo>
                  <a:pt x="206755" y="54610"/>
                </a:lnTo>
                <a:lnTo>
                  <a:pt x="206882" y="50546"/>
                </a:lnTo>
                <a:lnTo>
                  <a:pt x="207136" y="47751"/>
                </a:lnTo>
                <a:lnTo>
                  <a:pt x="208660" y="45974"/>
                </a:lnTo>
                <a:lnTo>
                  <a:pt x="211454" y="45338"/>
                </a:lnTo>
                <a:lnTo>
                  <a:pt x="234696" y="38862"/>
                </a:lnTo>
                <a:lnTo>
                  <a:pt x="233883" y="30734"/>
                </a:lnTo>
                <a:lnTo>
                  <a:pt x="179704" y="30734"/>
                </a:lnTo>
                <a:lnTo>
                  <a:pt x="151685" y="30543"/>
                </a:lnTo>
                <a:lnTo>
                  <a:pt x="126237" y="29972"/>
                </a:lnTo>
                <a:close/>
              </a:path>
              <a:path w="629284" h="338454">
                <a:moveTo>
                  <a:pt x="234658" y="272796"/>
                </a:moveTo>
                <a:lnTo>
                  <a:pt x="181228" y="272796"/>
                </a:lnTo>
                <a:lnTo>
                  <a:pt x="195566" y="272821"/>
                </a:lnTo>
                <a:lnTo>
                  <a:pt x="209248" y="272907"/>
                </a:lnTo>
                <a:lnTo>
                  <a:pt x="222287" y="273063"/>
                </a:lnTo>
                <a:lnTo>
                  <a:pt x="234696" y="273304"/>
                </a:lnTo>
                <a:lnTo>
                  <a:pt x="234658" y="272796"/>
                </a:lnTo>
                <a:close/>
              </a:path>
              <a:path w="629284" h="338454">
                <a:moveTo>
                  <a:pt x="233806" y="29972"/>
                </a:moveTo>
                <a:lnTo>
                  <a:pt x="221424" y="30305"/>
                </a:lnTo>
                <a:lnTo>
                  <a:pt x="208279" y="30543"/>
                </a:lnTo>
                <a:lnTo>
                  <a:pt x="194373" y="30686"/>
                </a:lnTo>
                <a:lnTo>
                  <a:pt x="179704" y="30734"/>
                </a:lnTo>
                <a:lnTo>
                  <a:pt x="233883" y="30734"/>
                </a:lnTo>
                <a:lnTo>
                  <a:pt x="233806" y="29972"/>
                </a:lnTo>
                <a:close/>
              </a:path>
              <a:path w="629284" h="338454">
                <a:moveTo>
                  <a:pt x="543432" y="0"/>
                </a:moveTo>
                <a:lnTo>
                  <a:pt x="535431" y="6985"/>
                </a:lnTo>
                <a:lnTo>
                  <a:pt x="559621" y="40225"/>
                </a:lnTo>
                <a:lnTo>
                  <a:pt x="576929" y="78406"/>
                </a:lnTo>
                <a:lnTo>
                  <a:pt x="587331" y="121517"/>
                </a:lnTo>
                <a:lnTo>
                  <a:pt x="590803" y="169545"/>
                </a:lnTo>
                <a:lnTo>
                  <a:pt x="587331" y="217314"/>
                </a:lnTo>
                <a:lnTo>
                  <a:pt x="576929" y="260238"/>
                </a:lnTo>
                <a:lnTo>
                  <a:pt x="559621" y="298328"/>
                </a:lnTo>
                <a:lnTo>
                  <a:pt x="535431" y="331597"/>
                </a:lnTo>
                <a:lnTo>
                  <a:pt x="543432" y="338455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0" y="168910"/>
                </a:lnTo>
                <a:lnTo>
                  <a:pt x="623675" y="120068"/>
                </a:lnTo>
                <a:lnTo>
                  <a:pt x="607615" y="75644"/>
                </a:lnTo>
                <a:lnTo>
                  <a:pt x="580864" y="35625"/>
                </a:lnTo>
                <a:lnTo>
                  <a:pt x="543432" y="0"/>
                </a:lnTo>
                <a:close/>
              </a:path>
              <a:path w="629284" h="338454">
                <a:moveTo>
                  <a:pt x="85725" y="0"/>
                </a:moveTo>
                <a:lnTo>
                  <a:pt x="48220" y="35671"/>
                </a:lnTo>
                <a:lnTo>
                  <a:pt x="21431" y="75819"/>
                </a:lnTo>
                <a:lnTo>
                  <a:pt x="5357" y="120443"/>
                </a:lnTo>
                <a:lnTo>
                  <a:pt x="0" y="169545"/>
                </a:lnTo>
                <a:lnTo>
                  <a:pt x="5357" y="218457"/>
                </a:lnTo>
                <a:lnTo>
                  <a:pt x="21431" y="262905"/>
                </a:lnTo>
                <a:lnTo>
                  <a:pt x="48220" y="302900"/>
                </a:lnTo>
                <a:lnTo>
                  <a:pt x="85725" y="338455"/>
                </a:lnTo>
                <a:lnTo>
                  <a:pt x="93725" y="331597"/>
                </a:lnTo>
                <a:lnTo>
                  <a:pt x="69482" y="298301"/>
                </a:lnTo>
                <a:lnTo>
                  <a:pt x="52181" y="260111"/>
                </a:lnTo>
                <a:lnTo>
                  <a:pt x="41808" y="216993"/>
                </a:lnTo>
                <a:lnTo>
                  <a:pt x="38353" y="168910"/>
                </a:lnTo>
                <a:lnTo>
                  <a:pt x="41808" y="121142"/>
                </a:lnTo>
                <a:lnTo>
                  <a:pt x="52181" y="78232"/>
                </a:lnTo>
                <a:lnTo>
                  <a:pt x="69482" y="40179"/>
                </a:lnTo>
                <a:lnTo>
                  <a:pt x="93725" y="698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31152" y="3198876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59" y="333"/>
                </a:lnTo>
                <a:lnTo>
                  <a:pt x="21478" y="571"/>
                </a:lnTo>
                <a:lnTo>
                  <a:pt x="30093" y="714"/>
                </a:lnTo>
                <a:lnTo>
                  <a:pt x="37338" y="762"/>
                </a:lnTo>
                <a:lnTo>
                  <a:pt x="45718" y="714"/>
                </a:lnTo>
                <a:lnTo>
                  <a:pt x="53895" y="571"/>
                </a:lnTo>
                <a:lnTo>
                  <a:pt x="61858" y="333"/>
                </a:lnTo>
                <a:lnTo>
                  <a:pt x="69596" y="0"/>
                </a:lnTo>
                <a:lnTo>
                  <a:pt x="184784" y="144525"/>
                </a:lnTo>
                <a:lnTo>
                  <a:pt x="189483" y="150240"/>
                </a:lnTo>
                <a:lnTo>
                  <a:pt x="194182" y="156337"/>
                </a:lnTo>
                <a:lnTo>
                  <a:pt x="199008" y="162813"/>
                </a:lnTo>
                <a:lnTo>
                  <a:pt x="198881" y="154939"/>
                </a:lnTo>
                <a:lnTo>
                  <a:pt x="198754" y="147193"/>
                </a:lnTo>
                <a:lnTo>
                  <a:pt x="198754" y="139826"/>
                </a:lnTo>
                <a:lnTo>
                  <a:pt x="198754" y="49529"/>
                </a:lnTo>
                <a:lnTo>
                  <a:pt x="193801" y="15366"/>
                </a:lnTo>
                <a:lnTo>
                  <a:pt x="171703" y="9271"/>
                </a:lnTo>
                <a:lnTo>
                  <a:pt x="171196" y="0"/>
                </a:lnTo>
                <a:lnTo>
                  <a:pt x="182552" y="333"/>
                </a:lnTo>
                <a:lnTo>
                  <a:pt x="192801" y="571"/>
                </a:lnTo>
                <a:lnTo>
                  <a:pt x="201931" y="714"/>
                </a:lnTo>
                <a:lnTo>
                  <a:pt x="209930" y="762"/>
                </a:lnTo>
                <a:lnTo>
                  <a:pt x="218126" y="714"/>
                </a:lnTo>
                <a:lnTo>
                  <a:pt x="227298" y="571"/>
                </a:lnTo>
                <a:lnTo>
                  <a:pt x="237470" y="333"/>
                </a:lnTo>
                <a:lnTo>
                  <a:pt x="248666" y="0"/>
                </a:lnTo>
                <a:lnTo>
                  <a:pt x="249554" y="8889"/>
                </a:lnTo>
                <a:lnTo>
                  <a:pt x="221277" y="41856"/>
                </a:lnTo>
                <a:lnTo>
                  <a:pt x="221233" y="50164"/>
                </a:lnTo>
                <a:lnTo>
                  <a:pt x="221233" y="242824"/>
                </a:lnTo>
                <a:lnTo>
                  <a:pt x="201295" y="244728"/>
                </a:lnTo>
                <a:lnTo>
                  <a:pt x="64643" y="73533"/>
                </a:lnTo>
                <a:lnTo>
                  <a:pt x="60705" y="68325"/>
                </a:lnTo>
                <a:lnTo>
                  <a:pt x="56006" y="62229"/>
                </a:lnTo>
                <a:lnTo>
                  <a:pt x="50673" y="54990"/>
                </a:lnTo>
                <a:lnTo>
                  <a:pt x="50926" y="63626"/>
                </a:lnTo>
                <a:lnTo>
                  <a:pt x="51053" y="71374"/>
                </a:lnTo>
                <a:lnTo>
                  <a:pt x="51053" y="78612"/>
                </a:lnTo>
                <a:lnTo>
                  <a:pt x="51053" y="188340"/>
                </a:lnTo>
                <a:lnTo>
                  <a:pt x="51057" y="198102"/>
                </a:lnTo>
                <a:lnTo>
                  <a:pt x="55625" y="228219"/>
                </a:lnTo>
                <a:lnTo>
                  <a:pt x="77850" y="234314"/>
                </a:lnTo>
                <a:lnTo>
                  <a:pt x="78358" y="243332"/>
                </a:lnTo>
                <a:lnTo>
                  <a:pt x="67167" y="243091"/>
                </a:lnTo>
                <a:lnTo>
                  <a:pt x="57023" y="242935"/>
                </a:lnTo>
                <a:lnTo>
                  <a:pt x="47926" y="242849"/>
                </a:lnTo>
                <a:lnTo>
                  <a:pt x="39877" y="242824"/>
                </a:lnTo>
                <a:lnTo>
                  <a:pt x="31857" y="242849"/>
                </a:lnTo>
                <a:lnTo>
                  <a:pt x="22669" y="242935"/>
                </a:lnTo>
                <a:lnTo>
                  <a:pt x="12338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96785" y="319887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33"/>
                </a:lnTo>
                <a:lnTo>
                  <a:pt x="25447" y="571"/>
                </a:lnTo>
                <a:lnTo>
                  <a:pt x="39129" y="714"/>
                </a:lnTo>
                <a:lnTo>
                  <a:pt x="53467" y="762"/>
                </a:lnTo>
                <a:lnTo>
                  <a:pt x="68135" y="714"/>
                </a:lnTo>
                <a:lnTo>
                  <a:pt x="82042" y="571"/>
                </a:lnTo>
                <a:lnTo>
                  <a:pt x="95186" y="333"/>
                </a:lnTo>
                <a:lnTo>
                  <a:pt x="107569" y="0"/>
                </a:lnTo>
                <a:lnTo>
                  <a:pt x="108458" y="8889"/>
                </a:lnTo>
                <a:lnTo>
                  <a:pt x="85217" y="15366"/>
                </a:lnTo>
                <a:lnTo>
                  <a:pt x="82423" y="16001"/>
                </a:lnTo>
                <a:lnTo>
                  <a:pt x="80899" y="17779"/>
                </a:lnTo>
                <a:lnTo>
                  <a:pt x="80645" y="20574"/>
                </a:lnTo>
                <a:lnTo>
                  <a:pt x="80518" y="24637"/>
                </a:lnTo>
                <a:lnTo>
                  <a:pt x="80518" y="29210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941"/>
                </a:lnTo>
                <a:lnTo>
                  <a:pt x="80264" y="49529"/>
                </a:lnTo>
                <a:lnTo>
                  <a:pt x="80264" y="188340"/>
                </a:lnTo>
                <a:lnTo>
                  <a:pt x="80264" y="195325"/>
                </a:lnTo>
                <a:lnTo>
                  <a:pt x="80391" y="201549"/>
                </a:lnTo>
                <a:lnTo>
                  <a:pt x="80391" y="207263"/>
                </a:lnTo>
                <a:lnTo>
                  <a:pt x="80518" y="212851"/>
                </a:lnTo>
                <a:lnTo>
                  <a:pt x="80518" y="218059"/>
                </a:lnTo>
                <a:lnTo>
                  <a:pt x="80645" y="222503"/>
                </a:lnTo>
                <a:lnTo>
                  <a:pt x="80772" y="225551"/>
                </a:lnTo>
                <a:lnTo>
                  <a:pt x="82677" y="227584"/>
                </a:lnTo>
                <a:lnTo>
                  <a:pt x="86614" y="228600"/>
                </a:lnTo>
                <a:lnTo>
                  <a:pt x="107823" y="234696"/>
                </a:lnTo>
                <a:lnTo>
                  <a:pt x="108458" y="243332"/>
                </a:lnTo>
                <a:lnTo>
                  <a:pt x="96049" y="243091"/>
                </a:lnTo>
                <a:lnTo>
                  <a:pt x="83010" y="242935"/>
                </a:lnTo>
                <a:lnTo>
                  <a:pt x="69328" y="242849"/>
                </a:lnTo>
                <a:lnTo>
                  <a:pt x="54991" y="242824"/>
                </a:lnTo>
                <a:lnTo>
                  <a:pt x="40251" y="242849"/>
                </a:lnTo>
                <a:lnTo>
                  <a:pt x="26320" y="242935"/>
                </a:lnTo>
                <a:lnTo>
                  <a:pt x="13200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3241" y="228219"/>
                </a:lnTo>
                <a:lnTo>
                  <a:pt x="26162" y="227457"/>
                </a:lnTo>
                <a:lnTo>
                  <a:pt x="27686" y="225678"/>
                </a:lnTo>
                <a:lnTo>
                  <a:pt x="27940" y="222885"/>
                </a:lnTo>
                <a:lnTo>
                  <a:pt x="28067" y="218186"/>
                </a:lnTo>
                <a:lnTo>
                  <a:pt x="28194" y="213106"/>
                </a:lnTo>
                <a:lnTo>
                  <a:pt x="28194" y="207390"/>
                </a:lnTo>
                <a:lnTo>
                  <a:pt x="28321" y="201675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28067" y="25273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05980" y="316890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32" y="35625"/>
                </a:lnTo>
                <a:lnTo>
                  <a:pt x="72183" y="75644"/>
                </a:lnTo>
                <a:lnTo>
                  <a:pt x="88243" y="120068"/>
                </a:lnTo>
                <a:lnTo>
                  <a:pt x="93599" y="168910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5"/>
                </a:lnTo>
                <a:lnTo>
                  <a:pt x="0" y="331597"/>
                </a:lnTo>
                <a:lnTo>
                  <a:pt x="24189" y="298328"/>
                </a:lnTo>
                <a:lnTo>
                  <a:pt x="41497" y="260238"/>
                </a:lnTo>
                <a:lnTo>
                  <a:pt x="51899" y="217314"/>
                </a:lnTo>
                <a:lnTo>
                  <a:pt x="55372" y="169545"/>
                </a:lnTo>
                <a:lnTo>
                  <a:pt x="51899" y="121517"/>
                </a:lnTo>
                <a:lnTo>
                  <a:pt x="41497" y="78406"/>
                </a:lnTo>
                <a:lnTo>
                  <a:pt x="24189" y="40225"/>
                </a:lnTo>
                <a:lnTo>
                  <a:pt x="0" y="6985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70547" y="316890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725" y="6985"/>
                </a:lnTo>
                <a:lnTo>
                  <a:pt x="69482" y="40179"/>
                </a:lnTo>
                <a:lnTo>
                  <a:pt x="52181" y="78232"/>
                </a:lnTo>
                <a:lnTo>
                  <a:pt x="41808" y="121142"/>
                </a:lnTo>
                <a:lnTo>
                  <a:pt x="38353" y="168910"/>
                </a:lnTo>
                <a:lnTo>
                  <a:pt x="41808" y="216993"/>
                </a:lnTo>
                <a:lnTo>
                  <a:pt x="52181" y="260111"/>
                </a:lnTo>
                <a:lnTo>
                  <a:pt x="69482" y="298301"/>
                </a:lnTo>
                <a:lnTo>
                  <a:pt x="93725" y="331597"/>
                </a:lnTo>
                <a:lnTo>
                  <a:pt x="85725" y="338455"/>
                </a:lnTo>
                <a:lnTo>
                  <a:pt x="48220" y="302900"/>
                </a:lnTo>
                <a:lnTo>
                  <a:pt x="21431" y="262905"/>
                </a:lnTo>
                <a:lnTo>
                  <a:pt x="5357" y="218457"/>
                </a:lnTo>
                <a:lnTo>
                  <a:pt x="0" y="169545"/>
                </a:lnTo>
                <a:lnTo>
                  <a:pt x="5357" y="120443"/>
                </a:lnTo>
                <a:lnTo>
                  <a:pt x="21431" y="75819"/>
                </a:lnTo>
                <a:lnTo>
                  <a:pt x="48220" y="35671"/>
                </a:lnTo>
                <a:lnTo>
                  <a:pt x="8572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25055" y="335551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25055" y="334285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36509" y="3194939"/>
            <a:ext cx="894715" cy="304165"/>
          </a:xfrm>
          <a:custGeom>
            <a:avLst/>
            <a:gdLst/>
            <a:ahLst/>
            <a:cxnLst/>
            <a:rect l="l" t="t" r="r" b="b"/>
            <a:pathLst>
              <a:path w="894715" h="304164">
                <a:moveTo>
                  <a:pt x="545465" y="188340"/>
                </a:moveTo>
                <a:lnTo>
                  <a:pt x="529463" y="188340"/>
                </a:lnTo>
                <a:lnTo>
                  <a:pt x="523113" y="190626"/>
                </a:lnTo>
                <a:lnTo>
                  <a:pt x="518160" y="195452"/>
                </a:lnTo>
                <a:lnTo>
                  <a:pt x="513080" y="200151"/>
                </a:lnTo>
                <a:lnTo>
                  <a:pt x="510667" y="206756"/>
                </a:lnTo>
                <a:lnTo>
                  <a:pt x="510689" y="215405"/>
                </a:lnTo>
                <a:lnTo>
                  <a:pt x="520594" y="221658"/>
                </a:lnTo>
                <a:lnTo>
                  <a:pt x="527700" y="229044"/>
                </a:lnTo>
                <a:lnTo>
                  <a:pt x="531973" y="237573"/>
                </a:lnTo>
                <a:lnTo>
                  <a:pt x="533400" y="247269"/>
                </a:lnTo>
                <a:lnTo>
                  <a:pt x="531447" y="258794"/>
                </a:lnTo>
                <a:lnTo>
                  <a:pt x="525589" y="270319"/>
                </a:lnTo>
                <a:lnTo>
                  <a:pt x="515826" y="281844"/>
                </a:lnTo>
                <a:lnTo>
                  <a:pt x="502158" y="293370"/>
                </a:lnTo>
                <a:lnTo>
                  <a:pt x="511048" y="303911"/>
                </a:lnTo>
                <a:lnTo>
                  <a:pt x="544462" y="274978"/>
                </a:lnTo>
                <a:lnTo>
                  <a:pt x="565054" y="233598"/>
                </a:lnTo>
                <a:lnTo>
                  <a:pt x="565912" y="222503"/>
                </a:lnTo>
                <a:lnTo>
                  <a:pt x="565406" y="215391"/>
                </a:lnTo>
                <a:lnTo>
                  <a:pt x="563895" y="208962"/>
                </a:lnTo>
                <a:lnTo>
                  <a:pt x="561357" y="203162"/>
                </a:lnTo>
                <a:lnTo>
                  <a:pt x="557784" y="197993"/>
                </a:lnTo>
                <a:lnTo>
                  <a:pt x="552323" y="191515"/>
                </a:lnTo>
                <a:lnTo>
                  <a:pt x="545465" y="188340"/>
                </a:lnTo>
                <a:close/>
              </a:path>
              <a:path w="894715" h="304164">
                <a:moveTo>
                  <a:pt x="219329" y="188340"/>
                </a:moveTo>
                <a:lnTo>
                  <a:pt x="203326" y="188340"/>
                </a:lnTo>
                <a:lnTo>
                  <a:pt x="196976" y="190626"/>
                </a:lnTo>
                <a:lnTo>
                  <a:pt x="192024" y="195452"/>
                </a:lnTo>
                <a:lnTo>
                  <a:pt x="186944" y="200151"/>
                </a:lnTo>
                <a:lnTo>
                  <a:pt x="184531" y="206756"/>
                </a:lnTo>
                <a:lnTo>
                  <a:pt x="184553" y="215405"/>
                </a:lnTo>
                <a:lnTo>
                  <a:pt x="194458" y="221658"/>
                </a:lnTo>
                <a:lnTo>
                  <a:pt x="201564" y="229044"/>
                </a:lnTo>
                <a:lnTo>
                  <a:pt x="205837" y="237573"/>
                </a:lnTo>
                <a:lnTo>
                  <a:pt x="207264" y="247269"/>
                </a:lnTo>
                <a:lnTo>
                  <a:pt x="205311" y="258794"/>
                </a:lnTo>
                <a:lnTo>
                  <a:pt x="199453" y="270319"/>
                </a:lnTo>
                <a:lnTo>
                  <a:pt x="189690" y="281844"/>
                </a:lnTo>
                <a:lnTo>
                  <a:pt x="176022" y="293370"/>
                </a:lnTo>
                <a:lnTo>
                  <a:pt x="184912" y="303911"/>
                </a:lnTo>
                <a:lnTo>
                  <a:pt x="218326" y="274978"/>
                </a:lnTo>
                <a:lnTo>
                  <a:pt x="238918" y="233598"/>
                </a:lnTo>
                <a:lnTo>
                  <a:pt x="239775" y="222503"/>
                </a:lnTo>
                <a:lnTo>
                  <a:pt x="239270" y="215391"/>
                </a:lnTo>
                <a:lnTo>
                  <a:pt x="237759" y="208962"/>
                </a:lnTo>
                <a:lnTo>
                  <a:pt x="235221" y="203162"/>
                </a:lnTo>
                <a:lnTo>
                  <a:pt x="231648" y="197993"/>
                </a:lnTo>
                <a:lnTo>
                  <a:pt x="226187" y="191515"/>
                </a:lnTo>
                <a:lnTo>
                  <a:pt x="219329" y="188340"/>
                </a:lnTo>
                <a:close/>
              </a:path>
              <a:path w="894715" h="304164">
                <a:moveTo>
                  <a:pt x="0" y="3937"/>
                </a:moveTo>
                <a:lnTo>
                  <a:pt x="508" y="12826"/>
                </a:lnTo>
                <a:lnTo>
                  <a:pt x="23749" y="19558"/>
                </a:lnTo>
                <a:lnTo>
                  <a:pt x="26416" y="20447"/>
                </a:lnTo>
                <a:lnTo>
                  <a:pt x="27813" y="22351"/>
                </a:lnTo>
                <a:lnTo>
                  <a:pt x="27940" y="25273"/>
                </a:lnTo>
                <a:lnTo>
                  <a:pt x="28194" y="33527"/>
                </a:lnTo>
                <a:lnTo>
                  <a:pt x="28288" y="203162"/>
                </a:lnTo>
                <a:lnTo>
                  <a:pt x="28164" y="215391"/>
                </a:lnTo>
                <a:lnTo>
                  <a:pt x="0" y="238633"/>
                </a:lnTo>
                <a:lnTo>
                  <a:pt x="889" y="247269"/>
                </a:lnTo>
                <a:lnTo>
                  <a:pt x="40393" y="246786"/>
                </a:lnTo>
                <a:lnTo>
                  <a:pt x="111095" y="246761"/>
                </a:lnTo>
                <a:lnTo>
                  <a:pt x="110617" y="238633"/>
                </a:lnTo>
                <a:lnTo>
                  <a:pt x="80326" y="206756"/>
                </a:lnTo>
                <a:lnTo>
                  <a:pt x="80264" y="135127"/>
                </a:lnTo>
                <a:lnTo>
                  <a:pt x="145709" y="135127"/>
                </a:lnTo>
                <a:lnTo>
                  <a:pt x="145707" y="118363"/>
                </a:lnTo>
                <a:lnTo>
                  <a:pt x="80264" y="118363"/>
                </a:lnTo>
                <a:lnTo>
                  <a:pt x="80264" y="22351"/>
                </a:lnTo>
                <a:lnTo>
                  <a:pt x="175420" y="22351"/>
                </a:lnTo>
                <a:lnTo>
                  <a:pt x="178562" y="5334"/>
                </a:lnTo>
                <a:lnTo>
                  <a:pt x="178042" y="4699"/>
                </a:lnTo>
                <a:lnTo>
                  <a:pt x="46100" y="4699"/>
                </a:lnTo>
                <a:lnTo>
                  <a:pt x="23717" y="4508"/>
                </a:lnTo>
                <a:lnTo>
                  <a:pt x="0" y="3937"/>
                </a:lnTo>
                <a:close/>
              </a:path>
              <a:path w="894715" h="304164">
                <a:moveTo>
                  <a:pt x="111095" y="246761"/>
                </a:moveTo>
                <a:lnTo>
                  <a:pt x="54991" y="246761"/>
                </a:lnTo>
                <a:lnTo>
                  <a:pt x="69494" y="246786"/>
                </a:lnTo>
                <a:lnTo>
                  <a:pt x="83677" y="246872"/>
                </a:lnTo>
                <a:lnTo>
                  <a:pt x="97549" y="247028"/>
                </a:lnTo>
                <a:lnTo>
                  <a:pt x="111125" y="247269"/>
                </a:lnTo>
                <a:lnTo>
                  <a:pt x="111095" y="246761"/>
                </a:lnTo>
                <a:close/>
              </a:path>
              <a:path w="894715" h="304164">
                <a:moveTo>
                  <a:pt x="145709" y="135127"/>
                </a:moveTo>
                <a:lnTo>
                  <a:pt x="90043" y="135127"/>
                </a:lnTo>
                <a:lnTo>
                  <a:pt x="105965" y="135159"/>
                </a:lnTo>
                <a:lnTo>
                  <a:pt x="122936" y="135382"/>
                </a:lnTo>
                <a:lnTo>
                  <a:pt x="125730" y="135636"/>
                </a:lnTo>
                <a:lnTo>
                  <a:pt x="127508" y="137287"/>
                </a:lnTo>
                <a:lnTo>
                  <a:pt x="128397" y="140335"/>
                </a:lnTo>
                <a:lnTo>
                  <a:pt x="134747" y="164846"/>
                </a:lnTo>
                <a:lnTo>
                  <a:pt x="146176" y="163830"/>
                </a:lnTo>
                <a:lnTo>
                  <a:pt x="145936" y="152159"/>
                </a:lnTo>
                <a:lnTo>
                  <a:pt x="145780" y="142097"/>
                </a:lnTo>
                <a:lnTo>
                  <a:pt x="145709" y="135127"/>
                </a:lnTo>
                <a:close/>
              </a:path>
              <a:path w="894715" h="304164">
                <a:moveTo>
                  <a:pt x="146176" y="89153"/>
                </a:moveTo>
                <a:lnTo>
                  <a:pt x="134747" y="89662"/>
                </a:lnTo>
                <a:lnTo>
                  <a:pt x="128524" y="113411"/>
                </a:lnTo>
                <a:lnTo>
                  <a:pt x="127762" y="116459"/>
                </a:lnTo>
                <a:lnTo>
                  <a:pt x="125730" y="117983"/>
                </a:lnTo>
                <a:lnTo>
                  <a:pt x="122555" y="118110"/>
                </a:lnTo>
                <a:lnTo>
                  <a:pt x="114101" y="118256"/>
                </a:lnTo>
                <a:lnTo>
                  <a:pt x="80264" y="118363"/>
                </a:lnTo>
                <a:lnTo>
                  <a:pt x="145707" y="118363"/>
                </a:lnTo>
                <a:lnTo>
                  <a:pt x="145780" y="111093"/>
                </a:lnTo>
                <a:lnTo>
                  <a:pt x="145936" y="100921"/>
                </a:lnTo>
                <a:lnTo>
                  <a:pt x="146176" y="89153"/>
                </a:lnTo>
                <a:close/>
              </a:path>
              <a:path w="894715" h="304164">
                <a:moveTo>
                  <a:pt x="175420" y="22351"/>
                </a:moveTo>
                <a:lnTo>
                  <a:pt x="147447" y="22351"/>
                </a:lnTo>
                <a:lnTo>
                  <a:pt x="158496" y="64515"/>
                </a:lnTo>
                <a:lnTo>
                  <a:pt x="167894" y="63119"/>
                </a:lnTo>
                <a:lnTo>
                  <a:pt x="175420" y="22351"/>
                </a:lnTo>
                <a:close/>
              </a:path>
              <a:path w="894715" h="304164">
                <a:moveTo>
                  <a:pt x="177419" y="3937"/>
                </a:moveTo>
                <a:lnTo>
                  <a:pt x="154961" y="4270"/>
                </a:lnTo>
                <a:lnTo>
                  <a:pt x="132921" y="4508"/>
                </a:lnTo>
                <a:lnTo>
                  <a:pt x="111285" y="4651"/>
                </a:lnTo>
                <a:lnTo>
                  <a:pt x="90043" y="4699"/>
                </a:lnTo>
                <a:lnTo>
                  <a:pt x="178042" y="4699"/>
                </a:lnTo>
                <a:lnTo>
                  <a:pt x="177419" y="3937"/>
                </a:lnTo>
                <a:close/>
              </a:path>
              <a:path w="894715" h="304164">
                <a:moveTo>
                  <a:pt x="361188" y="3937"/>
                </a:moveTo>
                <a:lnTo>
                  <a:pt x="361696" y="12826"/>
                </a:lnTo>
                <a:lnTo>
                  <a:pt x="384937" y="19558"/>
                </a:lnTo>
                <a:lnTo>
                  <a:pt x="387604" y="20447"/>
                </a:lnTo>
                <a:lnTo>
                  <a:pt x="389000" y="22351"/>
                </a:lnTo>
                <a:lnTo>
                  <a:pt x="389128" y="25273"/>
                </a:lnTo>
                <a:lnTo>
                  <a:pt x="389370" y="33147"/>
                </a:lnTo>
                <a:lnTo>
                  <a:pt x="389382" y="217043"/>
                </a:lnTo>
                <a:lnTo>
                  <a:pt x="389128" y="226822"/>
                </a:lnTo>
                <a:lnTo>
                  <a:pt x="388874" y="229615"/>
                </a:lnTo>
                <a:lnTo>
                  <a:pt x="387350" y="231394"/>
                </a:lnTo>
                <a:lnTo>
                  <a:pt x="384429" y="232156"/>
                </a:lnTo>
                <a:lnTo>
                  <a:pt x="361188" y="238633"/>
                </a:lnTo>
                <a:lnTo>
                  <a:pt x="362076" y="247269"/>
                </a:lnTo>
                <a:lnTo>
                  <a:pt x="401439" y="246786"/>
                </a:lnTo>
                <a:lnTo>
                  <a:pt x="469608" y="246761"/>
                </a:lnTo>
                <a:lnTo>
                  <a:pt x="469011" y="238633"/>
                </a:lnTo>
                <a:lnTo>
                  <a:pt x="447801" y="232537"/>
                </a:lnTo>
                <a:lnTo>
                  <a:pt x="443865" y="231521"/>
                </a:lnTo>
                <a:lnTo>
                  <a:pt x="441960" y="229488"/>
                </a:lnTo>
                <a:lnTo>
                  <a:pt x="441833" y="226440"/>
                </a:lnTo>
                <a:lnTo>
                  <a:pt x="441579" y="205486"/>
                </a:lnTo>
                <a:lnTo>
                  <a:pt x="441451" y="199262"/>
                </a:lnTo>
                <a:lnTo>
                  <a:pt x="441569" y="43052"/>
                </a:lnTo>
                <a:lnTo>
                  <a:pt x="446405" y="19303"/>
                </a:lnTo>
                <a:lnTo>
                  <a:pt x="469646" y="12826"/>
                </a:lnTo>
                <a:lnTo>
                  <a:pt x="468833" y="4699"/>
                </a:lnTo>
                <a:lnTo>
                  <a:pt x="414655" y="4699"/>
                </a:lnTo>
                <a:lnTo>
                  <a:pt x="386635" y="4508"/>
                </a:lnTo>
                <a:lnTo>
                  <a:pt x="361188" y="3937"/>
                </a:lnTo>
                <a:close/>
              </a:path>
              <a:path w="894715" h="304164">
                <a:moveTo>
                  <a:pt x="469608" y="246761"/>
                </a:moveTo>
                <a:lnTo>
                  <a:pt x="416179" y="246761"/>
                </a:lnTo>
                <a:lnTo>
                  <a:pt x="430516" y="246786"/>
                </a:lnTo>
                <a:lnTo>
                  <a:pt x="444198" y="246872"/>
                </a:lnTo>
                <a:lnTo>
                  <a:pt x="457237" y="247028"/>
                </a:lnTo>
                <a:lnTo>
                  <a:pt x="469646" y="247269"/>
                </a:lnTo>
                <a:lnTo>
                  <a:pt x="469608" y="246761"/>
                </a:lnTo>
                <a:close/>
              </a:path>
              <a:path w="894715" h="304164">
                <a:moveTo>
                  <a:pt x="468757" y="3937"/>
                </a:moveTo>
                <a:lnTo>
                  <a:pt x="456374" y="4270"/>
                </a:lnTo>
                <a:lnTo>
                  <a:pt x="443229" y="4508"/>
                </a:lnTo>
                <a:lnTo>
                  <a:pt x="429323" y="4651"/>
                </a:lnTo>
                <a:lnTo>
                  <a:pt x="414655" y="4699"/>
                </a:lnTo>
                <a:lnTo>
                  <a:pt x="468833" y="4699"/>
                </a:lnTo>
                <a:lnTo>
                  <a:pt x="468757" y="3937"/>
                </a:lnTo>
                <a:close/>
              </a:path>
              <a:path w="894715" h="304164">
                <a:moveTo>
                  <a:pt x="827786" y="0"/>
                </a:moveTo>
                <a:lnTo>
                  <a:pt x="771937" y="8667"/>
                </a:lnTo>
                <a:lnTo>
                  <a:pt x="727710" y="34671"/>
                </a:lnTo>
                <a:lnTo>
                  <a:pt x="699023" y="75533"/>
                </a:lnTo>
                <a:lnTo>
                  <a:pt x="689483" y="128777"/>
                </a:lnTo>
                <a:lnTo>
                  <a:pt x="691653" y="155348"/>
                </a:lnTo>
                <a:lnTo>
                  <a:pt x="709092" y="200394"/>
                </a:lnTo>
                <a:lnTo>
                  <a:pt x="743215" y="233749"/>
                </a:lnTo>
                <a:lnTo>
                  <a:pt x="789023" y="250842"/>
                </a:lnTo>
                <a:lnTo>
                  <a:pt x="815975" y="252984"/>
                </a:lnTo>
                <a:lnTo>
                  <a:pt x="837291" y="251507"/>
                </a:lnTo>
                <a:lnTo>
                  <a:pt x="857440" y="247078"/>
                </a:lnTo>
                <a:lnTo>
                  <a:pt x="876446" y="239696"/>
                </a:lnTo>
                <a:lnTo>
                  <a:pt x="894334" y="229362"/>
                </a:lnTo>
                <a:lnTo>
                  <a:pt x="840613" y="229362"/>
                </a:lnTo>
                <a:lnTo>
                  <a:pt x="819896" y="227526"/>
                </a:lnTo>
                <a:lnTo>
                  <a:pt x="772033" y="199898"/>
                </a:lnTo>
                <a:lnTo>
                  <a:pt x="753522" y="165401"/>
                </a:lnTo>
                <a:lnTo>
                  <a:pt x="747395" y="120903"/>
                </a:lnTo>
                <a:lnTo>
                  <a:pt x="748704" y="98762"/>
                </a:lnTo>
                <a:lnTo>
                  <a:pt x="759182" y="61146"/>
                </a:lnTo>
                <a:lnTo>
                  <a:pt x="793670" y="24177"/>
                </a:lnTo>
                <a:lnTo>
                  <a:pt x="827659" y="17018"/>
                </a:lnTo>
                <a:lnTo>
                  <a:pt x="889769" y="17018"/>
                </a:lnTo>
                <a:lnTo>
                  <a:pt x="891286" y="8889"/>
                </a:lnTo>
                <a:lnTo>
                  <a:pt x="890270" y="7112"/>
                </a:lnTo>
                <a:lnTo>
                  <a:pt x="874363" y="4018"/>
                </a:lnTo>
                <a:lnTo>
                  <a:pt x="858647" y="1793"/>
                </a:lnTo>
                <a:lnTo>
                  <a:pt x="843121" y="450"/>
                </a:lnTo>
                <a:lnTo>
                  <a:pt x="827786" y="0"/>
                </a:lnTo>
                <a:close/>
              </a:path>
              <a:path w="894715" h="304164">
                <a:moveTo>
                  <a:pt x="892175" y="219456"/>
                </a:moveTo>
                <a:lnTo>
                  <a:pt x="878796" y="223789"/>
                </a:lnTo>
                <a:lnTo>
                  <a:pt x="865727" y="226885"/>
                </a:lnTo>
                <a:lnTo>
                  <a:pt x="852991" y="228742"/>
                </a:lnTo>
                <a:lnTo>
                  <a:pt x="840613" y="229362"/>
                </a:lnTo>
                <a:lnTo>
                  <a:pt x="894334" y="229362"/>
                </a:lnTo>
                <a:lnTo>
                  <a:pt x="892175" y="219456"/>
                </a:lnTo>
                <a:close/>
              </a:path>
              <a:path w="894715" h="304164">
                <a:moveTo>
                  <a:pt x="889769" y="17018"/>
                </a:moveTo>
                <a:lnTo>
                  <a:pt x="827659" y="17018"/>
                </a:lnTo>
                <a:lnTo>
                  <a:pt x="835443" y="17281"/>
                </a:lnTo>
                <a:lnTo>
                  <a:pt x="842978" y="18081"/>
                </a:lnTo>
                <a:lnTo>
                  <a:pt x="850251" y="19429"/>
                </a:lnTo>
                <a:lnTo>
                  <a:pt x="857250" y="21336"/>
                </a:lnTo>
                <a:lnTo>
                  <a:pt x="870458" y="71120"/>
                </a:lnTo>
                <a:lnTo>
                  <a:pt x="879983" y="69469"/>
                </a:lnTo>
                <a:lnTo>
                  <a:pt x="889769" y="17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32571" y="3377184"/>
            <a:ext cx="75946" cy="1277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06435" y="3377184"/>
            <a:ext cx="75946" cy="1277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97697" y="319887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33"/>
                </a:lnTo>
                <a:lnTo>
                  <a:pt x="25447" y="571"/>
                </a:lnTo>
                <a:lnTo>
                  <a:pt x="39129" y="714"/>
                </a:lnTo>
                <a:lnTo>
                  <a:pt x="53467" y="762"/>
                </a:lnTo>
                <a:lnTo>
                  <a:pt x="68135" y="714"/>
                </a:lnTo>
                <a:lnTo>
                  <a:pt x="82042" y="571"/>
                </a:lnTo>
                <a:lnTo>
                  <a:pt x="95186" y="333"/>
                </a:lnTo>
                <a:lnTo>
                  <a:pt x="107569" y="0"/>
                </a:lnTo>
                <a:lnTo>
                  <a:pt x="108457" y="8889"/>
                </a:lnTo>
                <a:lnTo>
                  <a:pt x="85217" y="15366"/>
                </a:lnTo>
                <a:lnTo>
                  <a:pt x="82423" y="16001"/>
                </a:lnTo>
                <a:lnTo>
                  <a:pt x="80899" y="17779"/>
                </a:lnTo>
                <a:lnTo>
                  <a:pt x="80645" y="20574"/>
                </a:lnTo>
                <a:lnTo>
                  <a:pt x="80518" y="24637"/>
                </a:lnTo>
                <a:lnTo>
                  <a:pt x="80518" y="29210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3" y="43941"/>
                </a:lnTo>
                <a:lnTo>
                  <a:pt x="80263" y="49529"/>
                </a:lnTo>
                <a:lnTo>
                  <a:pt x="80263" y="188340"/>
                </a:lnTo>
                <a:lnTo>
                  <a:pt x="80263" y="195325"/>
                </a:lnTo>
                <a:lnTo>
                  <a:pt x="80391" y="201549"/>
                </a:lnTo>
                <a:lnTo>
                  <a:pt x="80391" y="207263"/>
                </a:lnTo>
                <a:lnTo>
                  <a:pt x="80518" y="212851"/>
                </a:lnTo>
                <a:lnTo>
                  <a:pt x="80518" y="218059"/>
                </a:lnTo>
                <a:lnTo>
                  <a:pt x="80645" y="222503"/>
                </a:lnTo>
                <a:lnTo>
                  <a:pt x="80772" y="225551"/>
                </a:lnTo>
                <a:lnTo>
                  <a:pt x="82676" y="227584"/>
                </a:lnTo>
                <a:lnTo>
                  <a:pt x="86613" y="228600"/>
                </a:lnTo>
                <a:lnTo>
                  <a:pt x="107823" y="234696"/>
                </a:lnTo>
                <a:lnTo>
                  <a:pt x="108457" y="243332"/>
                </a:lnTo>
                <a:lnTo>
                  <a:pt x="96049" y="243091"/>
                </a:lnTo>
                <a:lnTo>
                  <a:pt x="83010" y="242935"/>
                </a:lnTo>
                <a:lnTo>
                  <a:pt x="69328" y="242849"/>
                </a:lnTo>
                <a:lnTo>
                  <a:pt x="54991" y="242824"/>
                </a:lnTo>
                <a:lnTo>
                  <a:pt x="40251" y="242849"/>
                </a:lnTo>
                <a:lnTo>
                  <a:pt x="26320" y="242935"/>
                </a:lnTo>
                <a:lnTo>
                  <a:pt x="13200" y="243091"/>
                </a:lnTo>
                <a:lnTo>
                  <a:pt x="888" y="243332"/>
                </a:lnTo>
                <a:lnTo>
                  <a:pt x="0" y="234696"/>
                </a:lnTo>
                <a:lnTo>
                  <a:pt x="23241" y="228219"/>
                </a:lnTo>
                <a:lnTo>
                  <a:pt x="26161" y="227457"/>
                </a:lnTo>
                <a:lnTo>
                  <a:pt x="27685" y="225678"/>
                </a:lnTo>
                <a:lnTo>
                  <a:pt x="27940" y="222885"/>
                </a:lnTo>
                <a:lnTo>
                  <a:pt x="28067" y="218186"/>
                </a:lnTo>
                <a:lnTo>
                  <a:pt x="28194" y="213106"/>
                </a:lnTo>
                <a:lnTo>
                  <a:pt x="28194" y="207390"/>
                </a:lnTo>
                <a:lnTo>
                  <a:pt x="28321" y="201675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28067" y="25273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36509" y="3198876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2025" y="333"/>
                </a:lnTo>
                <a:lnTo>
                  <a:pt x="23717" y="571"/>
                </a:lnTo>
                <a:lnTo>
                  <a:pt x="35075" y="714"/>
                </a:lnTo>
                <a:lnTo>
                  <a:pt x="46100" y="762"/>
                </a:lnTo>
                <a:lnTo>
                  <a:pt x="90043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2"/>
                </a:lnTo>
                <a:lnTo>
                  <a:pt x="158496" y="60578"/>
                </a:lnTo>
                <a:lnTo>
                  <a:pt x="147447" y="18414"/>
                </a:lnTo>
                <a:lnTo>
                  <a:pt x="80264" y="18414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524" y="109474"/>
                </a:lnTo>
                <a:lnTo>
                  <a:pt x="134747" y="85725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9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3"/>
                </a:lnTo>
                <a:lnTo>
                  <a:pt x="134747" y="160909"/>
                </a:lnTo>
                <a:lnTo>
                  <a:pt x="105965" y="131222"/>
                </a:lnTo>
                <a:lnTo>
                  <a:pt x="90043" y="131190"/>
                </a:lnTo>
                <a:lnTo>
                  <a:pt x="80264" y="131190"/>
                </a:lnTo>
                <a:lnTo>
                  <a:pt x="80264" y="188340"/>
                </a:lnTo>
                <a:lnTo>
                  <a:pt x="80287" y="198080"/>
                </a:lnTo>
                <a:lnTo>
                  <a:pt x="110617" y="234696"/>
                </a:lnTo>
                <a:lnTo>
                  <a:pt x="111125" y="243332"/>
                </a:lnTo>
                <a:lnTo>
                  <a:pt x="97549" y="243091"/>
                </a:lnTo>
                <a:lnTo>
                  <a:pt x="83677" y="242935"/>
                </a:lnTo>
                <a:lnTo>
                  <a:pt x="69494" y="242849"/>
                </a:lnTo>
                <a:lnTo>
                  <a:pt x="54991" y="242824"/>
                </a:lnTo>
                <a:lnTo>
                  <a:pt x="40393" y="242849"/>
                </a:lnTo>
                <a:lnTo>
                  <a:pt x="26511" y="242935"/>
                </a:lnTo>
                <a:lnTo>
                  <a:pt x="13342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28321" y="44323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25993" y="3194939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889"/>
                </a:lnTo>
                <a:lnTo>
                  <a:pt x="190500" y="69469"/>
                </a:lnTo>
                <a:lnTo>
                  <a:pt x="180975" y="71120"/>
                </a:lnTo>
                <a:lnTo>
                  <a:pt x="167766" y="21336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8"/>
                </a:lnTo>
                <a:lnTo>
                  <a:pt x="120104" y="18805"/>
                </a:lnTo>
                <a:lnTo>
                  <a:pt x="78866" y="45720"/>
                </a:lnTo>
                <a:lnTo>
                  <a:pt x="59221" y="98762"/>
                </a:lnTo>
                <a:lnTo>
                  <a:pt x="57911" y="120903"/>
                </a:lnTo>
                <a:lnTo>
                  <a:pt x="59439" y="144408"/>
                </a:lnTo>
                <a:lnTo>
                  <a:pt x="71735" y="183894"/>
                </a:lnTo>
                <a:lnTo>
                  <a:pt x="112077" y="222011"/>
                </a:lnTo>
                <a:lnTo>
                  <a:pt x="151129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1" y="219456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1" y="252984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94"/>
                </a:lnTo>
                <a:lnTo>
                  <a:pt x="2170" y="155348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900" y="19502"/>
                </a:lnTo>
                <a:lnTo>
                  <a:pt x="108914" y="2166"/>
                </a:lnTo>
                <a:lnTo>
                  <a:pt x="13830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64452" y="3589528"/>
            <a:ext cx="918591" cy="3506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17079" y="378222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17079" y="376957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30693" y="3621659"/>
            <a:ext cx="889635" cy="304165"/>
          </a:xfrm>
          <a:custGeom>
            <a:avLst/>
            <a:gdLst/>
            <a:ahLst/>
            <a:cxnLst/>
            <a:rect l="l" t="t" r="r" b="b"/>
            <a:pathLst>
              <a:path w="889634" h="304164">
                <a:moveTo>
                  <a:pt x="639317" y="188341"/>
                </a:moveTo>
                <a:lnTo>
                  <a:pt x="623315" y="188341"/>
                </a:lnTo>
                <a:lnTo>
                  <a:pt x="616965" y="190627"/>
                </a:lnTo>
                <a:lnTo>
                  <a:pt x="612012" y="195453"/>
                </a:lnTo>
                <a:lnTo>
                  <a:pt x="606932" y="200152"/>
                </a:lnTo>
                <a:lnTo>
                  <a:pt x="604520" y="206756"/>
                </a:lnTo>
                <a:lnTo>
                  <a:pt x="604542" y="215405"/>
                </a:lnTo>
                <a:lnTo>
                  <a:pt x="614447" y="221658"/>
                </a:lnTo>
                <a:lnTo>
                  <a:pt x="621553" y="229044"/>
                </a:lnTo>
                <a:lnTo>
                  <a:pt x="625826" y="237573"/>
                </a:lnTo>
                <a:lnTo>
                  <a:pt x="627252" y="247269"/>
                </a:lnTo>
                <a:lnTo>
                  <a:pt x="625300" y="258794"/>
                </a:lnTo>
                <a:lnTo>
                  <a:pt x="619442" y="270319"/>
                </a:lnTo>
                <a:lnTo>
                  <a:pt x="609679" y="281844"/>
                </a:lnTo>
                <a:lnTo>
                  <a:pt x="596010" y="293370"/>
                </a:lnTo>
                <a:lnTo>
                  <a:pt x="604901" y="303911"/>
                </a:lnTo>
                <a:lnTo>
                  <a:pt x="638315" y="274978"/>
                </a:lnTo>
                <a:lnTo>
                  <a:pt x="658907" y="233598"/>
                </a:lnTo>
                <a:lnTo>
                  <a:pt x="659764" y="222504"/>
                </a:lnTo>
                <a:lnTo>
                  <a:pt x="659259" y="215392"/>
                </a:lnTo>
                <a:lnTo>
                  <a:pt x="657748" y="208962"/>
                </a:lnTo>
                <a:lnTo>
                  <a:pt x="655210" y="203162"/>
                </a:lnTo>
                <a:lnTo>
                  <a:pt x="651636" y="197993"/>
                </a:lnTo>
                <a:lnTo>
                  <a:pt x="646176" y="191516"/>
                </a:lnTo>
                <a:lnTo>
                  <a:pt x="639317" y="188341"/>
                </a:lnTo>
                <a:close/>
              </a:path>
              <a:path w="889634" h="304164">
                <a:moveTo>
                  <a:pt x="419988" y="3937"/>
                </a:moveTo>
                <a:lnTo>
                  <a:pt x="420497" y="12827"/>
                </a:lnTo>
                <a:lnTo>
                  <a:pt x="443737" y="19558"/>
                </a:lnTo>
                <a:lnTo>
                  <a:pt x="446404" y="20447"/>
                </a:lnTo>
                <a:lnTo>
                  <a:pt x="447801" y="22352"/>
                </a:lnTo>
                <a:lnTo>
                  <a:pt x="447928" y="25273"/>
                </a:lnTo>
                <a:lnTo>
                  <a:pt x="448182" y="33528"/>
                </a:lnTo>
                <a:lnTo>
                  <a:pt x="448277" y="203162"/>
                </a:lnTo>
                <a:lnTo>
                  <a:pt x="448153" y="215392"/>
                </a:lnTo>
                <a:lnTo>
                  <a:pt x="419988" y="238633"/>
                </a:lnTo>
                <a:lnTo>
                  <a:pt x="420877" y="247269"/>
                </a:lnTo>
                <a:lnTo>
                  <a:pt x="460382" y="246786"/>
                </a:lnTo>
                <a:lnTo>
                  <a:pt x="531084" y="246761"/>
                </a:lnTo>
                <a:lnTo>
                  <a:pt x="530605" y="238633"/>
                </a:lnTo>
                <a:lnTo>
                  <a:pt x="500315" y="206756"/>
                </a:lnTo>
                <a:lnTo>
                  <a:pt x="500252" y="135128"/>
                </a:lnTo>
                <a:lnTo>
                  <a:pt x="565698" y="135128"/>
                </a:lnTo>
                <a:lnTo>
                  <a:pt x="565696" y="118364"/>
                </a:lnTo>
                <a:lnTo>
                  <a:pt x="500252" y="118364"/>
                </a:lnTo>
                <a:lnTo>
                  <a:pt x="500252" y="22352"/>
                </a:lnTo>
                <a:lnTo>
                  <a:pt x="595409" y="22352"/>
                </a:lnTo>
                <a:lnTo>
                  <a:pt x="598551" y="5334"/>
                </a:lnTo>
                <a:lnTo>
                  <a:pt x="598031" y="4699"/>
                </a:lnTo>
                <a:lnTo>
                  <a:pt x="466089" y="4699"/>
                </a:lnTo>
                <a:lnTo>
                  <a:pt x="443706" y="4508"/>
                </a:lnTo>
                <a:lnTo>
                  <a:pt x="419988" y="3937"/>
                </a:lnTo>
                <a:close/>
              </a:path>
              <a:path w="889634" h="304164">
                <a:moveTo>
                  <a:pt x="531084" y="246761"/>
                </a:moveTo>
                <a:lnTo>
                  <a:pt x="474979" y="246761"/>
                </a:lnTo>
                <a:lnTo>
                  <a:pt x="531113" y="247269"/>
                </a:lnTo>
                <a:lnTo>
                  <a:pt x="531084" y="246761"/>
                </a:lnTo>
                <a:close/>
              </a:path>
              <a:path w="889634" h="304164">
                <a:moveTo>
                  <a:pt x="565698" y="135128"/>
                </a:moveTo>
                <a:lnTo>
                  <a:pt x="510031" y="135128"/>
                </a:lnTo>
                <a:lnTo>
                  <a:pt x="525954" y="135159"/>
                </a:lnTo>
                <a:lnTo>
                  <a:pt x="542925" y="135382"/>
                </a:lnTo>
                <a:lnTo>
                  <a:pt x="545718" y="135636"/>
                </a:lnTo>
                <a:lnTo>
                  <a:pt x="547497" y="137287"/>
                </a:lnTo>
                <a:lnTo>
                  <a:pt x="548385" y="140335"/>
                </a:lnTo>
                <a:lnTo>
                  <a:pt x="554735" y="164846"/>
                </a:lnTo>
                <a:lnTo>
                  <a:pt x="566165" y="163830"/>
                </a:lnTo>
                <a:lnTo>
                  <a:pt x="565925" y="152159"/>
                </a:lnTo>
                <a:lnTo>
                  <a:pt x="565769" y="142097"/>
                </a:lnTo>
                <a:lnTo>
                  <a:pt x="565698" y="135128"/>
                </a:lnTo>
                <a:close/>
              </a:path>
              <a:path w="889634" h="304164">
                <a:moveTo>
                  <a:pt x="566165" y="89154"/>
                </a:moveTo>
                <a:lnTo>
                  <a:pt x="554735" y="89662"/>
                </a:lnTo>
                <a:lnTo>
                  <a:pt x="548512" y="113411"/>
                </a:lnTo>
                <a:lnTo>
                  <a:pt x="547751" y="116459"/>
                </a:lnTo>
                <a:lnTo>
                  <a:pt x="545718" y="117983"/>
                </a:lnTo>
                <a:lnTo>
                  <a:pt x="542543" y="118110"/>
                </a:lnTo>
                <a:lnTo>
                  <a:pt x="534090" y="118256"/>
                </a:lnTo>
                <a:lnTo>
                  <a:pt x="500252" y="118364"/>
                </a:lnTo>
                <a:lnTo>
                  <a:pt x="565696" y="118364"/>
                </a:lnTo>
                <a:lnTo>
                  <a:pt x="565769" y="111093"/>
                </a:lnTo>
                <a:lnTo>
                  <a:pt x="565925" y="100921"/>
                </a:lnTo>
                <a:lnTo>
                  <a:pt x="566165" y="89154"/>
                </a:lnTo>
                <a:close/>
              </a:path>
              <a:path w="889634" h="304164">
                <a:moveTo>
                  <a:pt x="595409" y="22352"/>
                </a:moveTo>
                <a:lnTo>
                  <a:pt x="567435" y="22352"/>
                </a:lnTo>
                <a:lnTo>
                  <a:pt x="578484" y="64516"/>
                </a:lnTo>
                <a:lnTo>
                  <a:pt x="587882" y="63119"/>
                </a:lnTo>
                <a:lnTo>
                  <a:pt x="595409" y="22352"/>
                </a:lnTo>
                <a:close/>
              </a:path>
              <a:path w="889634" h="304164">
                <a:moveTo>
                  <a:pt x="597407" y="3937"/>
                </a:moveTo>
                <a:lnTo>
                  <a:pt x="510031" y="4699"/>
                </a:lnTo>
                <a:lnTo>
                  <a:pt x="598031" y="4699"/>
                </a:lnTo>
                <a:lnTo>
                  <a:pt x="597407" y="3937"/>
                </a:lnTo>
                <a:close/>
              </a:path>
              <a:path w="889634" h="304164">
                <a:moveTo>
                  <a:pt x="278129" y="188341"/>
                </a:moveTo>
                <a:lnTo>
                  <a:pt x="262127" y="188341"/>
                </a:lnTo>
                <a:lnTo>
                  <a:pt x="255777" y="190627"/>
                </a:lnTo>
                <a:lnTo>
                  <a:pt x="250825" y="195453"/>
                </a:lnTo>
                <a:lnTo>
                  <a:pt x="245745" y="200152"/>
                </a:lnTo>
                <a:lnTo>
                  <a:pt x="243331" y="206756"/>
                </a:lnTo>
                <a:lnTo>
                  <a:pt x="243354" y="215405"/>
                </a:lnTo>
                <a:lnTo>
                  <a:pt x="253259" y="221658"/>
                </a:lnTo>
                <a:lnTo>
                  <a:pt x="260365" y="229044"/>
                </a:lnTo>
                <a:lnTo>
                  <a:pt x="264638" y="237573"/>
                </a:lnTo>
                <a:lnTo>
                  <a:pt x="266064" y="247269"/>
                </a:lnTo>
                <a:lnTo>
                  <a:pt x="264112" y="258794"/>
                </a:lnTo>
                <a:lnTo>
                  <a:pt x="258254" y="270319"/>
                </a:lnTo>
                <a:lnTo>
                  <a:pt x="248491" y="281844"/>
                </a:lnTo>
                <a:lnTo>
                  <a:pt x="234823" y="293370"/>
                </a:lnTo>
                <a:lnTo>
                  <a:pt x="243712" y="303911"/>
                </a:lnTo>
                <a:lnTo>
                  <a:pt x="277127" y="274978"/>
                </a:lnTo>
                <a:lnTo>
                  <a:pt x="297719" y="233598"/>
                </a:lnTo>
                <a:lnTo>
                  <a:pt x="298576" y="222504"/>
                </a:lnTo>
                <a:lnTo>
                  <a:pt x="298071" y="215392"/>
                </a:lnTo>
                <a:lnTo>
                  <a:pt x="296560" y="208962"/>
                </a:lnTo>
                <a:lnTo>
                  <a:pt x="294022" y="203162"/>
                </a:lnTo>
                <a:lnTo>
                  <a:pt x="290449" y="197993"/>
                </a:lnTo>
                <a:lnTo>
                  <a:pt x="284987" y="191516"/>
                </a:lnTo>
                <a:lnTo>
                  <a:pt x="278129" y="188341"/>
                </a:lnTo>
                <a:close/>
              </a:path>
              <a:path w="889634" h="304164">
                <a:moveTo>
                  <a:pt x="781176" y="3937"/>
                </a:moveTo>
                <a:lnTo>
                  <a:pt x="781684" y="12827"/>
                </a:lnTo>
                <a:lnTo>
                  <a:pt x="804926" y="19558"/>
                </a:lnTo>
                <a:lnTo>
                  <a:pt x="807592" y="20447"/>
                </a:lnTo>
                <a:lnTo>
                  <a:pt x="808989" y="22352"/>
                </a:lnTo>
                <a:lnTo>
                  <a:pt x="809116" y="25273"/>
                </a:lnTo>
                <a:lnTo>
                  <a:pt x="809359" y="33147"/>
                </a:lnTo>
                <a:lnTo>
                  <a:pt x="809371" y="217043"/>
                </a:lnTo>
                <a:lnTo>
                  <a:pt x="809116" y="226822"/>
                </a:lnTo>
                <a:lnTo>
                  <a:pt x="808862" y="229616"/>
                </a:lnTo>
                <a:lnTo>
                  <a:pt x="807338" y="231394"/>
                </a:lnTo>
                <a:lnTo>
                  <a:pt x="804417" y="232156"/>
                </a:lnTo>
                <a:lnTo>
                  <a:pt x="781176" y="238633"/>
                </a:lnTo>
                <a:lnTo>
                  <a:pt x="782065" y="247269"/>
                </a:lnTo>
                <a:lnTo>
                  <a:pt x="821428" y="246786"/>
                </a:lnTo>
                <a:lnTo>
                  <a:pt x="889597" y="246761"/>
                </a:lnTo>
                <a:lnTo>
                  <a:pt x="889000" y="238633"/>
                </a:lnTo>
                <a:lnTo>
                  <a:pt x="867790" y="232537"/>
                </a:lnTo>
                <a:lnTo>
                  <a:pt x="863853" y="231521"/>
                </a:lnTo>
                <a:lnTo>
                  <a:pt x="861949" y="229489"/>
                </a:lnTo>
                <a:lnTo>
                  <a:pt x="861822" y="226441"/>
                </a:lnTo>
                <a:lnTo>
                  <a:pt x="861695" y="216789"/>
                </a:lnTo>
                <a:lnTo>
                  <a:pt x="861570" y="211328"/>
                </a:lnTo>
                <a:lnTo>
                  <a:pt x="861684" y="33528"/>
                </a:lnTo>
                <a:lnTo>
                  <a:pt x="866393" y="19304"/>
                </a:lnTo>
                <a:lnTo>
                  <a:pt x="889634" y="12827"/>
                </a:lnTo>
                <a:lnTo>
                  <a:pt x="888822" y="4699"/>
                </a:lnTo>
                <a:lnTo>
                  <a:pt x="834643" y="4699"/>
                </a:lnTo>
                <a:lnTo>
                  <a:pt x="806624" y="4508"/>
                </a:lnTo>
                <a:lnTo>
                  <a:pt x="781176" y="3937"/>
                </a:lnTo>
                <a:close/>
              </a:path>
              <a:path w="889634" h="304164">
                <a:moveTo>
                  <a:pt x="889597" y="246761"/>
                </a:moveTo>
                <a:lnTo>
                  <a:pt x="836167" y="246761"/>
                </a:lnTo>
                <a:lnTo>
                  <a:pt x="850505" y="246786"/>
                </a:lnTo>
                <a:lnTo>
                  <a:pt x="889634" y="247269"/>
                </a:lnTo>
                <a:lnTo>
                  <a:pt x="889597" y="246761"/>
                </a:lnTo>
                <a:close/>
              </a:path>
              <a:path w="889634" h="304164">
                <a:moveTo>
                  <a:pt x="888746" y="3937"/>
                </a:moveTo>
                <a:lnTo>
                  <a:pt x="863218" y="4508"/>
                </a:lnTo>
                <a:lnTo>
                  <a:pt x="834643" y="4699"/>
                </a:lnTo>
                <a:lnTo>
                  <a:pt x="888822" y="4699"/>
                </a:lnTo>
                <a:lnTo>
                  <a:pt x="888746" y="3937"/>
                </a:lnTo>
                <a:close/>
              </a:path>
              <a:path w="889634" h="304164">
                <a:moveTo>
                  <a:pt x="138302" y="0"/>
                </a:moveTo>
                <a:lnTo>
                  <a:pt x="82454" y="8667"/>
                </a:lnTo>
                <a:lnTo>
                  <a:pt x="38226" y="34671"/>
                </a:lnTo>
                <a:lnTo>
                  <a:pt x="9540" y="75533"/>
                </a:lnTo>
                <a:lnTo>
                  <a:pt x="0" y="128778"/>
                </a:lnTo>
                <a:lnTo>
                  <a:pt x="2170" y="155348"/>
                </a:lnTo>
                <a:lnTo>
                  <a:pt x="19609" y="200394"/>
                </a:lnTo>
                <a:lnTo>
                  <a:pt x="53732" y="233749"/>
                </a:lnTo>
                <a:lnTo>
                  <a:pt x="99540" y="250842"/>
                </a:lnTo>
                <a:lnTo>
                  <a:pt x="126491" y="252984"/>
                </a:lnTo>
                <a:lnTo>
                  <a:pt x="147808" y="251507"/>
                </a:lnTo>
                <a:lnTo>
                  <a:pt x="167957" y="247078"/>
                </a:lnTo>
                <a:lnTo>
                  <a:pt x="186963" y="239696"/>
                </a:lnTo>
                <a:lnTo>
                  <a:pt x="204850" y="229362"/>
                </a:lnTo>
                <a:lnTo>
                  <a:pt x="151129" y="229362"/>
                </a:lnTo>
                <a:lnTo>
                  <a:pt x="130413" y="227526"/>
                </a:lnTo>
                <a:lnTo>
                  <a:pt x="82550" y="199898"/>
                </a:lnTo>
                <a:lnTo>
                  <a:pt x="64039" y="165401"/>
                </a:lnTo>
                <a:lnTo>
                  <a:pt x="57911" y="120904"/>
                </a:lnTo>
                <a:lnTo>
                  <a:pt x="59221" y="98762"/>
                </a:lnTo>
                <a:lnTo>
                  <a:pt x="69699" y="61146"/>
                </a:lnTo>
                <a:lnTo>
                  <a:pt x="104187" y="24177"/>
                </a:lnTo>
                <a:lnTo>
                  <a:pt x="138175" y="17018"/>
                </a:lnTo>
                <a:lnTo>
                  <a:pt x="200286" y="17018"/>
                </a:lnTo>
                <a:lnTo>
                  <a:pt x="201802" y="8890"/>
                </a:lnTo>
                <a:lnTo>
                  <a:pt x="200786" y="7112"/>
                </a:lnTo>
                <a:lnTo>
                  <a:pt x="184880" y="4018"/>
                </a:lnTo>
                <a:lnTo>
                  <a:pt x="169163" y="1793"/>
                </a:lnTo>
                <a:lnTo>
                  <a:pt x="153638" y="450"/>
                </a:lnTo>
                <a:lnTo>
                  <a:pt x="138302" y="0"/>
                </a:lnTo>
                <a:close/>
              </a:path>
              <a:path w="889634" h="304164">
                <a:moveTo>
                  <a:pt x="202691" y="219456"/>
                </a:moveTo>
                <a:lnTo>
                  <a:pt x="189313" y="223789"/>
                </a:lnTo>
                <a:lnTo>
                  <a:pt x="176244" y="226885"/>
                </a:lnTo>
                <a:lnTo>
                  <a:pt x="163508" y="228742"/>
                </a:lnTo>
                <a:lnTo>
                  <a:pt x="151129" y="229362"/>
                </a:lnTo>
                <a:lnTo>
                  <a:pt x="204850" y="229362"/>
                </a:lnTo>
                <a:lnTo>
                  <a:pt x="202691" y="219456"/>
                </a:lnTo>
                <a:close/>
              </a:path>
              <a:path w="889634" h="304164">
                <a:moveTo>
                  <a:pt x="200286" y="17018"/>
                </a:moveTo>
                <a:lnTo>
                  <a:pt x="138175" y="17018"/>
                </a:lnTo>
                <a:lnTo>
                  <a:pt x="145960" y="17281"/>
                </a:lnTo>
                <a:lnTo>
                  <a:pt x="153495" y="18081"/>
                </a:lnTo>
                <a:lnTo>
                  <a:pt x="160768" y="19429"/>
                </a:lnTo>
                <a:lnTo>
                  <a:pt x="167766" y="21336"/>
                </a:lnTo>
                <a:lnTo>
                  <a:pt x="180975" y="71120"/>
                </a:lnTo>
                <a:lnTo>
                  <a:pt x="190500" y="69469"/>
                </a:lnTo>
                <a:lnTo>
                  <a:pt x="200286" y="17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20607" y="3803903"/>
            <a:ext cx="75946" cy="1277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59419" y="3803903"/>
            <a:ext cx="75946" cy="1277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11869" y="362559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33"/>
                </a:lnTo>
                <a:lnTo>
                  <a:pt x="25447" y="571"/>
                </a:lnTo>
                <a:lnTo>
                  <a:pt x="39129" y="714"/>
                </a:lnTo>
                <a:lnTo>
                  <a:pt x="53466" y="761"/>
                </a:lnTo>
                <a:lnTo>
                  <a:pt x="68135" y="714"/>
                </a:lnTo>
                <a:lnTo>
                  <a:pt x="82041" y="571"/>
                </a:lnTo>
                <a:lnTo>
                  <a:pt x="95186" y="333"/>
                </a:lnTo>
                <a:lnTo>
                  <a:pt x="107569" y="0"/>
                </a:lnTo>
                <a:lnTo>
                  <a:pt x="108457" y="8889"/>
                </a:lnTo>
                <a:lnTo>
                  <a:pt x="85216" y="15366"/>
                </a:lnTo>
                <a:lnTo>
                  <a:pt x="82423" y="16001"/>
                </a:lnTo>
                <a:lnTo>
                  <a:pt x="80899" y="17779"/>
                </a:lnTo>
                <a:lnTo>
                  <a:pt x="80645" y="20573"/>
                </a:lnTo>
                <a:lnTo>
                  <a:pt x="80518" y="24637"/>
                </a:lnTo>
                <a:lnTo>
                  <a:pt x="80518" y="29209"/>
                </a:lnTo>
                <a:lnTo>
                  <a:pt x="80390" y="33908"/>
                </a:lnTo>
                <a:lnTo>
                  <a:pt x="80390" y="38734"/>
                </a:lnTo>
                <a:lnTo>
                  <a:pt x="80263" y="43941"/>
                </a:lnTo>
                <a:lnTo>
                  <a:pt x="80263" y="49529"/>
                </a:lnTo>
                <a:lnTo>
                  <a:pt x="80263" y="188340"/>
                </a:lnTo>
                <a:lnTo>
                  <a:pt x="80263" y="195325"/>
                </a:lnTo>
                <a:lnTo>
                  <a:pt x="80390" y="201548"/>
                </a:lnTo>
                <a:lnTo>
                  <a:pt x="80390" y="207263"/>
                </a:lnTo>
                <a:lnTo>
                  <a:pt x="80518" y="212851"/>
                </a:lnTo>
                <a:lnTo>
                  <a:pt x="80518" y="218058"/>
                </a:lnTo>
                <a:lnTo>
                  <a:pt x="80645" y="222503"/>
                </a:lnTo>
                <a:lnTo>
                  <a:pt x="80772" y="225551"/>
                </a:lnTo>
                <a:lnTo>
                  <a:pt x="82676" y="227583"/>
                </a:lnTo>
                <a:lnTo>
                  <a:pt x="86613" y="228599"/>
                </a:lnTo>
                <a:lnTo>
                  <a:pt x="107823" y="234695"/>
                </a:lnTo>
                <a:lnTo>
                  <a:pt x="108457" y="243331"/>
                </a:lnTo>
                <a:lnTo>
                  <a:pt x="96049" y="243091"/>
                </a:lnTo>
                <a:lnTo>
                  <a:pt x="83010" y="242935"/>
                </a:lnTo>
                <a:lnTo>
                  <a:pt x="69328" y="242849"/>
                </a:lnTo>
                <a:lnTo>
                  <a:pt x="54990" y="242823"/>
                </a:lnTo>
                <a:lnTo>
                  <a:pt x="40251" y="242849"/>
                </a:lnTo>
                <a:lnTo>
                  <a:pt x="26320" y="242935"/>
                </a:lnTo>
                <a:lnTo>
                  <a:pt x="13200" y="243091"/>
                </a:lnTo>
                <a:lnTo>
                  <a:pt x="888" y="243331"/>
                </a:lnTo>
                <a:lnTo>
                  <a:pt x="0" y="234695"/>
                </a:lnTo>
                <a:lnTo>
                  <a:pt x="23240" y="228218"/>
                </a:lnTo>
                <a:lnTo>
                  <a:pt x="26161" y="227456"/>
                </a:lnTo>
                <a:lnTo>
                  <a:pt x="27685" y="225678"/>
                </a:lnTo>
                <a:lnTo>
                  <a:pt x="27939" y="222884"/>
                </a:lnTo>
                <a:lnTo>
                  <a:pt x="28066" y="218185"/>
                </a:lnTo>
                <a:lnTo>
                  <a:pt x="28194" y="213105"/>
                </a:lnTo>
                <a:lnTo>
                  <a:pt x="28194" y="207390"/>
                </a:lnTo>
                <a:lnTo>
                  <a:pt x="28321" y="201675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28066" y="25272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50681" y="3625596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2025" y="333"/>
                </a:lnTo>
                <a:lnTo>
                  <a:pt x="23717" y="571"/>
                </a:lnTo>
                <a:lnTo>
                  <a:pt x="35075" y="714"/>
                </a:lnTo>
                <a:lnTo>
                  <a:pt x="46100" y="761"/>
                </a:lnTo>
                <a:lnTo>
                  <a:pt x="90043" y="761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6"/>
                </a:lnTo>
                <a:lnTo>
                  <a:pt x="167894" y="59181"/>
                </a:lnTo>
                <a:lnTo>
                  <a:pt x="158496" y="60578"/>
                </a:lnTo>
                <a:lnTo>
                  <a:pt x="147447" y="18414"/>
                </a:lnTo>
                <a:lnTo>
                  <a:pt x="80264" y="18414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524" y="109473"/>
                </a:lnTo>
                <a:lnTo>
                  <a:pt x="134747" y="85724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8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2"/>
                </a:lnTo>
                <a:lnTo>
                  <a:pt x="134747" y="160908"/>
                </a:lnTo>
                <a:lnTo>
                  <a:pt x="105965" y="131222"/>
                </a:lnTo>
                <a:lnTo>
                  <a:pt x="90043" y="131190"/>
                </a:lnTo>
                <a:lnTo>
                  <a:pt x="80264" y="131190"/>
                </a:lnTo>
                <a:lnTo>
                  <a:pt x="80264" y="188340"/>
                </a:lnTo>
                <a:lnTo>
                  <a:pt x="80287" y="198080"/>
                </a:lnTo>
                <a:lnTo>
                  <a:pt x="110617" y="234695"/>
                </a:lnTo>
                <a:lnTo>
                  <a:pt x="111125" y="243331"/>
                </a:lnTo>
                <a:lnTo>
                  <a:pt x="97549" y="243091"/>
                </a:lnTo>
                <a:lnTo>
                  <a:pt x="83677" y="242935"/>
                </a:lnTo>
                <a:lnTo>
                  <a:pt x="69494" y="242849"/>
                </a:lnTo>
                <a:lnTo>
                  <a:pt x="54991" y="242823"/>
                </a:lnTo>
                <a:lnTo>
                  <a:pt x="40393" y="242849"/>
                </a:lnTo>
                <a:lnTo>
                  <a:pt x="26511" y="242935"/>
                </a:lnTo>
                <a:lnTo>
                  <a:pt x="13342" y="243091"/>
                </a:lnTo>
                <a:lnTo>
                  <a:pt x="889" y="243331"/>
                </a:lnTo>
                <a:lnTo>
                  <a:pt x="0" y="234695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28321" y="44322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30693" y="3621659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890"/>
                </a:lnTo>
                <a:lnTo>
                  <a:pt x="190500" y="69469"/>
                </a:lnTo>
                <a:lnTo>
                  <a:pt x="180975" y="71120"/>
                </a:lnTo>
                <a:lnTo>
                  <a:pt x="167766" y="21336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8"/>
                </a:lnTo>
                <a:lnTo>
                  <a:pt x="120104" y="18805"/>
                </a:lnTo>
                <a:lnTo>
                  <a:pt x="78866" y="45720"/>
                </a:lnTo>
                <a:lnTo>
                  <a:pt x="59221" y="98762"/>
                </a:lnTo>
                <a:lnTo>
                  <a:pt x="57911" y="120904"/>
                </a:lnTo>
                <a:lnTo>
                  <a:pt x="59439" y="144408"/>
                </a:lnTo>
                <a:lnTo>
                  <a:pt x="71735" y="183894"/>
                </a:lnTo>
                <a:lnTo>
                  <a:pt x="112077" y="222011"/>
                </a:lnTo>
                <a:lnTo>
                  <a:pt x="151129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1" y="219456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1" y="252984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94"/>
                </a:lnTo>
                <a:lnTo>
                  <a:pt x="2170" y="155348"/>
                </a:lnTo>
                <a:lnTo>
                  <a:pt x="0" y="128778"/>
                </a:lnTo>
                <a:lnTo>
                  <a:pt x="2383" y="100607"/>
                </a:lnTo>
                <a:lnTo>
                  <a:pt x="21484" y="53554"/>
                </a:lnTo>
                <a:lnTo>
                  <a:pt x="58900" y="19502"/>
                </a:lnTo>
                <a:lnTo>
                  <a:pt x="108914" y="2166"/>
                </a:lnTo>
                <a:lnTo>
                  <a:pt x="13830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2849" y="4357751"/>
            <a:ext cx="2000885" cy="1143000"/>
          </a:xfrm>
          <a:custGeom>
            <a:avLst/>
            <a:gdLst/>
            <a:ahLst/>
            <a:cxnLst/>
            <a:rect l="l" t="t" r="r" b="b"/>
            <a:pathLst>
              <a:path w="2000885" h="1143000">
                <a:moveTo>
                  <a:pt x="0" y="190500"/>
                </a:moveTo>
                <a:lnTo>
                  <a:pt x="5030" y="146797"/>
                </a:lnTo>
                <a:lnTo>
                  <a:pt x="19361" y="106691"/>
                </a:lnTo>
                <a:lnTo>
                  <a:pt x="41847" y="71321"/>
                </a:lnTo>
                <a:lnTo>
                  <a:pt x="71348" y="41827"/>
                </a:lnTo>
                <a:lnTo>
                  <a:pt x="106718" y="19349"/>
                </a:lnTo>
                <a:lnTo>
                  <a:pt x="146817" y="5027"/>
                </a:lnTo>
                <a:lnTo>
                  <a:pt x="190500" y="0"/>
                </a:lnTo>
                <a:lnTo>
                  <a:pt x="1809775" y="0"/>
                </a:lnTo>
                <a:lnTo>
                  <a:pt x="1853438" y="5027"/>
                </a:lnTo>
                <a:lnTo>
                  <a:pt x="1893528" y="19349"/>
                </a:lnTo>
                <a:lnTo>
                  <a:pt x="1928900" y="41827"/>
                </a:lnTo>
                <a:lnTo>
                  <a:pt x="1958407" y="71321"/>
                </a:lnTo>
                <a:lnTo>
                  <a:pt x="1980903" y="106691"/>
                </a:lnTo>
                <a:lnTo>
                  <a:pt x="1995241" y="146797"/>
                </a:lnTo>
                <a:lnTo>
                  <a:pt x="2000275" y="190500"/>
                </a:lnTo>
                <a:lnTo>
                  <a:pt x="2000275" y="952500"/>
                </a:lnTo>
                <a:lnTo>
                  <a:pt x="1995241" y="996162"/>
                </a:lnTo>
                <a:lnTo>
                  <a:pt x="1980903" y="1036253"/>
                </a:lnTo>
                <a:lnTo>
                  <a:pt x="1958407" y="1071625"/>
                </a:lnTo>
                <a:lnTo>
                  <a:pt x="1928900" y="1101132"/>
                </a:lnTo>
                <a:lnTo>
                  <a:pt x="1893528" y="1123627"/>
                </a:lnTo>
                <a:lnTo>
                  <a:pt x="1853438" y="1137965"/>
                </a:lnTo>
                <a:lnTo>
                  <a:pt x="1809775" y="1143000"/>
                </a:lnTo>
                <a:lnTo>
                  <a:pt x="190500" y="1143000"/>
                </a:lnTo>
                <a:lnTo>
                  <a:pt x="146817" y="1137965"/>
                </a:lnTo>
                <a:lnTo>
                  <a:pt x="106718" y="1123627"/>
                </a:lnTo>
                <a:lnTo>
                  <a:pt x="71348" y="1101132"/>
                </a:lnTo>
                <a:lnTo>
                  <a:pt x="41847" y="1071625"/>
                </a:lnTo>
                <a:lnTo>
                  <a:pt x="19361" y="1036253"/>
                </a:lnTo>
                <a:lnTo>
                  <a:pt x="5030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484" y="4378452"/>
            <a:ext cx="1239012" cy="7924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9055" y="4378452"/>
            <a:ext cx="595884" cy="792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52500" y="437845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39367" y="4378452"/>
            <a:ext cx="1181100" cy="7924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48027" y="437845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484" y="4805171"/>
            <a:ext cx="1431036" cy="792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21080" y="4805171"/>
            <a:ext cx="595884" cy="792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4524" y="4805171"/>
            <a:ext cx="1182624" cy="7924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54707" y="4805171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6090" y="4561966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21" y="84962"/>
                </a:moveTo>
                <a:lnTo>
                  <a:pt x="311213" y="84962"/>
                </a:lnTo>
                <a:lnTo>
                  <a:pt x="321208" y="98297"/>
                </a:lnTo>
                <a:lnTo>
                  <a:pt x="325259" y="103504"/>
                </a:lnTo>
                <a:lnTo>
                  <a:pt x="461886" y="274700"/>
                </a:lnTo>
                <a:lnTo>
                  <a:pt x="481825" y="272795"/>
                </a:lnTo>
                <a:lnTo>
                  <a:pt x="481825" y="192785"/>
                </a:lnTo>
                <a:lnTo>
                  <a:pt x="459625" y="192785"/>
                </a:lnTo>
                <a:lnTo>
                  <a:pt x="454774" y="186308"/>
                </a:lnTo>
                <a:lnTo>
                  <a:pt x="450037" y="180212"/>
                </a:lnTo>
                <a:lnTo>
                  <a:pt x="445414" y="174370"/>
                </a:lnTo>
                <a:lnTo>
                  <a:pt x="374021" y="84962"/>
                </a:lnTo>
                <a:close/>
              </a:path>
              <a:path w="629285" h="338454">
                <a:moveTo>
                  <a:pt x="260578" y="29971"/>
                </a:moveTo>
                <a:lnTo>
                  <a:pt x="261099" y="38861"/>
                </a:lnTo>
                <a:lnTo>
                  <a:pt x="286994" y="46354"/>
                </a:lnTo>
                <a:lnTo>
                  <a:pt x="288378" y="48386"/>
                </a:lnTo>
                <a:lnTo>
                  <a:pt x="288493" y="51307"/>
                </a:lnTo>
                <a:lnTo>
                  <a:pt x="288650" y="57402"/>
                </a:lnTo>
                <a:lnTo>
                  <a:pt x="288762" y="236966"/>
                </a:lnTo>
                <a:lnTo>
                  <a:pt x="288650" y="245405"/>
                </a:lnTo>
                <a:lnTo>
                  <a:pt x="260578" y="264540"/>
                </a:lnTo>
                <a:lnTo>
                  <a:pt x="261454" y="273303"/>
                </a:lnTo>
                <a:lnTo>
                  <a:pt x="283257" y="272907"/>
                </a:lnTo>
                <a:lnTo>
                  <a:pt x="292437" y="272821"/>
                </a:lnTo>
                <a:lnTo>
                  <a:pt x="338920" y="272795"/>
                </a:lnTo>
                <a:lnTo>
                  <a:pt x="338429" y="264286"/>
                </a:lnTo>
                <a:lnTo>
                  <a:pt x="311643" y="236966"/>
                </a:lnTo>
                <a:lnTo>
                  <a:pt x="311556" y="101345"/>
                </a:lnTo>
                <a:lnTo>
                  <a:pt x="311442" y="93471"/>
                </a:lnTo>
                <a:lnTo>
                  <a:pt x="311213" y="84962"/>
                </a:lnTo>
                <a:lnTo>
                  <a:pt x="374021" y="84962"/>
                </a:lnTo>
                <a:lnTo>
                  <a:pt x="330719" y="30733"/>
                </a:lnTo>
                <a:lnTo>
                  <a:pt x="297865" y="30733"/>
                </a:lnTo>
                <a:lnTo>
                  <a:pt x="282041" y="30543"/>
                </a:lnTo>
                <a:lnTo>
                  <a:pt x="260578" y="29971"/>
                </a:lnTo>
                <a:close/>
              </a:path>
              <a:path w="629285" h="338454">
                <a:moveTo>
                  <a:pt x="338920" y="272795"/>
                </a:moveTo>
                <a:lnTo>
                  <a:pt x="300469" y="272795"/>
                </a:lnTo>
                <a:lnTo>
                  <a:pt x="308526" y="272821"/>
                </a:lnTo>
                <a:lnTo>
                  <a:pt x="338950" y="273303"/>
                </a:lnTo>
                <a:lnTo>
                  <a:pt x="338920" y="272795"/>
                </a:lnTo>
                <a:close/>
              </a:path>
              <a:path w="629285" h="338454">
                <a:moveTo>
                  <a:pt x="431711" y="29971"/>
                </a:moveTo>
                <a:lnTo>
                  <a:pt x="432231" y="39242"/>
                </a:lnTo>
                <a:lnTo>
                  <a:pt x="454431" y="45211"/>
                </a:lnTo>
                <a:lnTo>
                  <a:pt x="457314" y="46100"/>
                </a:lnTo>
                <a:lnTo>
                  <a:pt x="459328" y="180212"/>
                </a:lnTo>
                <a:lnTo>
                  <a:pt x="459440" y="186308"/>
                </a:lnTo>
                <a:lnTo>
                  <a:pt x="459625" y="192785"/>
                </a:lnTo>
                <a:lnTo>
                  <a:pt x="481825" y="192785"/>
                </a:lnTo>
                <a:lnTo>
                  <a:pt x="481865" y="71278"/>
                </a:lnTo>
                <a:lnTo>
                  <a:pt x="481968" y="63753"/>
                </a:lnTo>
                <a:lnTo>
                  <a:pt x="482142" y="56800"/>
                </a:lnTo>
                <a:lnTo>
                  <a:pt x="482460" y="48386"/>
                </a:lnTo>
                <a:lnTo>
                  <a:pt x="483844" y="46354"/>
                </a:lnTo>
                <a:lnTo>
                  <a:pt x="510082" y="38861"/>
                </a:lnTo>
                <a:lnTo>
                  <a:pt x="509293" y="30733"/>
                </a:lnTo>
                <a:lnTo>
                  <a:pt x="470547" y="30733"/>
                </a:lnTo>
                <a:lnTo>
                  <a:pt x="453386" y="30543"/>
                </a:lnTo>
                <a:lnTo>
                  <a:pt x="431711" y="29971"/>
                </a:lnTo>
                <a:close/>
              </a:path>
              <a:path w="629285" h="338454">
                <a:moveTo>
                  <a:pt x="330111" y="29971"/>
                </a:moveTo>
                <a:lnTo>
                  <a:pt x="322374" y="30305"/>
                </a:lnTo>
                <a:lnTo>
                  <a:pt x="314421" y="30543"/>
                </a:lnTo>
                <a:lnTo>
                  <a:pt x="306252" y="30686"/>
                </a:lnTo>
                <a:lnTo>
                  <a:pt x="297865" y="30733"/>
                </a:lnTo>
                <a:lnTo>
                  <a:pt x="330719" y="30733"/>
                </a:lnTo>
                <a:lnTo>
                  <a:pt x="330111" y="29971"/>
                </a:lnTo>
                <a:close/>
              </a:path>
              <a:path w="629285" h="338454">
                <a:moveTo>
                  <a:pt x="509219" y="29971"/>
                </a:moveTo>
                <a:lnTo>
                  <a:pt x="487845" y="30543"/>
                </a:lnTo>
                <a:lnTo>
                  <a:pt x="470547" y="30733"/>
                </a:lnTo>
                <a:lnTo>
                  <a:pt x="509293" y="30733"/>
                </a:lnTo>
                <a:lnTo>
                  <a:pt x="509219" y="29971"/>
                </a:lnTo>
                <a:close/>
              </a:path>
              <a:path w="629285" h="338454">
                <a:moveTo>
                  <a:pt x="126238" y="29971"/>
                </a:moveTo>
                <a:lnTo>
                  <a:pt x="126758" y="38861"/>
                </a:lnTo>
                <a:lnTo>
                  <a:pt x="152641" y="46354"/>
                </a:lnTo>
                <a:lnTo>
                  <a:pt x="154038" y="48386"/>
                </a:lnTo>
                <a:lnTo>
                  <a:pt x="154152" y="51307"/>
                </a:lnTo>
                <a:lnTo>
                  <a:pt x="154248" y="54609"/>
                </a:lnTo>
                <a:lnTo>
                  <a:pt x="154345" y="59054"/>
                </a:lnTo>
                <a:lnTo>
                  <a:pt x="154470" y="231520"/>
                </a:lnTo>
                <a:lnTo>
                  <a:pt x="154357" y="242823"/>
                </a:lnTo>
                <a:lnTo>
                  <a:pt x="149466" y="258190"/>
                </a:lnTo>
                <a:lnTo>
                  <a:pt x="126238" y="264540"/>
                </a:lnTo>
                <a:lnTo>
                  <a:pt x="127101" y="273303"/>
                </a:lnTo>
                <a:lnTo>
                  <a:pt x="152504" y="272907"/>
                </a:lnTo>
                <a:lnTo>
                  <a:pt x="166442" y="272821"/>
                </a:lnTo>
                <a:lnTo>
                  <a:pt x="234564" y="272795"/>
                </a:lnTo>
                <a:lnTo>
                  <a:pt x="234086" y="264540"/>
                </a:lnTo>
                <a:lnTo>
                  <a:pt x="206540" y="231520"/>
                </a:lnTo>
                <a:lnTo>
                  <a:pt x="206654" y="59054"/>
                </a:lnTo>
                <a:lnTo>
                  <a:pt x="234594" y="38861"/>
                </a:lnTo>
                <a:lnTo>
                  <a:pt x="233804" y="30733"/>
                </a:lnTo>
                <a:lnTo>
                  <a:pt x="179641" y="30733"/>
                </a:lnTo>
                <a:lnTo>
                  <a:pt x="151639" y="30543"/>
                </a:lnTo>
                <a:lnTo>
                  <a:pt x="126238" y="29971"/>
                </a:lnTo>
                <a:close/>
              </a:path>
              <a:path w="629285" h="338454">
                <a:moveTo>
                  <a:pt x="234564" y="272795"/>
                </a:moveTo>
                <a:lnTo>
                  <a:pt x="181203" y="272795"/>
                </a:lnTo>
                <a:lnTo>
                  <a:pt x="195527" y="272821"/>
                </a:lnTo>
                <a:lnTo>
                  <a:pt x="234594" y="273303"/>
                </a:lnTo>
                <a:lnTo>
                  <a:pt x="234564" y="272795"/>
                </a:lnTo>
                <a:close/>
              </a:path>
              <a:path w="629285" h="338454">
                <a:moveTo>
                  <a:pt x="233730" y="29971"/>
                </a:moveTo>
                <a:lnTo>
                  <a:pt x="208243" y="30543"/>
                </a:lnTo>
                <a:lnTo>
                  <a:pt x="179641" y="30733"/>
                </a:lnTo>
                <a:lnTo>
                  <a:pt x="233804" y="30733"/>
                </a:lnTo>
                <a:lnTo>
                  <a:pt x="233730" y="29971"/>
                </a:lnTo>
                <a:close/>
              </a:path>
              <a:path w="629285" h="338454">
                <a:moveTo>
                  <a:pt x="543369" y="0"/>
                </a:moveTo>
                <a:lnTo>
                  <a:pt x="535393" y="6984"/>
                </a:lnTo>
                <a:lnTo>
                  <a:pt x="559594" y="40225"/>
                </a:lnTo>
                <a:lnTo>
                  <a:pt x="576878" y="78406"/>
                </a:lnTo>
                <a:lnTo>
                  <a:pt x="587246" y="121517"/>
                </a:lnTo>
                <a:lnTo>
                  <a:pt x="590702" y="169544"/>
                </a:lnTo>
                <a:lnTo>
                  <a:pt x="587246" y="217312"/>
                </a:lnTo>
                <a:lnTo>
                  <a:pt x="576878" y="260222"/>
                </a:lnTo>
                <a:lnTo>
                  <a:pt x="559594" y="298275"/>
                </a:lnTo>
                <a:lnTo>
                  <a:pt x="535393" y="331469"/>
                </a:lnTo>
                <a:lnTo>
                  <a:pt x="543369" y="338454"/>
                </a:lnTo>
                <a:lnTo>
                  <a:pt x="580842" y="302855"/>
                </a:lnTo>
                <a:lnTo>
                  <a:pt x="607612" y="262731"/>
                </a:lnTo>
                <a:lnTo>
                  <a:pt x="623675" y="218082"/>
                </a:lnTo>
                <a:lnTo>
                  <a:pt x="629031" y="168909"/>
                </a:lnTo>
                <a:lnTo>
                  <a:pt x="623675" y="120050"/>
                </a:lnTo>
                <a:lnTo>
                  <a:pt x="607612" y="75596"/>
                </a:lnTo>
                <a:lnTo>
                  <a:pt x="580842" y="35571"/>
                </a:lnTo>
                <a:lnTo>
                  <a:pt x="543369" y="0"/>
                </a:lnTo>
                <a:close/>
              </a:path>
              <a:path w="629285" h="338454">
                <a:moveTo>
                  <a:pt x="85648" y="0"/>
                </a:moveTo>
                <a:lnTo>
                  <a:pt x="48177" y="35617"/>
                </a:lnTo>
                <a:lnTo>
                  <a:pt x="21412" y="75771"/>
                </a:lnTo>
                <a:lnTo>
                  <a:pt x="5353" y="120425"/>
                </a:lnTo>
                <a:lnTo>
                  <a:pt x="0" y="169544"/>
                </a:lnTo>
                <a:lnTo>
                  <a:pt x="5353" y="218404"/>
                </a:lnTo>
                <a:lnTo>
                  <a:pt x="21412" y="262858"/>
                </a:lnTo>
                <a:lnTo>
                  <a:pt x="48177" y="302883"/>
                </a:lnTo>
                <a:lnTo>
                  <a:pt x="85648" y="338454"/>
                </a:lnTo>
                <a:lnTo>
                  <a:pt x="93624" y="331469"/>
                </a:lnTo>
                <a:lnTo>
                  <a:pt x="69428" y="298229"/>
                </a:lnTo>
                <a:lnTo>
                  <a:pt x="52144" y="260048"/>
                </a:lnTo>
                <a:lnTo>
                  <a:pt x="41773" y="216937"/>
                </a:lnTo>
                <a:lnTo>
                  <a:pt x="38315" y="168909"/>
                </a:lnTo>
                <a:lnTo>
                  <a:pt x="41773" y="121142"/>
                </a:lnTo>
                <a:lnTo>
                  <a:pt x="52144" y="78231"/>
                </a:lnTo>
                <a:lnTo>
                  <a:pt x="69428" y="40179"/>
                </a:lnTo>
                <a:lnTo>
                  <a:pt x="93624" y="6984"/>
                </a:lnTo>
                <a:lnTo>
                  <a:pt x="8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6668" y="459193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37" y="333"/>
                </a:lnTo>
                <a:lnTo>
                  <a:pt x="21463" y="571"/>
                </a:lnTo>
                <a:lnTo>
                  <a:pt x="30078" y="714"/>
                </a:lnTo>
                <a:lnTo>
                  <a:pt x="37287" y="762"/>
                </a:lnTo>
                <a:lnTo>
                  <a:pt x="45674" y="714"/>
                </a:lnTo>
                <a:lnTo>
                  <a:pt x="53843" y="571"/>
                </a:lnTo>
                <a:lnTo>
                  <a:pt x="61795" y="333"/>
                </a:lnTo>
                <a:lnTo>
                  <a:pt x="69532" y="0"/>
                </a:lnTo>
                <a:lnTo>
                  <a:pt x="184835" y="144399"/>
                </a:lnTo>
                <a:lnTo>
                  <a:pt x="189458" y="150241"/>
                </a:lnTo>
                <a:lnTo>
                  <a:pt x="194195" y="156337"/>
                </a:lnTo>
                <a:lnTo>
                  <a:pt x="199047" y="162813"/>
                </a:lnTo>
                <a:lnTo>
                  <a:pt x="198818" y="154812"/>
                </a:lnTo>
                <a:lnTo>
                  <a:pt x="198704" y="147193"/>
                </a:lnTo>
                <a:lnTo>
                  <a:pt x="198704" y="139827"/>
                </a:lnTo>
                <a:lnTo>
                  <a:pt x="198704" y="49403"/>
                </a:lnTo>
                <a:lnTo>
                  <a:pt x="171653" y="9271"/>
                </a:lnTo>
                <a:lnTo>
                  <a:pt x="171132" y="0"/>
                </a:lnTo>
                <a:lnTo>
                  <a:pt x="182533" y="333"/>
                </a:lnTo>
                <a:lnTo>
                  <a:pt x="192808" y="571"/>
                </a:lnTo>
                <a:lnTo>
                  <a:pt x="201954" y="714"/>
                </a:lnTo>
                <a:lnTo>
                  <a:pt x="209969" y="762"/>
                </a:lnTo>
                <a:lnTo>
                  <a:pt x="218108" y="714"/>
                </a:lnTo>
                <a:lnTo>
                  <a:pt x="227266" y="571"/>
                </a:lnTo>
                <a:lnTo>
                  <a:pt x="237443" y="333"/>
                </a:lnTo>
                <a:lnTo>
                  <a:pt x="248640" y="0"/>
                </a:lnTo>
                <a:lnTo>
                  <a:pt x="249504" y="8890"/>
                </a:lnTo>
                <a:lnTo>
                  <a:pt x="221279" y="41856"/>
                </a:lnTo>
                <a:lnTo>
                  <a:pt x="221246" y="50165"/>
                </a:lnTo>
                <a:lnTo>
                  <a:pt x="221246" y="242824"/>
                </a:lnTo>
                <a:lnTo>
                  <a:pt x="201307" y="244729"/>
                </a:lnTo>
                <a:lnTo>
                  <a:pt x="64681" y="73533"/>
                </a:lnTo>
                <a:lnTo>
                  <a:pt x="60629" y="68325"/>
                </a:lnTo>
                <a:lnTo>
                  <a:pt x="55956" y="62103"/>
                </a:lnTo>
                <a:lnTo>
                  <a:pt x="50634" y="54991"/>
                </a:lnTo>
                <a:lnTo>
                  <a:pt x="50863" y="63500"/>
                </a:lnTo>
                <a:lnTo>
                  <a:pt x="50977" y="71374"/>
                </a:lnTo>
                <a:lnTo>
                  <a:pt x="50977" y="78612"/>
                </a:lnTo>
                <a:lnTo>
                  <a:pt x="50977" y="188341"/>
                </a:lnTo>
                <a:lnTo>
                  <a:pt x="52882" y="227456"/>
                </a:lnTo>
                <a:lnTo>
                  <a:pt x="55664" y="228219"/>
                </a:lnTo>
                <a:lnTo>
                  <a:pt x="77851" y="234315"/>
                </a:lnTo>
                <a:lnTo>
                  <a:pt x="78371" y="243331"/>
                </a:lnTo>
                <a:lnTo>
                  <a:pt x="67192" y="243091"/>
                </a:lnTo>
                <a:lnTo>
                  <a:pt x="57049" y="242935"/>
                </a:lnTo>
                <a:lnTo>
                  <a:pt x="47948" y="242849"/>
                </a:lnTo>
                <a:lnTo>
                  <a:pt x="39890" y="242824"/>
                </a:lnTo>
                <a:lnTo>
                  <a:pt x="31858" y="242849"/>
                </a:lnTo>
                <a:lnTo>
                  <a:pt x="22679" y="242935"/>
                </a:lnTo>
                <a:lnTo>
                  <a:pt x="12351" y="243091"/>
                </a:lnTo>
                <a:lnTo>
                  <a:pt x="876" y="243331"/>
                </a:lnTo>
                <a:lnTo>
                  <a:pt x="0" y="234569"/>
                </a:lnTo>
                <a:lnTo>
                  <a:pt x="28182" y="207184"/>
                </a:lnTo>
                <a:lnTo>
                  <a:pt x="28270" y="188341"/>
                </a:lnTo>
                <a:lnTo>
                  <a:pt x="28270" y="50165"/>
                </a:lnTo>
                <a:lnTo>
                  <a:pt x="23761" y="15621"/>
                </a:lnTo>
                <a:lnTo>
                  <a:pt x="520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2328" y="459193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5" y="333"/>
                </a:lnTo>
                <a:lnTo>
                  <a:pt x="25401" y="571"/>
                </a:lnTo>
                <a:lnTo>
                  <a:pt x="39078" y="714"/>
                </a:lnTo>
                <a:lnTo>
                  <a:pt x="53403" y="762"/>
                </a:lnTo>
                <a:lnTo>
                  <a:pt x="68093" y="714"/>
                </a:lnTo>
                <a:lnTo>
                  <a:pt x="82005" y="571"/>
                </a:lnTo>
                <a:lnTo>
                  <a:pt x="95139" y="333"/>
                </a:lnTo>
                <a:lnTo>
                  <a:pt x="107492" y="0"/>
                </a:lnTo>
                <a:lnTo>
                  <a:pt x="108356" y="8890"/>
                </a:lnTo>
                <a:lnTo>
                  <a:pt x="80365" y="33909"/>
                </a:lnTo>
                <a:lnTo>
                  <a:pt x="80302" y="38735"/>
                </a:lnTo>
                <a:lnTo>
                  <a:pt x="80276" y="43942"/>
                </a:lnTo>
                <a:lnTo>
                  <a:pt x="80276" y="49403"/>
                </a:lnTo>
                <a:lnTo>
                  <a:pt x="80276" y="188341"/>
                </a:lnTo>
                <a:lnTo>
                  <a:pt x="80276" y="195325"/>
                </a:lnTo>
                <a:lnTo>
                  <a:pt x="80302" y="201549"/>
                </a:lnTo>
                <a:lnTo>
                  <a:pt x="80365" y="207263"/>
                </a:lnTo>
                <a:lnTo>
                  <a:pt x="80416" y="212852"/>
                </a:lnTo>
                <a:lnTo>
                  <a:pt x="107848" y="234569"/>
                </a:lnTo>
                <a:lnTo>
                  <a:pt x="108356" y="243331"/>
                </a:lnTo>
                <a:lnTo>
                  <a:pt x="95983" y="243091"/>
                </a:lnTo>
                <a:lnTo>
                  <a:pt x="82961" y="242935"/>
                </a:lnTo>
                <a:lnTo>
                  <a:pt x="69289" y="242849"/>
                </a:lnTo>
                <a:lnTo>
                  <a:pt x="54965" y="242824"/>
                </a:lnTo>
                <a:lnTo>
                  <a:pt x="40204" y="242849"/>
                </a:lnTo>
                <a:lnTo>
                  <a:pt x="26266" y="242935"/>
                </a:lnTo>
                <a:lnTo>
                  <a:pt x="13153" y="243091"/>
                </a:lnTo>
                <a:lnTo>
                  <a:pt x="863" y="243331"/>
                </a:lnTo>
                <a:lnTo>
                  <a:pt x="0" y="234569"/>
                </a:lnTo>
                <a:lnTo>
                  <a:pt x="23228" y="228219"/>
                </a:lnTo>
                <a:lnTo>
                  <a:pt x="26123" y="227456"/>
                </a:lnTo>
                <a:lnTo>
                  <a:pt x="27685" y="225552"/>
                </a:lnTo>
                <a:lnTo>
                  <a:pt x="27914" y="222885"/>
                </a:lnTo>
                <a:lnTo>
                  <a:pt x="28028" y="218186"/>
                </a:lnTo>
                <a:lnTo>
                  <a:pt x="28117" y="212979"/>
                </a:lnTo>
                <a:lnTo>
                  <a:pt x="28168" y="207263"/>
                </a:lnTo>
                <a:lnTo>
                  <a:pt x="28232" y="201549"/>
                </a:lnTo>
                <a:lnTo>
                  <a:pt x="28257" y="195325"/>
                </a:lnTo>
                <a:lnTo>
                  <a:pt x="28257" y="188341"/>
                </a:lnTo>
                <a:lnTo>
                  <a:pt x="28257" y="50165"/>
                </a:lnTo>
                <a:lnTo>
                  <a:pt x="28257" y="44323"/>
                </a:lnTo>
                <a:lnTo>
                  <a:pt x="28232" y="39116"/>
                </a:lnTo>
                <a:lnTo>
                  <a:pt x="28168" y="34417"/>
                </a:lnTo>
                <a:lnTo>
                  <a:pt x="28117" y="29591"/>
                </a:lnTo>
                <a:lnTo>
                  <a:pt x="23748" y="15621"/>
                </a:lnTo>
                <a:lnTo>
                  <a:pt x="520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51484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7975" y="0"/>
                </a:moveTo>
                <a:lnTo>
                  <a:pt x="45448" y="35571"/>
                </a:lnTo>
                <a:lnTo>
                  <a:pt x="72218" y="75596"/>
                </a:lnTo>
                <a:lnTo>
                  <a:pt x="88282" y="120050"/>
                </a:lnTo>
                <a:lnTo>
                  <a:pt x="93637" y="168909"/>
                </a:lnTo>
                <a:lnTo>
                  <a:pt x="88282" y="218082"/>
                </a:lnTo>
                <a:lnTo>
                  <a:pt x="72218" y="262731"/>
                </a:lnTo>
                <a:lnTo>
                  <a:pt x="45448" y="302855"/>
                </a:lnTo>
                <a:lnTo>
                  <a:pt x="7975" y="338454"/>
                </a:lnTo>
                <a:lnTo>
                  <a:pt x="0" y="331469"/>
                </a:lnTo>
                <a:lnTo>
                  <a:pt x="24201" y="298275"/>
                </a:lnTo>
                <a:lnTo>
                  <a:pt x="41484" y="260222"/>
                </a:lnTo>
                <a:lnTo>
                  <a:pt x="51852" y="217312"/>
                </a:lnTo>
                <a:lnTo>
                  <a:pt x="55308" y="169544"/>
                </a:lnTo>
                <a:lnTo>
                  <a:pt x="51852" y="121517"/>
                </a:lnTo>
                <a:lnTo>
                  <a:pt x="41484" y="78406"/>
                </a:lnTo>
                <a:lnTo>
                  <a:pt x="24201" y="40225"/>
                </a:lnTo>
                <a:lnTo>
                  <a:pt x="0" y="6984"/>
                </a:lnTo>
                <a:lnTo>
                  <a:pt x="797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6090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648" y="0"/>
                </a:moveTo>
                <a:lnTo>
                  <a:pt x="93624" y="6984"/>
                </a:lnTo>
                <a:lnTo>
                  <a:pt x="69428" y="40179"/>
                </a:lnTo>
                <a:lnTo>
                  <a:pt x="52144" y="78231"/>
                </a:lnTo>
                <a:lnTo>
                  <a:pt x="41773" y="121142"/>
                </a:lnTo>
                <a:lnTo>
                  <a:pt x="38315" y="168909"/>
                </a:lnTo>
                <a:lnTo>
                  <a:pt x="41773" y="216937"/>
                </a:lnTo>
                <a:lnTo>
                  <a:pt x="52144" y="260048"/>
                </a:lnTo>
                <a:lnTo>
                  <a:pt x="69428" y="298229"/>
                </a:lnTo>
                <a:lnTo>
                  <a:pt x="93624" y="331469"/>
                </a:lnTo>
                <a:lnTo>
                  <a:pt x="85648" y="338454"/>
                </a:lnTo>
                <a:lnTo>
                  <a:pt x="48177" y="302883"/>
                </a:lnTo>
                <a:lnTo>
                  <a:pt x="21412" y="262858"/>
                </a:lnTo>
                <a:lnTo>
                  <a:pt x="5353" y="218404"/>
                </a:lnTo>
                <a:lnTo>
                  <a:pt x="0" y="169544"/>
                </a:lnTo>
                <a:lnTo>
                  <a:pt x="5353" y="120425"/>
                </a:lnTo>
                <a:lnTo>
                  <a:pt x="21412" y="75771"/>
                </a:lnTo>
                <a:lnTo>
                  <a:pt x="48177" y="35617"/>
                </a:lnTo>
                <a:lnTo>
                  <a:pt x="8564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70521" y="474857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70521" y="473591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82064" y="4588002"/>
            <a:ext cx="686435" cy="304165"/>
          </a:xfrm>
          <a:custGeom>
            <a:avLst/>
            <a:gdLst/>
            <a:ahLst/>
            <a:cxnLst/>
            <a:rect l="l" t="t" r="r" b="b"/>
            <a:pathLst>
              <a:path w="686435" h="304164">
                <a:moveTo>
                  <a:pt x="304672" y="188214"/>
                </a:moveTo>
                <a:lnTo>
                  <a:pt x="288544" y="188214"/>
                </a:lnTo>
                <a:lnTo>
                  <a:pt x="282194" y="190627"/>
                </a:lnTo>
                <a:lnTo>
                  <a:pt x="277241" y="195325"/>
                </a:lnTo>
                <a:lnTo>
                  <a:pt x="272288" y="200152"/>
                </a:lnTo>
                <a:lnTo>
                  <a:pt x="269875" y="206756"/>
                </a:lnTo>
                <a:lnTo>
                  <a:pt x="269875" y="215265"/>
                </a:lnTo>
                <a:lnTo>
                  <a:pt x="279782" y="221605"/>
                </a:lnTo>
                <a:lnTo>
                  <a:pt x="286845" y="229028"/>
                </a:lnTo>
                <a:lnTo>
                  <a:pt x="291074" y="237571"/>
                </a:lnTo>
                <a:lnTo>
                  <a:pt x="292481" y="247269"/>
                </a:lnTo>
                <a:lnTo>
                  <a:pt x="290530" y="258794"/>
                </a:lnTo>
                <a:lnTo>
                  <a:pt x="284686" y="270319"/>
                </a:lnTo>
                <a:lnTo>
                  <a:pt x="274960" y="281844"/>
                </a:lnTo>
                <a:lnTo>
                  <a:pt x="261365" y="293370"/>
                </a:lnTo>
                <a:lnTo>
                  <a:pt x="270128" y="303911"/>
                </a:lnTo>
                <a:lnTo>
                  <a:pt x="303561" y="274978"/>
                </a:lnTo>
                <a:lnTo>
                  <a:pt x="324260" y="233527"/>
                </a:lnTo>
                <a:lnTo>
                  <a:pt x="325119" y="222377"/>
                </a:lnTo>
                <a:lnTo>
                  <a:pt x="324617" y="215352"/>
                </a:lnTo>
                <a:lnTo>
                  <a:pt x="323103" y="208946"/>
                </a:lnTo>
                <a:lnTo>
                  <a:pt x="320565" y="203160"/>
                </a:lnTo>
                <a:lnTo>
                  <a:pt x="316991" y="197993"/>
                </a:lnTo>
                <a:lnTo>
                  <a:pt x="311531" y="191516"/>
                </a:lnTo>
                <a:lnTo>
                  <a:pt x="304672" y="188214"/>
                </a:lnTo>
                <a:close/>
              </a:path>
              <a:path w="686435" h="304164">
                <a:moveTo>
                  <a:pt x="124046" y="246761"/>
                </a:moveTo>
                <a:lnTo>
                  <a:pt x="46990" y="246761"/>
                </a:lnTo>
                <a:lnTo>
                  <a:pt x="55205" y="246786"/>
                </a:lnTo>
                <a:lnTo>
                  <a:pt x="70635" y="247028"/>
                </a:lnTo>
                <a:lnTo>
                  <a:pt x="77850" y="247269"/>
                </a:lnTo>
                <a:lnTo>
                  <a:pt x="92900" y="247618"/>
                </a:lnTo>
                <a:lnTo>
                  <a:pt x="109854" y="247777"/>
                </a:lnTo>
                <a:lnTo>
                  <a:pt x="124046" y="246761"/>
                </a:lnTo>
                <a:close/>
              </a:path>
              <a:path w="686435" h="304164">
                <a:moveTo>
                  <a:pt x="0" y="3937"/>
                </a:moveTo>
                <a:lnTo>
                  <a:pt x="507" y="12827"/>
                </a:lnTo>
                <a:lnTo>
                  <a:pt x="26415" y="20320"/>
                </a:lnTo>
                <a:lnTo>
                  <a:pt x="27812" y="22352"/>
                </a:lnTo>
                <a:lnTo>
                  <a:pt x="27978" y="26463"/>
                </a:lnTo>
                <a:lnTo>
                  <a:pt x="28075" y="216552"/>
                </a:lnTo>
                <a:lnTo>
                  <a:pt x="27994" y="224805"/>
                </a:lnTo>
                <a:lnTo>
                  <a:pt x="0" y="238506"/>
                </a:lnTo>
                <a:lnTo>
                  <a:pt x="888" y="247269"/>
                </a:lnTo>
                <a:lnTo>
                  <a:pt x="24225" y="246872"/>
                </a:lnTo>
                <a:lnTo>
                  <a:pt x="35679" y="246786"/>
                </a:lnTo>
                <a:lnTo>
                  <a:pt x="124046" y="246761"/>
                </a:lnTo>
                <a:lnTo>
                  <a:pt x="140787" y="245562"/>
                </a:lnTo>
                <a:lnTo>
                  <a:pt x="168052" y="238918"/>
                </a:lnTo>
                <a:lnTo>
                  <a:pt x="184089" y="231394"/>
                </a:lnTo>
                <a:lnTo>
                  <a:pt x="107315" y="231394"/>
                </a:lnTo>
                <a:lnTo>
                  <a:pt x="101853" y="231267"/>
                </a:lnTo>
                <a:lnTo>
                  <a:pt x="91185" y="230759"/>
                </a:lnTo>
                <a:lnTo>
                  <a:pt x="85851" y="230124"/>
                </a:lnTo>
                <a:lnTo>
                  <a:pt x="80263" y="228981"/>
                </a:lnTo>
                <a:lnTo>
                  <a:pt x="80263" y="21462"/>
                </a:lnTo>
                <a:lnTo>
                  <a:pt x="88453" y="20869"/>
                </a:lnTo>
                <a:lnTo>
                  <a:pt x="96440" y="20431"/>
                </a:lnTo>
                <a:lnTo>
                  <a:pt x="104213" y="20159"/>
                </a:lnTo>
                <a:lnTo>
                  <a:pt x="111759" y="20066"/>
                </a:lnTo>
                <a:lnTo>
                  <a:pt x="199197" y="20066"/>
                </a:lnTo>
                <a:lnTo>
                  <a:pt x="196848" y="18512"/>
                </a:lnTo>
                <a:lnTo>
                  <a:pt x="174545" y="9858"/>
                </a:lnTo>
                <a:lnTo>
                  <a:pt x="148429" y="4699"/>
                </a:lnTo>
                <a:lnTo>
                  <a:pt x="46481" y="4699"/>
                </a:lnTo>
                <a:lnTo>
                  <a:pt x="23717" y="4508"/>
                </a:lnTo>
                <a:lnTo>
                  <a:pt x="0" y="3937"/>
                </a:lnTo>
                <a:close/>
              </a:path>
              <a:path w="686435" h="304164">
                <a:moveTo>
                  <a:pt x="199197" y="20066"/>
                </a:moveTo>
                <a:lnTo>
                  <a:pt x="111759" y="20066"/>
                </a:lnTo>
                <a:lnTo>
                  <a:pt x="130577" y="21663"/>
                </a:lnTo>
                <a:lnTo>
                  <a:pt x="146669" y="26463"/>
                </a:lnTo>
                <a:lnTo>
                  <a:pt x="178982" y="60196"/>
                </a:lnTo>
                <a:lnTo>
                  <a:pt x="188317" y="99387"/>
                </a:lnTo>
                <a:lnTo>
                  <a:pt x="189484" y="124079"/>
                </a:lnTo>
                <a:lnTo>
                  <a:pt x="188267" y="149488"/>
                </a:lnTo>
                <a:lnTo>
                  <a:pt x="178500" y="189926"/>
                </a:lnTo>
                <a:lnTo>
                  <a:pt x="145811" y="224805"/>
                </a:lnTo>
                <a:lnTo>
                  <a:pt x="112648" y="231394"/>
                </a:lnTo>
                <a:lnTo>
                  <a:pt x="184089" y="231394"/>
                </a:lnTo>
                <a:lnTo>
                  <a:pt x="227417" y="192766"/>
                </a:lnTo>
                <a:lnTo>
                  <a:pt x="245514" y="142942"/>
                </a:lnTo>
                <a:lnTo>
                  <a:pt x="247776" y="112649"/>
                </a:lnTo>
                <a:lnTo>
                  <a:pt x="245731" y="87096"/>
                </a:lnTo>
                <a:lnTo>
                  <a:pt x="239601" y="64912"/>
                </a:lnTo>
                <a:lnTo>
                  <a:pt x="229399" y="46087"/>
                </a:lnTo>
                <a:lnTo>
                  <a:pt x="215137" y="30606"/>
                </a:lnTo>
                <a:lnTo>
                  <a:pt x="199197" y="20066"/>
                </a:lnTo>
                <a:close/>
              </a:path>
              <a:path w="686435" h="304164">
                <a:moveTo>
                  <a:pt x="117856" y="2921"/>
                </a:moveTo>
                <a:lnTo>
                  <a:pt x="108763" y="2970"/>
                </a:lnTo>
                <a:lnTo>
                  <a:pt x="99790" y="3127"/>
                </a:lnTo>
                <a:lnTo>
                  <a:pt x="90959" y="3403"/>
                </a:lnTo>
                <a:lnTo>
                  <a:pt x="82296" y="3810"/>
                </a:lnTo>
                <a:lnTo>
                  <a:pt x="64770" y="4444"/>
                </a:lnTo>
                <a:lnTo>
                  <a:pt x="55721" y="4631"/>
                </a:lnTo>
                <a:lnTo>
                  <a:pt x="46481" y="4699"/>
                </a:lnTo>
                <a:lnTo>
                  <a:pt x="148429" y="4699"/>
                </a:lnTo>
                <a:lnTo>
                  <a:pt x="148114" y="4651"/>
                </a:lnTo>
                <a:lnTo>
                  <a:pt x="117856" y="2921"/>
                </a:lnTo>
                <a:close/>
              </a:path>
              <a:path w="686435" h="304164">
                <a:moveTo>
                  <a:pt x="591820" y="0"/>
                </a:moveTo>
                <a:lnTo>
                  <a:pt x="532384" y="8683"/>
                </a:lnTo>
                <a:lnTo>
                  <a:pt x="487045" y="34798"/>
                </a:lnTo>
                <a:lnTo>
                  <a:pt x="458184" y="76152"/>
                </a:lnTo>
                <a:lnTo>
                  <a:pt x="448564" y="130937"/>
                </a:lnTo>
                <a:lnTo>
                  <a:pt x="450969" y="158202"/>
                </a:lnTo>
                <a:lnTo>
                  <a:pt x="470209" y="203160"/>
                </a:lnTo>
                <a:lnTo>
                  <a:pt x="507757" y="234948"/>
                </a:lnTo>
                <a:lnTo>
                  <a:pt x="558518" y="251088"/>
                </a:lnTo>
                <a:lnTo>
                  <a:pt x="588517" y="253111"/>
                </a:lnTo>
                <a:lnTo>
                  <a:pt x="605591" y="252585"/>
                </a:lnTo>
                <a:lnTo>
                  <a:pt x="623093" y="250999"/>
                </a:lnTo>
                <a:lnTo>
                  <a:pt x="641024" y="248342"/>
                </a:lnTo>
                <a:lnTo>
                  <a:pt x="659384" y="244602"/>
                </a:lnTo>
                <a:lnTo>
                  <a:pt x="660654" y="243459"/>
                </a:lnTo>
                <a:lnTo>
                  <a:pt x="660654" y="236600"/>
                </a:lnTo>
                <a:lnTo>
                  <a:pt x="589534" y="236600"/>
                </a:lnTo>
                <a:lnTo>
                  <a:pt x="570986" y="234765"/>
                </a:lnTo>
                <a:lnTo>
                  <a:pt x="528320" y="207137"/>
                </a:lnTo>
                <a:lnTo>
                  <a:pt x="511968" y="171910"/>
                </a:lnTo>
                <a:lnTo>
                  <a:pt x="506476" y="124968"/>
                </a:lnTo>
                <a:lnTo>
                  <a:pt x="507835" y="101084"/>
                </a:lnTo>
                <a:lnTo>
                  <a:pt x="518745" y="61460"/>
                </a:lnTo>
                <a:lnTo>
                  <a:pt x="554323" y="24003"/>
                </a:lnTo>
                <a:lnTo>
                  <a:pt x="588898" y="16764"/>
                </a:lnTo>
                <a:lnTo>
                  <a:pt x="654296" y="16764"/>
                </a:lnTo>
                <a:lnTo>
                  <a:pt x="655828" y="8636"/>
                </a:lnTo>
                <a:lnTo>
                  <a:pt x="654558" y="7112"/>
                </a:lnTo>
                <a:lnTo>
                  <a:pt x="639058" y="4018"/>
                </a:lnTo>
                <a:lnTo>
                  <a:pt x="623427" y="1793"/>
                </a:lnTo>
                <a:lnTo>
                  <a:pt x="607677" y="450"/>
                </a:lnTo>
                <a:lnTo>
                  <a:pt x="591820" y="0"/>
                </a:lnTo>
                <a:close/>
              </a:path>
              <a:path w="686435" h="304164">
                <a:moveTo>
                  <a:pt x="580897" y="139573"/>
                </a:moveTo>
                <a:lnTo>
                  <a:pt x="581405" y="148209"/>
                </a:lnTo>
                <a:lnTo>
                  <a:pt x="605028" y="154940"/>
                </a:lnTo>
                <a:lnTo>
                  <a:pt x="607822" y="155829"/>
                </a:lnTo>
                <a:lnTo>
                  <a:pt x="609727" y="235077"/>
                </a:lnTo>
                <a:lnTo>
                  <a:pt x="602487" y="236093"/>
                </a:lnTo>
                <a:lnTo>
                  <a:pt x="595757" y="236600"/>
                </a:lnTo>
                <a:lnTo>
                  <a:pt x="660654" y="236600"/>
                </a:lnTo>
                <a:lnTo>
                  <a:pt x="660780" y="168529"/>
                </a:lnTo>
                <a:lnTo>
                  <a:pt x="686180" y="148209"/>
                </a:lnTo>
                <a:lnTo>
                  <a:pt x="685105" y="140081"/>
                </a:lnTo>
                <a:lnTo>
                  <a:pt x="634237" y="140081"/>
                </a:lnTo>
                <a:lnTo>
                  <a:pt x="620117" y="140055"/>
                </a:lnTo>
                <a:lnTo>
                  <a:pt x="606520" y="139969"/>
                </a:lnTo>
                <a:lnTo>
                  <a:pt x="580897" y="139573"/>
                </a:lnTo>
                <a:close/>
              </a:path>
              <a:path w="686435" h="304164">
                <a:moveTo>
                  <a:pt x="685037" y="139573"/>
                </a:moveTo>
                <a:lnTo>
                  <a:pt x="673939" y="139813"/>
                </a:lnTo>
                <a:lnTo>
                  <a:pt x="634237" y="140081"/>
                </a:lnTo>
                <a:lnTo>
                  <a:pt x="685105" y="140081"/>
                </a:lnTo>
                <a:lnTo>
                  <a:pt x="685037" y="139573"/>
                </a:lnTo>
                <a:close/>
              </a:path>
              <a:path w="686435" h="304164">
                <a:moveTo>
                  <a:pt x="654296" y="16764"/>
                </a:moveTo>
                <a:lnTo>
                  <a:pt x="588898" y="16764"/>
                </a:lnTo>
                <a:lnTo>
                  <a:pt x="598304" y="17069"/>
                </a:lnTo>
                <a:lnTo>
                  <a:pt x="607091" y="17970"/>
                </a:lnTo>
                <a:lnTo>
                  <a:pt x="615259" y="19442"/>
                </a:lnTo>
                <a:lnTo>
                  <a:pt x="622808" y="21462"/>
                </a:lnTo>
                <a:lnTo>
                  <a:pt x="634999" y="69342"/>
                </a:lnTo>
                <a:lnTo>
                  <a:pt x="644652" y="67945"/>
                </a:lnTo>
                <a:lnTo>
                  <a:pt x="654296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537335" y="4770120"/>
            <a:ext cx="75946" cy="1278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56233" y="4601971"/>
            <a:ext cx="121412" cy="2235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82064" y="4590922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856" y="0"/>
                </a:moveTo>
                <a:lnTo>
                  <a:pt x="174545" y="6937"/>
                </a:lnTo>
                <a:lnTo>
                  <a:pt x="215137" y="27685"/>
                </a:lnTo>
                <a:lnTo>
                  <a:pt x="239601" y="61991"/>
                </a:lnTo>
                <a:lnTo>
                  <a:pt x="247776" y="109727"/>
                </a:lnTo>
                <a:lnTo>
                  <a:pt x="245514" y="140021"/>
                </a:lnTo>
                <a:lnTo>
                  <a:pt x="227417" y="189845"/>
                </a:lnTo>
                <a:lnTo>
                  <a:pt x="191650" y="224924"/>
                </a:lnTo>
                <a:lnTo>
                  <a:pt x="140787" y="242641"/>
                </a:lnTo>
                <a:lnTo>
                  <a:pt x="109854" y="244856"/>
                </a:lnTo>
                <a:lnTo>
                  <a:pt x="101139" y="244812"/>
                </a:lnTo>
                <a:lnTo>
                  <a:pt x="92900" y="244697"/>
                </a:lnTo>
                <a:lnTo>
                  <a:pt x="85137" y="244534"/>
                </a:lnTo>
                <a:lnTo>
                  <a:pt x="77850" y="244347"/>
                </a:lnTo>
                <a:lnTo>
                  <a:pt x="70635" y="244107"/>
                </a:lnTo>
                <a:lnTo>
                  <a:pt x="63087" y="243951"/>
                </a:lnTo>
                <a:lnTo>
                  <a:pt x="55205" y="243865"/>
                </a:lnTo>
                <a:lnTo>
                  <a:pt x="46990" y="243839"/>
                </a:lnTo>
                <a:lnTo>
                  <a:pt x="35679" y="243865"/>
                </a:lnTo>
                <a:lnTo>
                  <a:pt x="24225" y="243951"/>
                </a:lnTo>
                <a:lnTo>
                  <a:pt x="12628" y="244107"/>
                </a:lnTo>
                <a:lnTo>
                  <a:pt x="888" y="244347"/>
                </a:lnTo>
                <a:lnTo>
                  <a:pt x="0" y="235584"/>
                </a:lnTo>
                <a:lnTo>
                  <a:pt x="28066" y="219201"/>
                </a:lnTo>
                <a:lnTo>
                  <a:pt x="28066" y="213994"/>
                </a:lnTo>
                <a:lnTo>
                  <a:pt x="28193" y="208279"/>
                </a:lnTo>
                <a:lnTo>
                  <a:pt x="28193" y="35432"/>
                </a:lnTo>
                <a:lnTo>
                  <a:pt x="28066" y="30606"/>
                </a:lnTo>
                <a:lnTo>
                  <a:pt x="28066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5" y="17399"/>
                </a:lnTo>
                <a:lnTo>
                  <a:pt x="23748" y="16637"/>
                </a:lnTo>
                <a:lnTo>
                  <a:pt x="507" y="9906"/>
                </a:lnTo>
                <a:lnTo>
                  <a:pt x="0" y="1015"/>
                </a:lnTo>
                <a:lnTo>
                  <a:pt x="11977" y="1349"/>
                </a:lnTo>
                <a:lnTo>
                  <a:pt x="23717" y="1587"/>
                </a:lnTo>
                <a:lnTo>
                  <a:pt x="35218" y="1730"/>
                </a:lnTo>
                <a:lnTo>
                  <a:pt x="46481" y="1777"/>
                </a:lnTo>
                <a:lnTo>
                  <a:pt x="55721" y="1710"/>
                </a:lnTo>
                <a:lnTo>
                  <a:pt x="64770" y="1523"/>
                </a:lnTo>
                <a:lnTo>
                  <a:pt x="73628" y="1242"/>
                </a:lnTo>
                <a:lnTo>
                  <a:pt x="82296" y="888"/>
                </a:lnTo>
                <a:lnTo>
                  <a:pt x="90959" y="482"/>
                </a:lnTo>
                <a:lnTo>
                  <a:pt x="99790" y="206"/>
                </a:lnTo>
                <a:lnTo>
                  <a:pt x="108763" y="49"/>
                </a:lnTo>
                <a:lnTo>
                  <a:pt x="1178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30629" y="4588002"/>
            <a:ext cx="238125" cy="253365"/>
          </a:xfrm>
          <a:custGeom>
            <a:avLst/>
            <a:gdLst/>
            <a:ahLst/>
            <a:cxnLst/>
            <a:rect l="l" t="t" r="r" b="b"/>
            <a:pathLst>
              <a:path w="238125" h="253364">
                <a:moveTo>
                  <a:pt x="143256" y="0"/>
                </a:moveTo>
                <a:lnTo>
                  <a:pt x="190494" y="4018"/>
                </a:lnTo>
                <a:lnTo>
                  <a:pt x="207263" y="8636"/>
                </a:lnTo>
                <a:lnTo>
                  <a:pt x="196087" y="67945"/>
                </a:lnTo>
                <a:lnTo>
                  <a:pt x="186435" y="69342"/>
                </a:lnTo>
                <a:lnTo>
                  <a:pt x="174244" y="21462"/>
                </a:lnTo>
                <a:lnTo>
                  <a:pt x="166695" y="19442"/>
                </a:lnTo>
                <a:lnTo>
                  <a:pt x="158527" y="17970"/>
                </a:lnTo>
                <a:lnTo>
                  <a:pt x="149740" y="17069"/>
                </a:lnTo>
                <a:lnTo>
                  <a:pt x="140334" y="16764"/>
                </a:lnTo>
                <a:lnTo>
                  <a:pt x="121975" y="18573"/>
                </a:lnTo>
                <a:lnTo>
                  <a:pt x="79756" y="45720"/>
                </a:lnTo>
                <a:lnTo>
                  <a:pt x="59271" y="101084"/>
                </a:lnTo>
                <a:lnTo>
                  <a:pt x="57912" y="124968"/>
                </a:lnTo>
                <a:lnTo>
                  <a:pt x="59289" y="149897"/>
                </a:lnTo>
                <a:lnTo>
                  <a:pt x="70234" y="190994"/>
                </a:lnTo>
                <a:lnTo>
                  <a:pt x="106029" y="229250"/>
                </a:lnTo>
                <a:lnTo>
                  <a:pt x="140969" y="236600"/>
                </a:lnTo>
                <a:lnTo>
                  <a:pt x="147193" y="236600"/>
                </a:lnTo>
                <a:lnTo>
                  <a:pt x="153923" y="236093"/>
                </a:lnTo>
                <a:lnTo>
                  <a:pt x="161162" y="235077"/>
                </a:lnTo>
                <a:lnTo>
                  <a:pt x="161162" y="189484"/>
                </a:lnTo>
                <a:lnTo>
                  <a:pt x="161162" y="183769"/>
                </a:lnTo>
                <a:lnTo>
                  <a:pt x="161035" y="178435"/>
                </a:lnTo>
                <a:lnTo>
                  <a:pt x="161035" y="173736"/>
                </a:lnTo>
                <a:lnTo>
                  <a:pt x="160908" y="168910"/>
                </a:lnTo>
                <a:lnTo>
                  <a:pt x="160908" y="164592"/>
                </a:lnTo>
                <a:lnTo>
                  <a:pt x="160781" y="160655"/>
                </a:lnTo>
                <a:lnTo>
                  <a:pt x="160654" y="157734"/>
                </a:lnTo>
                <a:lnTo>
                  <a:pt x="159257" y="155829"/>
                </a:lnTo>
                <a:lnTo>
                  <a:pt x="156463" y="154940"/>
                </a:lnTo>
                <a:lnTo>
                  <a:pt x="132841" y="148209"/>
                </a:lnTo>
                <a:lnTo>
                  <a:pt x="132333" y="139573"/>
                </a:lnTo>
                <a:lnTo>
                  <a:pt x="144883" y="139813"/>
                </a:lnTo>
                <a:lnTo>
                  <a:pt x="157956" y="139969"/>
                </a:lnTo>
                <a:lnTo>
                  <a:pt x="171553" y="140055"/>
                </a:lnTo>
                <a:lnTo>
                  <a:pt x="185673" y="140081"/>
                </a:lnTo>
                <a:lnTo>
                  <a:pt x="199987" y="140055"/>
                </a:lnTo>
                <a:lnTo>
                  <a:pt x="213217" y="139969"/>
                </a:lnTo>
                <a:lnTo>
                  <a:pt x="225375" y="139813"/>
                </a:lnTo>
                <a:lnTo>
                  <a:pt x="236473" y="139573"/>
                </a:lnTo>
                <a:lnTo>
                  <a:pt x="237616" y="148209"/>
                </a:lnTo>
                <a:lnTo>
                  <a:pt x="212344" y="163830"/>
                </a:lnTo>
                <a:lnTo>
                  <a:pt x="212216" y="168529"/>
                </a:lnTo>
                <a:lnTo>
                  <a:pt x="212216" y="173228"/>
                </a:lnTo>
                <a:lnTo>
                  <a:pt x="212089" y="178054"/>
                </a:lnTo>
                <a:lnTo>
                  <a:pt x="212089" y="183261"/>
                </a:lnTo>
                <a:lnTo>
                  <a:pt x="212089" y="188849"/>
                </a:lnTo>
                <a:lnTo>
                  <a:pt x="212089" y="243459"/>
                </a:lnTo>
                <a:lnTo>
                  <a:pt x="210819" y="244602"/>
                </a:lnTo>
                <a:lnTo>
                  <a:pt x="192460" y="248342"/>
                </a:lnTo>
                <a:lnTo>
                  <a:pt x="174529" y="250999"/>
                </a:lnTo>
                <a:lnTo>
                  <a:pt x="157027" y="252585"/>
                </a:lnTo>
                <a:lnTo>
                  <a:pt x="139953" y="253111"/>
                </a:lnTo>
                <a:lnTo>
                  <a:pt x="109954" y="251088"/>
                </a:lnTo>
                <a:lnTo>
                  <a:pt x="59193" y="234948"/>
                </a:lnTo>
                <a:lnTo>
                  <a:pt x="21645" y="203160"/>
                </a:lnTo>
                <a:lnTo>
                  <a:pt x="2405" y="158202"/>
                </a:lnTo>
                <a:lnTo>
                  <a:pt x="0" y="130937"/>
                </a:lnTo>
                <a:lnTo>
                  <a:pt x="2405" y="101859"/>
                </a:lnTo>
                <a:lnTo>
                  <a:pt x="21645" y="53802"/>
                </a:lnTo>
                <a:lnTo>
                  <a:pt x="59388" y="19556"/>
                </a:lnTo>
                <a:lnTo>
                  <a:pt x="111775" y="2168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9994" y="4982590"/>
            <a:ext cx="918591" cy="35064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62545" y="517529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62545" y="516263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87221" y="5014721"/>
            <a:ext cx="687705" cy="304165"/>
          </a:xfrm>
          <a:custGeom>
            <a:avLst/>
            <a:gdLst/>
            <a:ahLst/>
            <a:cxnLst/>
            <a:rect l="l" t="t" r="r" b="b"/>
            <a:pathLst>
              <a:path w="687705" h="304164">
                <a:moveTo>
                  <a:pt x="304672" y="188213"/>
                </a:moveTo>
                <a:lnTo>
                  <a:pt x="288543" y="188213"/>
                </a:lnTo>
                <a:lnTo>
                  <a:pt x="282193" y="190626"/>
                </a:lnTo>
                <a:lnTo>
                  <a:pt x="277241" y="195325"/>
                </a:lnTo>
                <a:lnTo>
                  <a:pt x="272287" y="200151"/>
                </a:lnTo>
                <a:lnTo>
                  <a:pt x="269874" y="206755"/>
                </a:lnTo>
                <a:lnTo>
                  <a:pt x="269874" y="215264"/>
                </a:lnTo>
                <a:lnTo>
                  <a:pt x="279782" y="221605"/>
                </a:lnTo>
                <a:lnTo>
                  <a:pt x="286845" y="229028"/>
                </a:lnTo>
                <a:lnTo>
                  <a:pt x="291074" y="237571"/>
                </a:lnTo>
                <a:lnTo>
                  <a:pt x="292480" y="247268"/>
                </a:lnTo>
                <a:lnTo>
                  <a:pt x="290530" y="258794"/>
                </a:lnTo>
                <a:lnTo>
                  <a:pt x="284686" y="270319"/>
                </a:lnTo>
                <a:lnTo>
                  <a:pt x="274960" y="281844"/>
                </a:lnTo>
                <a:lnTo>
                  <a:pt x="261365" y="293369"/>
                </a:lnTo>
                <a:lnTo>
                  <a:pt x="270128" y="303910"/>
                </a:lnTo>
                <a:lnTo>
                  <a:pt x="303561" y="274978"/>
                </a:lnTo>
                <a:lnTo>
                  <a:pt x="324260" y="233527"/>
                </a:lnTo>
                <a:lnTo>
                  <a:pt x="325120" y="222376"/>
                </a:lnTo>
                <a:lnTo>
                  <a:pt x="324617" y="215352"/>
                </a:lnTo>
                <a:lnTo>
                  <a:pt x="323103" y="208946"/>
                </a:lnTo>
                <a:lnTo>
                  <a:pt x="320565" y="203160"/>
                </a:lnTo>
                <a:lnTo>
                  <a:pt x="316991" y="197992"/>
                </a:lnTo>
                <a:lnTo>
                  <a:pt x="311530" y="191515"/>
                </a:lnTo>
                <a:lnTo>
                  <a:pt x="304672" y="188213"/>
                </a:lnTo>
                <a:close/>
              </a:path>
              <a:path w="687705" h="304164">
                <a:moveTo>
                  <a:pt x="124046" y="246760"/>
                </a:moveTo>
                <a:lnTo>
                  <a:pt x="46990" y="246760"/>
                </a:lnTo>
                <a:lnTo>
                  <a:pt x="55205" y="246786"/>
                </a:lnTo>
                <a:lnTo>
                  <a:pt x="70635" y="247028"/>
                </a:lnTo>
                <a:lnTo>
                  <a:pt x="77850" y="247268"/>
                </a:lnTo>
                <a:lnTo>
                  <a:pt x="92900" y="247618"/>
                </a:lnTo>
                <a:lnTo>
                  <a:pt x="109854" y="247776"/>
                </a:lnTo>
                <a:lnTo>
                  <a:pt x="124046" y="246760"/>
                </a:lnTo>
                <a:close/>
              </a:path>
              <a:path w="687705" h="304164">
                <a:moveTo>
                  <a:pt x="0" y="3936"/>
                </a:moveTo>
                <a:lnTo>
                  <a:pt x="507" y="12826"/>
                </a:lnTo>
                <a:lnTo>
                  <a:pt x="26415" y="20319"/>
                </a:lnTo>
                <a:lnTo>
                  <a:pt x="27812" y="22351"/>
                </a:lnTo>
                <a:lnTo>
                  <a:pt x="27978" y="26463"/>
                </a:lnTo>
                <a:lnTo>
                  <a:pt x="28075" y="216552"/>
                </a:lnTo>
                <a:lnTo>
                  <a:pt x="27994" y="224805"/>
                </a:lnTo>
                <a:lnTo>
                  <a:pt x="0" y="238505"/>
                </a:lnTo>
                <a:lnTo>
                  <a:pt x="888" y="247268"/>
                </a:lnTo>
                <a:lnTo>
                  <a:pt x="35679" y="246786"/>
                </a:lnTo>
                <a:lnTo>
                  <a:pt x="124046" y="246760"/>
                </a:lnTo>
                <a:lnTo>
                  <a:pt x="140787" y="245562"/>
                </a:lnTo>
                <a:lnTo>
                  <a:pt x="168052" y="238918"/>
                </a:lnTo>
                <a:lnTo>
                  <a:pt x="184089" y="231393"/>
                </a:lnTo>
                <a:lnTo>
                  <a:pt x="107315" y="231393"/>
                </a:lnTo>
                <a:lnTo>
                  <a:pt x="101853" y="231266"/>
                </a:lnTo>
                <a:lnTo>
                  <a:pt x="91185" y="230758"/>
                </a:lnTo>
                <a:lnTo>
                  <a:pt x="85851" y="230123"/>
                </a:lnTo>
                <a:lnTo>
                  <a:pt x="80263" y="228980"/>
                </a:lnTo>
                <a:lnTo>
                  <a:pt x="80263" y="21462"/>
                </a:lnTo>
                <a:lnTo>
                  <a:pt x="88453" y="20869"/>
                </a:lnTo>
                <a:lnTo>
                  <a:pt x="96440" y="20431"/>
                </a:lnTo>
                <a:lnTo>
                  <a:pt x="104213" y="20159"/>
                </a:lnTo>
                <a:lnTo>
                  <a:pt x="111759" y="20065"/>
                </a:lnTo>
                <a:lnTo>
                  <a:pt x="199197" y="20065"/>
                </a:lnTo>
                <a:lnTo>
                  <a:pt x="196848" y="18512"/>
                </a:lnTo>
                <a:lnTo>
                  <a:pt x="174545" y="9858"/>
                </a:lnTo>
                <a:lnTo>
                  <a:pt x="148429" y="4698"/>
                </a:lnTo>
                <a:lnTo>
                  <a:pt x="46481" y="4698"/>
                </a:lnTo>
                <a:lnTo>
                  <a:pt x="23717" y="4508"/>
                </a:lnTo>
                <a:lnTo>
                  <a:pt x="0" y="3936"/>
                </a:lnTo>
                <a:close/>
              </a:path>
              <a:path w="687705" h="304164">
                <a:moveTo>
                  <a:pt x="199197" y="20065"/>
                </a:moveTo>
                <a:lnTo>
                  <a:pt x="111759" y="20065"/>
                </a:lnTo>
                <a:lnTo>
                  <a:pt x="130577" y="21663"/>
                </a:lnTo>
                <a:lnTo>
                  <a:pt x="146669" y="26463"/>
                </a:lnTo>
                <a:lnTo>
                  <a:pt x="178982" y="60196"/>
                </a:lnTo>
                <a:lnTo>
                  <a:pt x="188317" y="99387"/>
                </a:lnTo>
                <a:lnTo>
                  <a:pt x="189484" y="124078"/>
                </a:lnTo>
                <a:lnTo>
                  <a:pt x="188267" y="149488"/>
                </a:lnTo>
                <a:lnTo>
                  <a:pt x="178500" y="189926"/>
                </a:lnTo>
                <a:lnTo>
                  <a:pt x="145811" y="224805"/>
                </a:lnTo>
                <a:lnTo>
                  <a:pt x="112648" y="231393"/>
                </a:lnTo>
                <a:lnTo>
                  <a:pt x="184089" y="231393"/>
                </a:lnTo>
                <a:lnTo>
                  <a:pt x="227417" y="192766"/>
                </a:lnTo>
                <a:lnTo>
                  <a:pt x="245514" y="142942"/>
                </a:lnTo>
                <a:lnTo>
                  <a:pt x="247777" y="112648"/>
                </a:lnTo>
                <a:lnTo>
                  <a:pt x="245731" y="87096"/>
                </a:lnTo>
                <a:lnTo>
                  <a:pt x="239601" y="64912"/>
                </a:lnTo>
                <a:lnTo>
                  <a:pt x="229399" y="46087"/>
                </a:lnTo>
                <a:lnTo>
                  <a:pt x="215137" y="30606"/>
                </a:lnTo>
                <a:lnTo>
                  <a:pt x="199197" y="20065"/>
                </a:lnTo>
                <a:close/>
              </a:path>
              <a:path w="687705" h="304164">
                <a:moveTo>
                  <a:pt x="117856" y="2920"/>
                </a:moveTo>
                <a:lnTo>
                  <a:pt x="108763" y="2970"/>
                </a:lnTo>
                <a:lnTo>
                  <a:pt x="99790" y="3127"/>
                </a:lnTo>
                <a:lnTo>
                  <a:pt x="90959" y="3403"/>
                </a:lnTo>
                <a:lnTo>
                  <a:pt x="82295" y="3809"/>
                </a:lnTo>
                <a:lnTo>
                  <a:pt x="64770" y="4444"/>
                </a:lnTo>
                <a:lnTo>
                  <a:pt x="55721" y="4631"/>
                </a:lnTo>
                <a:lnTo>
                  <a:pt x="46481" y="4698"/>
                </a:lnTo>
                <a:lnTo>
                  <a:pt x="148429" y="4698"/>
                </a:lnTo>
                <a:lnTo>
                  <a:pt x="148114" y="4651"/>
                </a:lnTo>
                <a:lnTo>
                  <a:pt x="117856" y="2920"/>
                </a:lnTo>
                <a:close/>
              </a:path>
              <a:path w="687705" h="304164">
                <a:moveTo>
                  <a:pt x="593343" y="0"/>
                </a:moveTo>
                <a:lnTo>
                  <a:pt x="533908" y="8683"/>
                </a:lnTo>
                <a:lnTo>
                  <a:pt x="488568" y="34797"/>
                </a:lnTo>
                <a:lnTo>
                  <a:pt x="459708" y="76152"/>
                </a:lnTo>
                <a:lnTo>
                  <a:pt x="450087" y="130936"/>
                </a:lnTo>
                <a:lnTo>
                  <a:pt x="452493" y="158202"/>
                </a:lnTo>
                <a:lnTo>
                  <a:pt x="471733" y="203160"/>
                </a:lnTo>
                <a:lnTo>
                  <a:pt x="509281" y="234948"/>
                </a:lnTo>
                <a:lnTo>
                  <a:pt x="560042" y="251088"/>
                </a:lnTo>
                <a:lnTo>
                  <a:pt x="590041" y="253110"/>
                </a:lnTo>
                <a:lnTo>
                  <a:pt x="607115" y="252585"/>
                </a:lnTo>
                <a:lnTo>
                  <a:pt x="624617" y="250999"/>
                </a:lnTo>
                <a:lnTo>
                  <a:pt x="642548" y="248342"/>
                </a:lnTo>
                <a:lnTo>
                  <a:pt x="660908" y="244601"/>
                </a:lnTo>
                <a:lnTo>
                  <a:pt x="662178" y="243458"/>
                </a:lnTo>
                <a:lnTo>
                  <a:pt x="662178" y="236600"/>
                </a:lnTo>
                <a:lnTo>
                  <a:pt x="591058" y="236600"/>
                </a:lnTo>
                <a:lnTo>
                  <a:pt x="572510" y="234765"/>
                </a:lnTo>
                <a:lnTo>
                  <a:pt x="529843" y="207136"/>
                </a:lnTo>
                <a:lnTo>
                  <a:pt x="513492" y="171910"/>
                </a:lnTo>
                <a:lnTo>
                  <a:pt x="507999" y="124967"/>
                </a:lnTo>
                <a:lnTo>
                  <a:pt x="509359" y="101084"/>
                </a:lnTo>
                <a:lnTo>
                  <a:pt x="520269" y="61460"/>
                </a:lnTo>
                <a:lnTo>
                  <a:pt x="555847" y="24003"/>
                </a:lnTo>
                <a:lnTo>
                  <a:pt x="590422" y="16763"/>
                </a:lnTo>
                <a:lnTo>
                  <a:pt x="655820" y="16763"/>
                </a:lnTo>
                <a:lnTo>
                  <a:pt x="657352" y="8635"/>
                </a:lnTo>
                <a:lnTo>
                  <a:pt x="656081" y="7111"/>
                </a:lnTo>
                <a:lnTo>
                  <a:pt x="640582" y="4018"/>
                </a:lnTo>
                <a:lnTo>
                  <a:pt x="624951" y="1793"/>
                </a:lnTo>
                <a:lnTo>
                  <a:pt x="609201" y="450"/>
                </a:lnTo>
                <a:lnTo>
                  <a:pt x="593343" y="0"/>
                </a:lnTo>
                <a:close/>
              </a:path>
              <a:path w="687705" h="304164">
                <a:moveTo>
                  <a:pt x="582422" y="139572"/>
                </a:moveTo>
                <a:lnTo>
                  <a:pt x="582929" y="148208"/>
                </a:lnTo>
                <a:lnTo>
                  <a:pt x="606552" y="154939"/>
                </a:lnTo>
                <a:lnTo>
                  <a:pt x="609346" y="155828"/>
                </a:lnTo>
                <a:lnTo>
                  <a:pt x="611251" y="235076"/>
                </a:lnTo>
                <a:lnTo>
                  <a:pt x="604011" y="236092"/>
                </a:lnTo>
                <a:lnTo>
                  <a:pt x="597280" y="236600"/>
                </a:lnTo>
                <a:lnTo>
                  <a:pt x="662178" y="236600"/>
                </a:lnTo>
                <a:lnTo>
                  <a:pt x="662304" y="168528"/>
                </a:lnTo>
                <a:lnTo>
                  <a:pt x="687704" y="148208"/>
                </a:lnTo>
                <a:lnTo>
                  <a:pt x="686629" y="140080"/>
                </a:lnTo>
                <a:lnTo>
                  <a:pt x="635761" y="140080"/>
                </a:lnTo>
                <a:lnTo>
                  <a:pt x="621641" y="140055"/>
                </a:lnTo>
                <a:lnTo>
                  <a:pt x="608044" y="139969"/>
                </a:lnTo>
                <a:lnTo>
                  <a:pt x="582422" y="139572"/>
                </a:lnTo>
                <a:close/>
              </a:path>
              <a:path w="687705" h="304164">
                <a:moveTo>
                  <a:pt x="686561" y="139572"/>
                </a:moveTo>
                <a:lnTo>
                  <a:pt x="675463" y="139813"/>
                </a:lnTo>
                <a:lnTo>
                  <a:pt x="635761" y="140080"/>
                </a:lnTo>
                <a:lnTo>
                  <a:pt x="686629" y="140080"/>
                </a:lnTo>
                <a:lnTo>
                  <a:pt x="686561" y="139572"/>
                </a:lnTo>
                <a:close/>
              </a:path>
              <a:path w="687705" h="304164">
                <a:moveTo>
                  <a:pt x="655820" y="16763"/>
                </a:moveTo>
                <a:lnTo>
                  <a:pt x="590422" y="16763"/>
                </a:lnTo>
                <a:lnTo>
                  <a:pt x="599828" y="17069"/>
                </a:lnTo>
                <a:lnTo>
                  <a:pt x="608615" y="17970"/>
                </a:lnTo>
                <a:lnTo>
                  <a:pt x="616783" y="19442"/>
                </a:lnTo>
                <a:lnTo>
                  <a:pt x="624331" y="21462"/>
                </a:lnTo>
                <a:lnTo>
                  <a:pt x="636523" y="69341"/>
                </a:lnTo>
                <a:lnTo>
                  <a:pt x="646176" y="67944"/>
                </a:lnTo>
                <a:lnTo>
                  <a:pt x="655820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461388" y="5028691"/>
            <a:ext cx="121412" cy="2235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42491" y="5196840"/>
            <a:ext cx="75945" cy="12788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87221" y="5017642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5" h="245110">
                <a:moveTo>
                  <a:pt x="117856" y="0"/>
                </a:moveTo>
                <a:lnTo>
                  <a:pt x="174545" y="6937"/>
                </a:lnTo>
                <a:lnTo>
                  <a:pt x="215137" y="27685"/>
                </a:lnTo>
                <a:lnTo>
                  <a:pt x="239601" y="61991"/>
                </a:lnTo>
                <a:lnTo>
                  <a:pt x="247777" y="109727"/>
                </a:lnTo>
                <a:lnTo>
                  <a:pt x="245514" y="140021"/>
                </a:lnTo>
                <a:lnTo>
                  <a:pt x="227417" y="189845"/>
                </a:lnTo>
                <a:lnTo>
                  <a:pt x="191650" y="224924"/>
                </a:lnTo>
                <a:lnTo>
                  <a:pt x="140787" y="242641"/>
                </a:lnTo>
                <a:lnTo>
                  <a:pt x="109854" y="244855"/>
                </a:lnTo>
                <a:lnTo>
                  <a:pt x="101139" y="244812"/>
                </a:lnTo>
                <a:lnTo>
                  <a:pt x="92900" y="244697"/>
                </a:lnTo>
                <a:lnTo>
                  <a:pt x="85137" y="244534"/>
                </a:lnTo>
                <a:lnTo>
                  <a:pt x="77850" y="244347"/>
                </a:lnTo>
                <a:lnTo>
                  <a:pt x="70635" y="244107"/>
                </a:lnTo>
                <a:lnTo>
                  <a:pt x="63087" y="243951"/>
                </a:lnTo>
                <a:lnTo>
                  <a:pt x="55205" y="243865"/>
                </a:lnTo>
                <a:lnTo>
                  <a:pt x="46990" y="243839"/>
                </a:lnTo>
                <a:lnTo>
                  <a:pt x="35679" y="243865"/>
                </a:lnTo>
                <a:lnTo>
                  <a:pt x="24225" y="243951"/>
                </a:lnTo>
                <a:lnTo>
                  <a:pt x="12628" y="244107"/>
                </a:lnTo>
                <a:lnTo>
                  <a:pt x="888" y="244347"/>
                </a:lnTo>
                <a:lnTo>
                  <a:pt x="0" y="235584"/>
                </a:lnTo>
                <a:lnTo>
                  <a:pt x="28066" y="219201"/>
                </a:lnTo>
                <a:lnTo>
                  <a:pt x="28066" y="213994"/>
                </a:lnTo>
                <a:lnTo>
                  <a:pt x="28193" y="208279"/>
                </a:lnTo>
                <a:lnTo>
                  <a:pt x="28193" y="35432"/>
                </a:lnTo>
                <a:lnTo>
                  <a:pt x="28066" y="30606"/>
                </a:lnTo>
                <a:lnTo>
                  <a:pt x="28066" y="26288"/>
                </a:lnTo>
                <a:lnTo>
                  <a:pt x="27940" y="22351"/>
                </a:lnTo>
                <a:lnTo>
                  <a:pt x="27812" y="19430"/>
                </a:lnTo>
                <a:lnTo>
                  <a:pt x="26415" y="17398"/>
                </a:lnTo>
                <a:lnTo>
                  <a:pt x="23748" y="16636"/>
                </a:lnTo>
                <a:lnTo>
                  <a:pt x="507" y="9905"/>
                </a:lnTo>
                <a:lnTo>
                  <a:pt x="0" y="1015"/>
                </a:lnTo>
                <a:lnTo>
                  <a:pt x="11977" y="1349"/>
                </a:lnTo>
                <a:lnTo>
                  <a:pt x="23717" y="1587"/>
                </a:lnTo>
                <a:lnTo>
                  <a:pt x="35218" y="1730"/>
                </a:lnTo>
                <a:lnTo>
                  <a:pt x="46481" y="1777"/>
                </a:lnTo>
                <a:lnTo>
                  <a:pt x="55721" y="1710"/>
                </a:lnTo>
                <a:lnTo>
                  <a:pt x="64770" y="1523"/>
                </a:lnTo>
                <a:lnTo>
                  <a:pt x="73628" y="1242"/>
                </a:lnTo>
                <a:lnTo>
                  <a:pt x="82295" y="888"/>
                </a:lnTo>
                <a:lnTo>
                  <a:pt x="90959" y="482"/>
                </a:lnTo>
                <a:lnTo>
                  <a:pt x="99790" y="206"/>
                </a:lnTo>
                <a:lnTo>
                  <a:pt x="108763" y="49"/>
                </a:lnTo>
                <a:lnTo>
                  <a:pt x="117856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37308" y="5014721"/>
            <a:ext cx="238125" cy="253365"/>
          </a:xfrm>
          <a:custGeom>
            <a:avLst/>
            <a:gdLst/>
            <a:ahLst/>
            <a:cxnLst/>
            <a:rect l="l" t="t" r="r" b="b"/>
            <a:pathLst>
              <a:path w="238125" h="253364">
                <a:moveTo>
                  <a:pt x="143256" y="0"/>
                </a:moveTo>
                <a:lnTo>
                  <a:pt x="190494" y="4018"/>
                </a:lnTo>
                <a:lnTo>
                  <a:pt x="207264" y="8635"/>
                </a:lnTo>
                <a:lnTo>
                  <a:pt x="196088" y="67944"/>
                </a:lnTo>
                <a:lnTo>
                  <a:pt x="186436" y="69341"/>
                </a:lnTo>
                <a:lnTo>
                  <a:pt x="174244" y="21462"/>
                </a:lnTo>
                <a:lnTo>
                  <a:pt x="166695" y="19442"/>
                </a:lnTo>
                <a:lnTo>
                  <a:pt x="158527" y="17970"/>
                </a:lnTo>
                <a:lnTo>
                  <a:pt x="149740" y="17069"/>
                </a:lnTo>
                <a:lnTo>
                  <a:pt x="140335" y="16763"/>
                </a:lnTo>
                <a:lnTo>
                  <a:pt x="121975" y="18573"/>
                </a:lnTo>
                <a:lnTo>
                  <a:pt x="79756" y="45719"/>
                </a:lnTo>
                <a:lnTo>
                  <a:pt x="59271" y="101084"/>
                </a:lnTo>
                <a:lnTo>
                  <a:pt x="57912" y="124967"/>
                </a:lnTo>
                <a:lnTo>
                  <a:pt x="59289" y="149897"/>
                </a:lnTo>
                <a:lnTo>
                  <a:pt x="70234" y="190994"/>
                </a:lnTo>
                <a:lnTo>
                  <a:pt x="106029" y="229250"/>
                </a:lnTo>
                <a:lnTo>
                  <a:pt x="140970" y="236600"/>
                </a:lnTo>
                <a:lnTo>
                  <a:pt x="147193" y="236600"/>
                </a:lnTo>
                <a:lnTo>
                  <a:pt x="153924" y="236092"/>
                </a:lnTo>
                <a:lnTo>
                  <a:pt x="161163" y="235076"/>
                </a:lnTo>
                <a:lnTo>
                  <a:pt x="161163" y="189483"/>
                </a:lnTo>
                <a:lnTo>
                  <a:pt x="161163" y="183769"/>
                </a:lnTo>
                <a:lnTo>
                  <a:pt x="161036" y="178434"/>
                </a:lnTo>
                <a:lnTo>
                  <a:pt x="161036" y="173735"/>
                </a:lnTo>
                <a:lnTo>
                  <a:pt x="160909" y="168909"/>
                </a:lnTo>
                <a:lnTo>
                  <a:pt x="160909" y="164591"/>
                </a:lnTo>
                <a:lnTo>
                  <a:pt x="160782" y="160654"/>
                </a:lnTo>
                <a:lnTo>
                  <a:pt x="160655" y="157733"/>
                </a:lnTo>
                <a:lnTo>
                  <a:pt x="159258" y="155828"/>
                </a:lnTo>
                <a:lnTo>
                  <a:pt x="156464" y="154939"/>
                </a:lnTo>
                <a:lnTo>
                  <a:pt x="132842" y="148208"/>
                </a:lnTo>
                <a:lnTo>
                  <a:pt x="132334" y="139572"/>
                </a:lnTo>
                <a:lnTo>
                  <a:pt x="144883" y="139813"/>
                </a:lnTo>
                <a:lnTo>
                  <a:pt x="157956" y="139969"/>
                </a:lnTo>
                <a:lnTo>
                  <a:pt x="171553" y="140055"/>
                </a:lnTo>
                <a:lnTo>
                  <a:pt x="185674" y="140080"/>
                </a:lnTo>
                <a:lnTo>
                  <a:pt x="199987" y="140055"/>
                </a:lnTo>
                <a:lnTo>
                  <a:pt x="213217" y="139969"/>
                </a:lnTo>
                <a:lnTo>
                  <a:pt x="225375" y="139813"/>
                </a:lnTo>
                <a:lnTo>
                  <a:pt x="236474" y="139572"/>
                </a:lnTo>
                <a:lnTo>
                  <a:pt x="237617" y="148208"/>
                </a:lnTo>
                <a:lnTo>
                  <a:pt x="212217" y="168528"/>
                </a:lnTo>
                <a:lnTo>
                  <a:pt x="212217" y="173227"/>
                </a:lnTo>
                <a:lnTo>
                  <a:pt x="212090" y="178053"/>
                </a:lnTo>
                <a:lnTo>
                  <a:pt x="212090" y="183260"/>
                </a:lnTo>
                <a:lnTo>
                  <a:pt x="212090" y="188848"/>
                </a:lnTo>
                <a:lnTo>
                  <a:pt x="212090" y="243458"/>
                </a:lnTo>
                <a:lnTo>
                  <a:pt x="210820" y="244601"/>
                </a:lnTo>
                <a:lnTo>
                  <a:pt x="192460" y="248342"/>
                </a:lnTo>
                <a:lnTo>
                  <a:pt x="174529" y="250999"/>
                </a:lnTo>
                <a:lnTo>
                  <a:pt x="157027" y="252585"/>
                </a:lnTo>
                <a:lnTo>
                  <a:pt x="139954" y="253110"/>
                </a:lnTo>
                <a:lnTo>
                  <a:pt x="109954" y="251088"/>
                </a:lnTo>
                <a:lnTo>
                  <a:pt x="59193" y="234948"/>
                </a:lnTo>
                <a:lnTo>
                  <a:pt x="21645" y="203160"/>
                </a:lnTo>
                <a:lnTo>
                  <a:pt x="2405" y="158202"/>
                </a:lnTo>
                <a:lnTo>
                  <a:pt x="0" y="130936"/>
                </a:lnTo>
                <a:lnTo>
                  <a:pt x="2405" y="101859"/>
                </a:lnTo>
                <a:lnTo>
                  <a:pt x="21645" y="53802"/>
                </a:lnTo>
                <a:lnTo>
                  <a:pt x="59388" y="19556"/>
                </a:lnTo>
                <a:lnTo>
                  <a:pt x="111775" y="2168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42974" y="3597402"/>
            <a:ext cx="1192530" cy="760730"/>
          </a:xfrm>
          <a:custGeom>
            <a:avLst/>
            <a:gdLst/>
            <a:ahLst/>
            <a:cxnLst/>
            <a:rect l="l" t="t" r="r" b="b"/>
            <a:pathLst>
              <a:path w="1192530" h="760729">
                <a:moveTo>
                  <a:pt x="88671" y="614807"/>
                </a:moveTo>
                <a:lnTo>
                  <a:pt x="0" y="760349"/>
                </a:lnTo>
                <a:lnTo>
                  <a:pt x="169570" y="743966"/>
                </a:lnTo>
                <a:lnTo>
                  <a:pt x="151036" y="714375"/>
                </a:lnTo>
                <a:lnTo>
                  <a:pt x="121107" y="714375"/>
                </a:lnTo>
                <a:lnTo>
                  <a:pt x="94119" y="671322"/>
                </a:lnTo>
                <a:lnTo>
                  <a:pt x="115626" y="657842"/>
                </a:lnTo>
                <a:lnTo>
                  <a:pt x="88671" y="614807"/>
                </a:lnTo>
                <a:close/>
              </a:path>
              <a:path w="1192530" h="760729">
                <a:moveTo>
                  <a:pt x="115626" y="657842"/>
                </a:moveTo>
                <a:lnTo>
                  <a:pt x="94119" y="671322"/>
                </a:lnTo>
                <a:lnTo>
                  <a:pt x="121107" y="714375"/>
                </a:lnTo>
                <a:lnTo>
                  <a:pt x="142598" y="700904"/>
                </a:lnTo>
                <a:lnTo>
                  <a:pt x="115626" y="657842"/>
                </a:lnTo>
                <a:close/>
              </a:path>
              <a:path w="1192530" h="760729">
                <a:moveTo>
                  <a:pt x="142598" y="700904"/>
                </a:moveTo>
                <a:lnTo>
                  <a:pt x="121107" y="714375"/>
                </a:lnTo>
                <a:lnTo>
                  <a:pt x="151036" y="714375"/>
                </a:lnTo>
                <a:lnTo>
                  <a:pt x="142598" y="700904"/>
                </a:lnTo>
                <a:close/>
              </a:path>
              <a:path w="1192530" h="760729">
                <a:moveTo>
                  <a:pt x="1165250" y="0"/>
                </a:moveTo>
                <a:lnTo>
                  <a:pt x="115626" y="657842"/>
                </a:lnTo>
                <a:lnTo>
                  <a:pt x="142598" y="700904"/>
                </a:lnTo>
                <a:lnTo>
                  <a:pt x="1192174" y="43053"/>
                </a:lnTo>
                <a:lnTo>
                  <a:pt x="116525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06954" y="3598164"/>
            <a:ext cx="1050925" cy="760095"/>
          </a:xfrm>
          <a:custGeom>
            <a:avLst/>
            <a:gdLst/>
            <a:ahLst/>
            <a:cxnLst/>
            <a:rect l="l" t="t" r="r" b="b"/>
            <a:pathLst>
              <a:path w="1050925" h="760095">
                <a:moveTo>
                  <a:pt x="911737" y="691738"/>
                </a:moveTo>
                <a:lnTo>
                  <a:pt x="882269" y="733044"/>
                </a:lnTo>
                <a:lnTo>
                  <a:pt x="1050544" y="759587"/>
                </a:lnTo>
                <a:lnTo>
                  <a:pt x="1022434" y="706501"/>
                </a:lnTo>
                <a:lnTo>
                  <a:pt x="932433" y="706501"/>
                </a:lnTo>
                <a:lnTo>
                  <a:pt x="911737" y="691738"/>
                </a:lnTo>
                <a:close/>
              </a:path>
              <a:path w="1050925" h="760095">
                <a:moveTo>
                  <a:pt x="941249" y="650370"/>
                </a:moveTo>
                <a:lnTo>
                  <a:pt x="911737" y="691738"/>
                </a:lnTo>
                <a:lnTo>
                  <a:pt x="932433" y="706501"/>
                </a:lnTo>
                <a:lnTo>
                  <a:pt x="961897" y="665099"/>
                </a:lnTo>
                <a:lnTo>
                  <a:pt x="941249" y="650370"/>
                </a:lnTo>
                <a:close/>
              </a:path>
              <a:path w="1050925" h="760095">
                <a:moveTo>
                  <a:pt x="970787" y="608965"/>
                </a:moveTo>
                <a:lnTo>
                  <a:pt x="941249" y="650370"/>
                </a:lnTo>
                <a:lnTo>
                  <a:pt x="961897" y="665099"/>
                </a:lnTo>
                <a:lnTo>
                  <a:pt x="932433" y="706501"/>
                </a:lnTo>
                <a:lnTo>
                  <a:pt x="1022434" y="706501"/>
                </a:lnTo>
                <a:lnTo>
                  <a:pt x="970787" y="608965"/>
                </a:lnTo>
                <a:close/>
              </a:path>
              <a:path w="1050925" h="760095">
                <a:moveTo>
                  <a:pt x="29463" y="0"/>
                </a:moveTo>
                <a:lnTo>
                  <a:pt x="0" y="41402"/>
                </a:lnTo>
                <a:lnTo>
                  <a:pt x="911737" y="691738"/>
                </a:lnTo>
                <a:lnTo>
                  <a:pt x="941249" y="650370"/>
                </a:lnTo>
                <a:lnTo>
                  <a:pt x="294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286000" y="4357751"/>
            <a:ext cx="2143125" cy="1143000"/>
          </a:xfrm>
          <a:custGeom>
            <a:avLst/>
            <a:gdLst/>
            <a:ahLst/>
            <a:cxnLst/>
            <a:rect l="l" t="t" r="r" b="b"/>
            <a:pathLst>
              <a:path w="2143125" h="1143000">
                <a:moveTo>
                  <a:pt x="0" y="190500"/>
                </a:moveTo>
                <a:lnTo>
                  <a:pt x="5027" y="146797"/>
                </a:lnTo>
                <a:lnTo>
                  <a:pt x="19349" y="106691"/>
                </a:lnTo>
                <a:lnTo>
                  <a:pt x="41827" y="71321"/>
                </a:lnTo>
                <a:lnTo>
                  <a:pt x="71321" y="41827"/>
                </a:lnTo>
                <a:lnTo>
                  <a:pt x="106691" y="19349"/>
                </a:lnTo>
                <a:lnTo>
                  <a:pt x="146797" y="5027"/>
                </a:lnTo>
                <a:lnTo>
                  <a:pt x="190500" y="0"/>
                </a:lnTo>
                <a:lnTo>
                  <a:pt x="1952625" y="0"/>
                </a:lnTo>
                <a:lnTo>
                  <a:pt x="1996287" y="5027"/>
                </a:lnTo>
                <a:lnTo>
                  <a:pt x="2036378" y="19349"/>
                </a:lnTo>
                <a:lnTo>
                  <a:pt x="2071750" y="41827"/>
                </a:lnTo>
                <a:lnTo>
                  <a:pt x="2101257" y="71321"/>
                </a:lnTo>
                <a:lnTo>
                  <a:pt x="2123752" y="106691"/>
                </a:lnTo>
                <a:lnTo>
                  <a:pt x="2138090" y="146797"/>
                </a:lnTo>
                <a:lnTo>
                  <a:pt x="2143125" y="190500"/>
                </a:lnTo>
                <a:lnTo>
                  <a:pt x="2143125" y="952500"/>
                </a:lnTo>
                <a:lnTo>
                  <a:pt x="2138090" y="996162"/>
                </a:lnTo>
                <a:lnTo>
                  <a:pt x="2123752" y="1036253"/>
                </a:lnTo>
                <a:lnTo>
                  <a:pt x="2101257" y="1071625"/>
                </a:lnTo>
                <a:lnTo>
                  <a:pt x="2071750" y="1101132"/>
                </a:lnTo>
                <a:lnTo>
                  <a:pt x="2036378" y="1123627"/>
                </a:lnTo>
                <a:lnTo>
                  <a:pt x="1996287" y="1137965"/>
                </a:lnTo>
                <a:lnTo>
                  <a:pt x="1952625" y="1143000"/>
                </a:lnTo>
                <a:lnTo>
                  <a:pt x="190500" y="1143000"/>
                </a:lnTo>
                <a:lnTo>
                  <a:pt x="146797" y="1137965"/>
                </a:lnTo>
                <a:lnTo>
                  <a:pt x="106691" y="1123627"/>
                </a:lnTo>
                <a:lnTo>
                  <a:pt x="71321" y="1101132"/>
                </a:lnTo>
                <a:lnTo>
                  <a:pt x="41827" y="1071625"/>
                </a:lnTo>
                <a:lnTo>
                  <a:pt x="19349" y="1036253"/>
                </a:lnTo>
                <a:lnTo>
                  <a:pt x="5027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205227" y="4378452"/>
            <a:ext cx="1239012" cy="7924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71800" y="4378452"/>
            <a:ext cx="595884" cy="79248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095244" y="437845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182111" y="4378452"/>
            <a:ext cx="1252727" cy="7924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62400" y="437845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205227" y="4805171"/>
            <a:ext cx="1431036" cy="79247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163823" y="4805171"/>
            <a:ext cx="595884" cy="7924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87267" y="4805171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374135" y="4805171"/>
            <a:ext cx="1168908" cy="79247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070603" y="4805171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459227" y="4561966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88" y="84962"/>
                </a:moveTo>
                <a:lnTo>
                  <a:pt x="311277" y="84962"/>
                </a:lnTo>
                <a:lnTo>
                  <a:pt x="316484" y="92074"/>
                </a:lnTo>
                <a:lnTo>
                  <a:pt x="321183" y="98297"/>
                </a:lnTo>
                <a:lnTo>
                  <a:pt x="325247" y="103504"/>
                </a:lnTo>
                <a:lnTo>
                  <a:pt x="461899" y="274700"/>
                </a:lnTo>
                <a:lnTo>
                  <a:pt x="481838" y="272795"/>
                </a:lnTo>
                <a:lnTo>
                  <a:pt x="481838" y="192785"/>
                </a:lnTo>
                <a:lnTo>
                  <a:pt x="459613" y="192785"/>
                </a:lnTo>
                <a:lnTo>
                  <a:pt x="454787" y="186308"/>
                </a:lnTo>
                <a:lnTo>
                  <a:pt x="450088" y="180212"/>
                </a:lnTo>
                <a:lnTo>
                  <a:pt x="373988" y="84962"/>
                </a:lnTo>
                <a:close/>
              </a:path>
              <a:path w="629285" h="338454">
                <a:moveTo>
                  <a:pt x="260604" y="29971"/>
                </a:moveTo>
                <a:lnTo>
                  <a:pt x="261112" y="38861"/>
                </a:lnTo>
                <a:lnTo>
                  <a:pt x="287020" y="46354"/>
                </a:lnTo>
                <a:lnTo>
                  <a:pt x="288417" y="48386"/>
                </a:lnTo>
                <a:lnTo>
                  <a:pt x="288505" y="50418"/>
                </a:lnTo>
                <a:lnTo>
                  <a:pt x="288618" y="56800"/>
                </a:lnTo>
                <a:lnTo>
                  <a:pt x="288719" y="236966"/>
                </a:lnTo>
                <a:lnTo>
                  <a:pt x="288544" y="252856"/>
                </a:lnTo>
                <a:lnTo>
                  <a:pt x="288417" y="255523"/>
                </a:lnTo>
                <a:lnTo>
                  <a:pt x="286766" y="257301"/>
                </a:lnTo>
                <a:lnTo>
                  <a:pt x="283845" y="258190"/>
                </a:lnTo>
                <a:lnTo>
                  <a:pt x="260604" y="264540"/>
                </a:lnTo>
                <a:lnTo>
                  <a:pt x="261493" y="273303"/>
                </a:lnTo>
                <a:lnTo>
                  <a:pt x="283273" y="272907"/>
                </a:lnTo>
                <a:lnTo>
                  <a:pt x="292461" y="272821"/>
                </a:lnTo>
                <a:lnTo>
                  <a:pt x="338934" y="272795"/>
                </a:lnTo>
                <a:lnTo>
                  <a:pt x="338455" y="264286"/>
                </a:lnTo>
                <a:lnTo>
                  <a:pt x="311626" y="236966"/>
                </a:lnTo>
                <a:lnTo>
                  <a:pt x="311531" y="101345"/>
                </a:lnTo>
                <a:lnTo>
                  <a:pt x="311277" y="84962"/>
                </a:lnTo>
                <a:lnTo>
                  <a:pt x="373988" y="84962"/>
                </a:lnTo>
                <a:lnTo>
                  <a:pt x="330681" y="30733"/>
                </a:lnTo>
                <a:lnTo>
                  <a:pt x="297815" y="30733"/>
                </a:lnTo>
                <a:lnTo>
                  <a:pt x="282019" y="30543"/>
                </a:lnTo>
                <a:lnTo>
                  <a:pt x="260604" y="29971"/>
                </a:lnTo>
                <a:close/>
              </a:path>
              <a:path w="629285" h="338454">
                <a:moveTo>
                  <a:pt x="338934" y="272795"/>
                </a:moveTo>
                <a:lnTo>
                  <a:pt x="300482" y="272795"/>
                </a:lnTo>
                <a:lnTo>
                  <a:pt x="308530" y="272821"/>
                </a:lnTo>
                <a:lnTo>
                  <a:pt x="338963" y="273303"/>
                </a:lnTo>
                <a:lnTo>
                  <a:pt x="338934" y="272795"/>
                </a:lnTo>
                <a:close/>
              </a:path>
              <a:path w="629285" h="338454">
                <a:moveTo>
                  <a:pt x="431673" y="29971"/>
                </a:moveTo>
                <a:lnTo>
                  <a:pt x="432181" y="39242"/>
                </a:lnTo>
                <a:lnTo>
                  <a:pt x="454406" y="45211"/>
                </a:lnTo>
                <a:lnTo>
                  <a:pt x="457327" y="46100"/>
                </a:lnTo>
                <a:lnTo>
                  <a:pt x="459282" y="180212"/>
                </a:lnTo>
                <a:lnTo>
                  <a:pt x="459407" y="186308"/>
                </a:lnTo>
                <a:lnTo>
                  <a:pt x="459613" y="192785"/>
                </a:lnTo>
                <a:lnTo>
                  <a:pt x="481838" y="192785"/>
                </a:lnTo>
                <a:lnTo>
                  <a:pt x="481960" y="63753"/>
                </a:lnTo>
                <a:lnTo>
                  <a:pt x="482130" y="56800"/>
                </a:lnTo>
                <a:lnTo>
                  <a:pt x="482473" y="48386"/>
                </a:lnTo>
                <a:lnTo>
                  <a:pt x="483870" y="46354"/>
                </a:lnTo>
                <a:lnTo>
                  <a:pt x="510032" y="38861"/>
                </a:lnTo>
                <a:lnTo>
                  <a:pt x="509335" y="30733"/>
                </a:lnTo>
                <a:lnTo>
                  <a:pt x="470535" y="30733"/>
                </a:lnTo>
                <a:lnTo>
                  <a:pt x="453390" y="30543"/>
                </a:lnTo>
                <a:lnTo>
                  <a:pt x="431673" y="29971"/>
                </a:lnTo>
                <a:close/>
              </a:path>
              <a:path w="629285" h="338454">
                <a:moveTo>
                  <a:pt x="330073" y="29971"/>
                </a:moveTo>
                <a:lnTo>
                  <a:pt x="322353" y="30305"/>
                </a:lnTo>
                <a:lnTo>
                  <a:pt x="314420" y="30543"/>
                </a:lnTo>
                <a:lnTo>
                  <a:pt x="306248" y="30686"/>
                </a:lnTo>
                <a:lnTo>
                  <a:pt x="297815" y="30733"/>
                </a:lnTo>
                <a:lnTo>
                  <a:pt x="330681" y="30733"/>
                </a:lnTo>
                <a:lnTo>
                  <a:pt x="330073" y="29971"/>
                </a:lnTo>
                <a:close/>
              </a:path>
              <a:path w="629285" h="338454">
                <a:moveTo>
                  <a:pt x="509270" y="29971"/>
                </a:moveTo>
                <a:lnTo>
                  <a:pt x="487854" y="30543"/>
                </a:lnTo>
                <a:lnTo>
                  <a:pt x="470535" y="30733"/>
                </a:lnTo>
                <a:lnTo>
                  <a:pt x="509335" y="30733"/>
                </a:lnTo>
                <a:lnTo>
                  <a:pt x="509270" y="29971"/>
                </a:lnTo>
                <a:close/>
              </a:path>
              <a:path w="629285" h="338454">
                <a:moveTo>
                  <a:pt x="126238" y="29971"/>
                </a:moveTo>
                <a:lnTo>
                  <a:pt x="126746" y="38861"/>
                </a:lnTo>
                <a:lnTo>
                  <a:pt x="152654" y="46354"/>
                </a:lnTo>
                <a:lnTo>
                  <a:pt x="154051" y="48386"/>
                </a:lnTo>
                <a:lnTo>
                  <a:pt x="154178" y="51307"/>
                </a:lnTo>
                <a:lnTo>
                  <a:pt x="154305" y="55244"/>
                </a:lnTo>
                <a:lnTo>
                  <a:pt x="154418" y="63880"/>
                </a:lnTo>
                <a:lnTo>
                  <a:pt x="154432" y="231520"/>
                </a:lnTo>
                <a:lnTo>
                  <a:pt x="154178" y="252856"/>
                </a:lnTo>
                <a:lnTo>
                  <a:pt x="153924" y="255523"/>
                </a:lnTo>
                <a:lnTo>
                  <a:pt x="152400" y="257428"/>
                </a:lnTo>
                <a:lnTo>
                  <a:pt x="149479" y="258190"/>
                </a:lnTo>
                <a:lnTo>
                  <a:pt x="126238" y="264540"/>
                </a:lnTo>
                <a:lnTo>
                  <a:pt x="127127" y="273303"/>
                </a:lnTo>
                <a:lnTo>
                  <a:pt x="152511" y="272907"/>
                </a:lnTo>
                <a:lnTo>
                  <a:pt x="166435" y="272821"/>
                </a:lnTo>
                <a:lnTo>
                  <a:pt x="234539" y="272795"/>
                </a:lnTo>
                <a:lnTo>
                  <a:pt x="234061" y="264540"/>
                </a:lnTo>
                <a:lnTo>
                  <a:pt x="206632" y="242950"/>
                </a:lnTo>
                <a:lnTo>
                  <a:pt x="206741" y="55244"/>
                </a:lnTo>
                <a:lnTo>
                  <a:pt x="206883" y="50418"/>
                </a:lnTo>
                <a:lnTo>
                  <a:pt x="207137" y="47751"/>
                </a:lnTo>
                <a:lnTo>
                  <a:pt x="208534" y="45973"/>
                </a:lnTo>
                <a:lnTo>
                  <a:pt x="234569" y="38861"/>
                </a:lnTo>
                <a:lnTo>
                  <a:pt x="233756" y="30733"/>
                </a:lnTo>
                <a:lnTo>
                  <a:pt x="179578" y="30733"/>
                </a:lnTo>
                <a:lnTo>
                  <a:pt x="151669" y="30543"/>
                </a:lnTo>
                <a:lnTo>
                  <a:pt x="126238" y="29971"/>
                </a:lnTo>
                <a:close/>
              </a:path>
              <a:path w="629285" h="338454">
                <a:moveTo>
                  <a:pt x="234539" y="272795"/>
                </a:moveTo>
                <a:lnTo>
                  <a:pt x="181229" y="272795"/>
                </a:lnTo>
                <a:lnTo>
                  <a:pt x="195564" y="272821"/>
                </a:lnTo>
                <a:lnTo>
                  <a:pt x="234569" y="273303"/>
                </a:lnTo>
                <a:lnTo>
                  <a:pt x="234539" y="272795"/>
                </a:lnTo>
                <a:close/>
              </a:path>
              <a:path w="629285" h="338454">
                <a:moveTo>
                  <a:pt x="233680" y="29971"/>
                </a:moveTo>
                <a:lnTo>
                  <a:pt x="208248" y="30543"/>
                </a:lnTo>
                <a:lnTo>
                  <a:pt x="179578" y="30733"/>
                </a:lnTo>
                <a:lnTo>
                  <a:pt x="233756" y="30733"/>
                </a:lnTo>
                <a:lnTo>
                  <a:pt x="233680" y="29971"/>
                </a:lnTo>
                <a:close/>
              </a:path>
              <a:path w="629285" h="338454">
                <a:moveTo>
                  <a:pt x="543433" y="0"/>
                </a:moveTo>
                <a:lnTo>
                  <a:pt x="535432" y="6984"/>
                </a:lnTo>
                <a:lnTo>
                  <a:pt x="559601" y="40225"/>
                </a:lnTo>
                <a:lnTo>
                  <a:pt x="576865" y="78406"/>
                </a:lnTo>
                <a:lnTo>
                  <a:pt x="587224" y="121517"/>
                </a:lnTo>
                <a:lnTo>
                  <a:pt x="590677" y="169544"/>
                </a:lnTo>
                <a:lnTo>
                  <a:pt x="587224" y="217312"/>
                </a:lnTo>
                <a:lnTo>
                  <a:pt x="576865" y="260222"/>
                </a:lnTo>
                <a:lnTo>
                  <a:pt x="559601" y="298275"/>
                </a:lnTo>
                <a:lnTo>
                  <a:pt x="535432" y="331469"/>
                </a:lnTo>
                <a:lnTo>
                  <a:pt x="543433" y="338454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1" y="168909"/>
                </a:lnTo>
                <a:lnTo>
                  <a:pt x="623675" y="120050"/>
                </a:lnTo>
                <a:lnTo>
                  <a:pt x="607615" y="75596"/>
                </a:lnTo>
                <a:lnTo>
                  <a:pt x="580864" y="35571"/>
                </a:lnTo>
                <a:lnTo>
                  <a:pt x="543433" y="0"/>
                </a:lnTo>
                <a:close/>
              </a:path>
              <a:path w="629285" h="338454">
                <a:moveTo>
                  <a:pt x="85598" y="0"/>
                </a:moveTo>
                <a:lnTo>
                  <a:pt x="48166" y="35617"/>
                </a:lnTo>
                <a:lnTo>
                  <a:pt x="21415" y="75771"/>
                </a:lnTo>
                <a:lnTo>
                  <a:pt x="5355" y="120425"/>
                </a:lnTo>
                <a:lnTo>
                  <a:pt x="0" y="169544"/>
                </a:lnTo>
                <a:lnTo>
                  <a:pt x="5355" y="218404"/>
                </a:lnTo>
                <a:lnTo>
                  <a:pt x="21415" y="262858"/>
                </a:lnTo>
                <a:lnTo>
                  <a:pt x="48166" y="302883"/>
                </a:lnTo>
                <a:lnTo>
                  <a:pt x="85598" y="338454"/>
                </a:lnTo>
                <a:lnTo>
                  <a:pt x="93599" y="331469"/>
                </a:lnTo>
                <a:lnTo>
                  <a:pt x="69429" y="298229"/>
                </a:lnTo>
                <a:lnTo>
                  <a:pt x="52165" y="260048"/>
                </a:lnTo>
                <a:lnTo>
                  <a:pt x="41806" y="216937"/>
                </a:lnTo>
                <a:lnTo>
                  <a:pt x="38354" y="168909"/>
                </a:lnTo>
                <a:lnTo>
                  <a:pt x="41806" y="121142"/>
                </a:lnTo>
                <a:lnTo>
                  <a:pt x="52165" y="78231"/>
                </a:lnTo>
                <a:lnTo>
                  <a:pt x="69429" y="40179"/>
                </a:lnTo>
                <a:lnTo>
                  <a:pt x="93599" y="6984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719832" y="459193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04" y="333"/>
                </a:lnTo>
                <a:lnTo>
                  <a:pt x="21415" y="571"/>
                </a:lnTo>
                <a:lnTo>
                  <a:pt x="30021" y="714"/>
                </a:lnTo>
                <a:lnTo>
                  <a:pt x="37211" y="762"/>
                </a:lnTo>
                <a:lnTo>
                  <a:pt x="45644" y="714"/>
                </a:lnTo>
                <a:lnTo>
                  <a:pt x="53816" y="571"/>
                </a:lnTo>
                <a:lnTo>
                  <a:pt x="61749" y="333"/>
                </a:lnTo>
                <a:lnTo>
                  <a:pt x="69468" y="0"/>
                </a:lnTo>
                <a:lnTo>
                  <a:pt x="184785" y="144399"/>
                </a:lnTo>
                <a:lnTo>
                  <a:pt x="189484" y="150241"/>
                </a:lnTo>
                <a:lnTo>
                  <a:pt x="194182" y="156337"/>
                </a:lnTo>
                <a:lnTo>
                  <a:pt x="199009" y="162813"/>
                </a:lnTo>
                <a:lnTo>
                  <a:pt x="198755" y="154812"/>
                </a:lnTo>
                <a:lnTo>
                  <a:pt x="198628" y="147193"/>
                </a:lnTo>
                <a:lnTo>
                  <a:pt x="198628" y="139827"/>
                </a:lnTo>
                <a:lnTo>
                  <a:pt x="198628" y="49403"/>
                </a:lnTo>
                <a:lnTo>
                  <a:pt x="171576" y="9271"/>
                </a:lnTo>
                <a:lnTo>
                  <a:pt x="171069" y="0"/>
                </a:lnTo>
                <a:lnTo>
                  <a:pt x="182499" y="333"/>
                </a:lnTo>
                <a:lnTo>
                  <a:pt x="192786" y="571"/>
                </a:lnTo>
                <a:lnTo>
                  <a:pt x="201930" y="714"/>
                </a:lnTo>
                <a:lnTo>
                  <a:pt x="209931" y="762"/>
                </a:lnTo>
                <a:lnTo>
                  <a:pt x="218072" y="714"/>
                </a:lnTo>
                <a:lnTo>
                  <a:pt x="227250" y="571"/>
                </a:lnTo>
                <a:lnTo>
                  <a:pt x="237452" y="333"/>
                </a:lnTo>
                <a:lnTo>
                  <a:pt x="248666" y="0"/>
                </a:lnTo>
                <a:lnTo>
                  <a:pt x="249428" y="8890"/>
                </a:lnTo>
                <a:lnTo>
                  <a:pt x="225932" y="15621"/>
                </a:lnTo>
                <a:lnTo>
                  <a:pt x="223266" y="16383"/>
                </a:lnTo>
                <a:lnTo>
                  <a:pt x="221869" y="18415"/>
                </a:lnTo>
                <a:lnTo>
                  <a:pt x="221234" y="50165"/>
                </a:lnTo>
                <a:lnTo>
                  <a:pt x="221234" y="242824"/>
                </a:lnTo>
                <a:lnTo>
                  <a:pt x="201294" y="244729"/>
                </a:lnTo>
                <a:lnTo>
                  <a:pt x="64643" y="73533"/>
                </a:lnTo>
                <a:lnTo>
                  <a:pt x="60579" y="68325"/>
                </a:lnTo>
                <a:lnTo>
                  <a:pt x="55880" y="62103"/>
                </a:lnTo>
                <a:lnTo>
                  <a:pt x="50673" y="54991"/>
                </a:lnTo>
                <a:lnTo>
                  <a:pt x="50800" y="63500"/>
                </a:lnTo>
                <a:lnTo>
                  <a:pt x="50926" y="71374"/>
                </a:lnTo>
                <a:lnTo>
                  <a:pt x="50926" y="78612"/>
                </a:lnTo>
                <a:lnTo>
                  <a:pt x="50926" y="188341"/>
                </a:lnTo>
                <a:lnTo>
                  <a:pt x="52831" y="227456"/>
                </a:lnTo>
                <a:lnTo>
                  <a:pt x="55625" y="228219"/>
                </a:lnTo>
                <a:lnTo>
                  <a:pt x="77850" y="234315"/>
                </a:lnTo>
                <a:lnTo>
                  <a:pt x="78359" y="243331"/>
                </a:lnTo>
                <a:lnTo>
                  <a:pt x="67167" y="243091"/>
                </a:lnTo>
                <a:lnTo>
                  <a:pt x="57022" y="242935"/>
                </a:lnTo>
                <a:lnTo>
                  <a:pt x="47926" y="242849"/>
                </a:lnTo>
                <a:lnTo>
                  <a:pt x="39878" y="242824"/>
                </a:lnTo>
                <a:lnTo>
                  <a:pt x="31857" y="242849"/>
                </a:lnTo>
                <a:lnTo>
                  <a:pt x="22669" y="242935"/>
                </a:lnTo>
                <a:lnTo>
                  <a:pt x="12338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8114" y="207184"/>
                </a:lnTo>
                <a:lnTo>
                  <a:pt x="28193" y="188341"/>
                </a:lnTo>
                <a:lnTo>
                  <a:pt x="28193" y="50165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585466" y="459193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5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1" y="0"/>
                </a:lnTo>
                <a:lnTo>
                  <a:pt x="108331" y="8890"/>
                </a:lnTo>
                <a:lnTo>
                  <a:pt x="85089" y="15240"/>
                </a:lnTo>
                <a:lnTo>
                  <a:pt x="82295" y="16002"/>
                </a:lnTo>
                <a:lnTo>
                  <a:pt x="80898" y="17780"/>
                </a:lnTo>
                <a:lnTo>
                  <a:pt x="80644" y="20447"/>
                </a:lnTo>
                <a:lnTo>
                  <a:pt x="80517" y="24637"/>
                </a:lnTo>
                <a:lnTo>
                  <a:pt x="80390" y="29083"/>
                </a:lnTo>
                <a:lnTo>
                  <a:pt x="80390" y="33909"/>
                </a:lnTo>
                <a:lnTo>
                  <a:pt x="80263" y="38735"/>
                </a:lnTo>
                <a:lnTo>
                  <a:pt x="80263" y="201549"/>
                </a:lnTo>
                <a:lnTo>
                  <a:pt x="80390" y="207263"/>
                </a:lnTo>
                <a:lnTo>
                  <a:pt x="80390" y="212852"/>
                </a:lnTo>
                <a:lnTo>
                  <a:pt x="80517" y="217931"/>
                </a:lnTo>
                <a:lnTo>
                  <a:pt x="107822" y="234569"/>
                </a:lnTo>
                <a:lnTo>
                  <a:pt x="108331" y="243331"/>
                </a:lnTo>
                <a:lnTo>
                  <a:pt x="95996" y="243091"/>
                </a:lnTo>
                <a:lnTo>
                  <a:pt x="82994" y="242935"/>
                </a:lnTo>
                <a:lnTo>
                  <a:pt x="69326" y="242849"/>
                </a:lnTo>
                <a:lnTo>
                  <a:pt x="54990" y="242824"/>
                </a:lnTo>
                <a:lnTo>
                  <a:pt x="40197" y="242849"/>
                </a:lnTo>
                <a:lnTo>
                  <a:pt x="26273" y="242935"/>
                </a:lnTo>
                <a:lnTo>
                  <a:pt x="13182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3240" y="228219"/>
                </a:lnTo>
                <a:lnTo>
                  <a:pt x="26161" y="227456"/>
                </a:lnTo>
                <a:lnTo>
                  <a:pt x="27685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3" y="207263"/>
                </a:lnTo>
                <a:lnTo>
                  <a:pt x="28193" y="201549"/>
                </a:lnTo>
                <a:lnTo>
                  <a:pt x="28320" y="195325"/>
                </a:lnTo>
                <a:lnTo>
                  <a:pt x="28320" y="188341"/>
                </a:lnTo>
                <a:lnTo>
                  <a:pt x="28320" y="50165"/>
                </a:lnTo>
                <a:lnTo>
                  <a:pt x="28320" y="44323"/>
                </a:lnTo>
                <a:lnTo>
                  <a:pt x="28193" y="39116"/>
                </a:lnTo>
                <a:lnTo>
                  <a:pt x="28193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8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994660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0" y="0"/>
                </a:moveTo>
                <a:lnTo>
                  <a:pt x="45432" y="35571"/>
                </a:lnTo>
                <a:lnTo>
                  <a:pt x="72183" y="75596"/>
                </a:lnTo>
                <a:lnTo>
                  <a:pt x="88243" y="120050"/>
                </a:lnTo>
                <a:lnTo>
                  <a:pt x="93598" y="168909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4"/>
                </a:lnTo>
                <a:lnTo>
                  <a:pt x="0" y="331469"/>
                </a:lnTo>
                <a:lnTo>
                  <a:pt x="24169" y="298275"/>
                </a:lnTo>
                <a:lnTo>
                  <a:pt x="41433" y="260222"/>
                </a:lnTo>
                <a:lnTo>
                  <a:pt x="51792" y="217312"/>
                </a:lnTo>
                <a:lnTo>
                  <a:pt x="55244" y="169544"/>
                </a:lnTo>
                <a:lnTo>
                  <a:pt x="51792" y="121517"/>
                </a:lnTo>
                <a:lnTo>
                  <a:pt x="41433" y="78406"/>
                </a:lnTo>
                <a:lnTo>
                  <a:pt x="24169" y="40225"/>
                </a:lnTo>
                <a:lnTo>
                  <a:pt x="0" y="6984"/>
                </a:lnTo>
                <a:lnTo>
                  <a:pt x="80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459227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598" y="0"/>
                </a:moveTo>
                <a:lnTo>
                  <a:pt x="93599" y="6984"/>
                </a:lnTo>
                <a:lnTo>
                  <a:pt x="69429" y="40179"/>
                </a:lnTo>
                <a:lnTo>
                  <a:pt x="52165" y="78231"/>
                </a:lnTo>
                <a:lnTo>
                  <a:pt x="41806" y="121142"/>
                </a:lnTo>
                <a:lnTo>
                  <a:pt x="38354" y="168909"/>
                </a:lnTo>
                <a:lnTo>
                  <a:pt x="41806" y="216937"/>
                </a:lnTo>
                <a:lnTo>
                  <a:pt x="52165" y="260048"/>
                </a:lnTo>
                <a:lnTo>
                  <a:pt x="69429" y="298229"/>
                </a:lnTo>
                <a:lnTo>
                  <a:pt x="93599" y="331469"/>
                </a:lnTo>
                <a:lnTo>
                  <a:pt x="85598" y="338454"/>
                </a:lnTo>
                <a:lnTo>
                  <a:pt x="48166" y="302883"/>
                </a:lnTo>
                <a:lnTo>
                  <a:pt x="21415" y="262858"/>
                </a:lnTo>
                <a:lnTo>
                  <a:pt x="5355" y="218404"/>
                </a:lnTo>
                <a:lnTo>
                  <a:pt x="0" y="169544"/>
                </a:lnTo>
                <a:lnTo>
                  <a:pt x="5355" y="120425"/>
                </a:lnTo>
                <a:lnTo>
                  <a:pt x="21415" y="75771"/>
                </a:lnTo>
                <a:lnTo>
                  <a:pt x="48166" y="35617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213607" y="474857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213607" y="473591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25190" y="4591939"/>
            <a:ext cx="662940" cy="300355"/>
          </a:xfrm>
          <a:custGeom>
            <a:avLst/>
            <a:gdLst/>
            <a:ahLst/>
            <a:cxnLst/>
            <a:rect l="l" t="t" r="r" b="b"/>
            <a:pathLst>
              <a:path w="662939" h="300354">
                <a:moveTo>
                  <a:pt x="339725" y="184277"/>
                </a:moveTo>
                <a:lnTo>
                  <a:pt x="323723" y="184277"/>
                </a:lnTo>
                <a:lnTo>
                  <a:pt x="317246" y="186690"/>
                </a:lnTo>
                <a:lnTo>
                  <a:pt x="312293" y="191388"/>
                </a:lnTo>
                <a:lnTo>
                  <a:pt x="307339" y="196215"/>
                </a:lnTo>
                <a:lnTo>
                  <a:pt x="304926" y="202819"/>
                </a:lnTo>
                <a:lnTo>
                  <a:pt x="304926" y="211328"/>
                </a:lnTo>
                <a:lnTo>
                  <a:pt x="314834" y="217668"/>
                </a:lnTo>
                <a:lnTo>
                  <a:pt x="321897" y="225091"/>
                </a:lnTo>
                <a:lnTo>
                  <a:pt x="326126" y="233634"/>
                </a:lnTo>
                <a:lnTo>
                  <a:pt x="327533" y="243331"/>
                </a:lnTo>
                <a:lnTo>
                  <a:pt x="325600" y="254857"/>
                </a:lnTo>
                <a:lnTo>
                  <a:pt x="319786" y="266382"/>
                </a:lnTo>
                <a:lnTo>
                  <a:pt x="310066" y="277907"/>
                </a:lnTo>
                <a:lnTo>
                  <a:pt x="296418" y="289433"/>
                </a:lnTo>
                <a:lnTo>
                  <a:pt x="305181" y="299974"/>
                </a:lnTo>
                <a:lnTo>
                  <a:pt x="338667" y="271041"/>
                </a:lnTo>
                <a:lnTo>
                  <a:pt x="359314" y="229590"/>
                </a:lnTo>
                <a:lnTo>
                  <a:pt x="360172" y="218440"/>
                </a:lnTo>
                <a:lnTo>
                  <a:pt x="359669" y="211415"/>
                </a:lnTo>
                <a:lnTo>
                  <a:pt x="358155" y="205009"/>
                </a:lnTo>
                <a:lnTo>
                  <a:pt x="355617" y="199223"/>
                </a:lnTo>
                <a:lnTo>
                  <a:pt x="352044" y="194056"/>
                </a:lnTo>
                <a:lnTo>
                  <a:pt x="346583" y="187579"/>
                </a:lnTo>
                <a:lnTo>
                  <a:pt x="339725" y="184277"/>
                </a:lnTo>
                <a:close/>
              </a:path>
              <a:path w="662939" h="300354">
                <a:moveTo>
                  <a:pt x="480060" y="0"/>
                </a:moveTo>
                <a:lnTo>
                  <a:pt x="480568" y="8890"/>
                </a:lnTo>
                <a:lnTo>
                  <a:pt x="506475" y="16383"/>
                </a:lnTo>
                <a:lnTo>
                  <a:pt x="507873" y="18415"/>
                </a:lnTo>
                <a:lnTo>
                  <a:pt x="508000" y="21336"/>
                </a:lnTo>
                <a:lnTo>
                  <a:pt x="508126" y="29591"/>
                </a:lnTo>
                <a:lnTo>
                  <a:pt x="508254" y="34417"/>
                </a:lnTo>
                <a:lnTo>
                  <a:pt x="508254" y="207263"/>
                </a:lnTo>
                <a:lnTo>
                  <a:pt x="508126" y="212979"/>
                </a:lnTo>
                <a:lnTo>
                  <a:pt x="508000" y="222885"/>
                </a:lnTo>
                <a:lnTo>
                  <a:pt x="507746" y="225552"/>
                </a:lnTo>
                <a:lnTo>
                  <a:pt x="506222" y="227456"/>
                </a:lnTo>
                <a:lnTo>
                  <a:pt x="503300" y="228219"/>
                </a:lnTo>
                <a:lnTo>
                  <a:pt x="480060" y="234569"/>
                </a:lnTo>
                <a:lnTo>
                  <a:pt x="480949" y="243331"/>
                </a:lnTo>
                <a:lnTo>
                  <a:pt x="504380" y="242935"/>
                </a:lnTo>
                <a:lnTo>
                  <a:pt x="515810" y="242849"/>
                </a:lnTo>
                <a:lnTo>
                  <a:pt x="657555" y="242824"/>
                </a:lnTo>
                <a:lnTo>
                  <a:pt x="658240" y="242062"/>
                </a:lnTo>
                <a:lnTo>
                  <a:pt x="659383" y="224409"/>
                </a:lnTo>
                <a:lnTo>
                  <a:pt x="560705" y="224409"/>
                </a:lnTo>
                <a:lnTo>
                  <a:pt x="560512" y="212979"/>
                </a:lnTo>
                <a:lnTo>
                  <a:pt x="560388" y="201549"/>
                </a:lnTo>
                <a:lnTo>
                  <a:pt x="560324" y="127127"/>
                </a:lnTo>
                <a:lnTo>
                  <a:pt x="625261" y="127127"/>
                </a:lnTo>
                <a:lnTo>
                  <a:pt x="625259" y="110490"/>
                </a:lnTo>
                <a:lnTo>
                  <a:pt x="560324" y="110490"/>
                </a:lnTo>
                <a:lnTo>
                  <a:pt x="560324" y="18415"/>
                </a:lnTo>
                <a:lnTo>
                  <a:pt x="655480" y="18415"/>
                </a:lnTo>
                <a:lnTo>
                  <a:pt x="658622" y="1397"/>
                </a:lnTo>
                <a:lnTo>
                  <a:pt x="658102" y="762"/>
                </a:lnTo>
                <a:lnTo>
                  <a:pt x="526161" y="762"/>
                </a:lnTo>
                <a:lnTo>
                  <a:pt x="503681" y="571"/>
                </a:lnTo>
                <a:lnTo>
                  <a:pt x="480060" y="0"/>
                </a:lnTo>
                <a:close/>
              </a:path>
              <a:path w="662939" h="300354">
                <a:moveTo>
                  <a:pt x="657555" y="242824"/>
                </a:moveTo>
                <a:lnTo>
                  <a:pt x="573024" y="242824"/>
                </a:lnTo>
                <a:lnTo>
                  <a:pt x="657098" y="243331"/>
                </a:lnTo>
                <a:lnTo>
                  <a:pt x="657555" y="242824"/>
                </a:lnTo>
                <a:close/>
              </a:path>
              <a:path w="662939" h="300354">
                <a:moveTo>
                  <a:pt x="662432" y="177292"/>
                </a:moveTo>
                <a:lnTo>
                  <a:pt x="651890" y="178816"/>
                </a:lnTo>
                <a:lnTo>
                  <a:pt x="630047" y="224409"/>
                </a:lnTo>
                <a:lnTo>
                  <a:pt x="659383" y="224409"/>
                </a:lnTo>
                <a:lnTo>
                  <a:pt x="662432" y="177292"/>
                </a:lnTo>
                <a:close/>
              </a:path>
              <a:path w="662939" h="300354">
                <a:moveTo>
                  <a:pt x="625261" y="127127"/>
                </a:moveTo>
                <a:lnTo>
                  <a:pt x="569468" y="127127"/>
                </a:lnTo>
                <a:lnTo>
                  <a:pt x="577306" y="127150"/>
                </a:lnTo>
                <a:lnTo>
                  <a:pt x="602488" y="127508"/>
                </a:lnTo>
                <a:lnTo>
                  <a:pt x="605155" y="127635"/>
                </a:lnTo>
                <a:lnTo>
                  <a:pt x="606933" y="129159"/>
                </a:lnTo>
                <a:lnTo>
                  <a:pt x="607822" y="132334"/>
                </a:lnTo>
                <a:lnTo>
                  <a:pt x="614299" y="156718"/>
                </a:lnTo>
                <a:lnTo>
                  <a:pt x="625729" y="155956"/>
                </a:lnTo>
                <a:lnTo>
                  <a:pt x="625488" y="144266"/>
                </a:lnTo>
                <a:lnTo>
                  <a:pt x="625332" y="134159"/>
                </a:lnTo>
                <a:lnTo>
                  <a:pt x="625261" y="127127"/>
                </a:lnTo>
                <a:close/>
              </a:path>
              <a:path w="662939" h="300354">
                <a:moveTo>
                  <a:pt x="625729" y="81153"/>
                </a:moveTo>
                <a:lnTo>
                  <a:pt x="614299" y="81661"/>
                </a:lnTo>
                <a:lnTo>
                  <a:pt x="608076" y="105410"/>
                </a:lnTo>
                <a:lnTo>
                  <a:pt x="607060" y="108458"/>
                </a:lnTo>
                <a:lnTo>
                  <a:pt x="605155" y="109981"/>
                </a:lnTo>
                <a:lnTo>
                  <a:pt x="602107" y="110109"/>
                </a:lnTo>
                <a:lnTo>
                  <a:pt x="593582" y="110275"/>
                </a:lnTo>
                <a:lnTo>
                  <a:pt x="569722" y="110490"/>
                </a:lnTo>
                <a:lnTo>
                  <a:pt x="625259" y="110490"/>
                </a:lnTo>
                <a:lnTo>
                  <a:pt x="625332" y="103139"/>
                </a:lnTo>
                <a:lnTo>
                  <a:pt x="625488" y="92938"/>
                </a:lnTo>
                <a:lnTo>
                  <a:pt x="625729" y="81153"/>
                </a:lnTo>
                <a:close/>
              </a:path>
              <a:path w="662939" h="300354">
                <a:moveTo>
                  <a:pt x="655480" y="18415"/>
                </a:moveTo>
                <a:lnTo>
                  <a:pt x="627380" y="18415"/>
                </a:lnTo>
                <a:lnTo>
                  <a:pt x="638556" y="60579"/>
                </a:lnTo>
                <a:lnTo>
                  <a:pt x="647954" y="59181"/>
                </a:lnTo>
                <a:lnTo>
                  <a:pt x="655480" y="18415"/>
                </a:lnTo>
                <a:close/>
              </a:path>
              <a:path w="662939" h="300354">
                <a:moveTo>
                  <a:pt x="657479" y="0"/>
                </a:moveTo>
                <a:lnTo>
                  <a:pt x="570102" y="762"/>
                </a:lnTo>
                <a:lnTo>
                  <a:pt x="658102" y="762"/>
                </a:lnTo>
                <a:lnTo>
                  <a:pt x="657479" y="0"/>
                </a:lnTo>
                <a:close/>
              </a:path>
              <a:path w="662939" h="300354">
                <a:moveTo>
                  <a:pt x="0" y="0"/>
                </a:moveTo>
                <a:lnTo>
                  <a:pt x="508" y="8890"/>
                </a:lnTo>
                <a:lnTo>
                  <a:pt x="26415" y="16383"/>
                </a:lnTo>
                <a:lnTo>
                  <a:pt x="27812" y="18415"/>
                </a:lnTo>
                <a:lnTo>
                  <a:pt x="27939" y="21336"/>
                </a:lnTo>
                <a:lnTo>
                  <a:pt x="28106" y="27430"/>
                </a:lnTo>
                <a:lnTo>
                  <a:pt x="28226" y="207089"/>
                </a:lnTo>
                <a:lnTo>
                  <a:pt x="28106" y="215433"/>
                </a:lnTo>
                <a:lnTo>
                  <a:pt x="0" y="234569"/>
                </a:lnTo>
                <a:lnTo>
                  <a:pt x="888" y="243331"/>
                </a:lnTo>
                <a:lnTo>
                  <a:pt x="26415" y="242935"/>
                </a:lnTo>
                <a:lnTo>
                  <a:pt x="40322" y="242849"/>
                </a:lnTo>
                <a:lnTo>
                  <a:pt x="105761" y="242824"/>
                </a:lnTo>
                <a:lnTo>
                  <a:pt x="105283" y="234569"/>
                </a:lnTo>
                <a:lnTo>
                  <a:pt x="80263" y="123952"/>
                </a:lnTo>
                <a:lnTo>
                  <a:pt x="235458" y="123952"/>
                </a:lnTo>
                <a:lnTo>
                  <a:pt x="235458" y="105663"/>
                </a:lnTo>
                <a:lnTo>
                  <a:pt x="80263" y="105663"/>
                </a:lnTo>
                <a:lnTo>
                  <a:pt x="80359" y="33702"/>
                </a:lnTo>
                <a:lnTo>
                  <a:pt x="105790" y="8890"/>
                </a:lnTo>
                <a:lnTo>
                  <a:pt x="104862" y="762"/>
                </a:lnTo>
                <a:lnTo>
                  <a:pt x="53339" y="762"/>
                </a:lnTo>
                <a:lnTo>
                  <a:pt x="25431" y="571"/>
                </a:lnTo>
                <a:lnTo>
                  <a:pt x="0" y="0"/>
                </a:lnTo>
                <a:close/>
              </a:path>
              <a:path w="662939" h="300354">
                <a:moveTo>
                  <a:pt x="105761" y="242824"/>
                </a:moveTo>
                <a:lnTo>
                  <a:pt x="54990" y="242824"/>
                </a:lnTo>
                <a:lnTo>
                  <a:pt x="82343" y="242935"/>
                </a:lnTo>
                <a:lnTo>
                  <a:pt x="105790" y="243331"/>
                </a:lnTo>
                <a:lnTo>
                  <a:pt x="105761" y="242824"/>
                </a:lnTo>
                <a:close/>
              </a:path>
              <a:path w="662939" h="300354">
                <a:moveTo>
                  <a:pt x="235458" y="123952"/>
                </a:moveTo>
                <a:lnTo>
                  <a:pt x="183642" y="123952"/>
                </a:lnTo>
                <a:lnTo>
                  <a:pt x="183546" y="207089"/>
                </a:lnTo>
                <a:lnTo>
                  <a:pt x="183422" y="215433"/>
                </a:lnTo>
                <a:lnTo>
                  <a:pt x="157987" y="234569"/>
                </a:lnTo>
                <a:lnTo>
                  <a:pt x="158876" y="243331"/>
                </a:lnTo>
                <a:lnTo>
                  <a:pt x="181752" y="242935"/>
                </a:lnTo>
                <a:lnTo>
                  <a:pt x="194792" y="242849"/>
                </a:lnTo>
                <a:lnTo>
                  <a:pt x="263742" y="242824"/>
                </a:lnTo>
                <a:lnTo>
                  <a:pt x="263144" y="234569"/>
                </a:lnTo>
                <a:lnTo>
                  <a:pt x="235552" y="207089"/>
                </a:lnTo>
                <a:lnTo>
                  <a:pt x="235458" y="123952"/>
                </a:lnTo>
                <a:close/>
              </a:path>
              <a:path w="662939" h="300354">
                <a:moveTo>
                  <a:pt x="263742" y="242824"/>
                </a:moveTo>
                <a:lnTo>
                  <a:pt x="208914" y="242824"/>
                </a:lnTo>
                <a:lnTo>
                  <a:pt x="223613" y="242849"/>
                </a:lnTo>
                <a:lnTo>
                  <a:pt x="263779" y="243331"/>
                </a:lnTo>
                <a:lnTo>
                  <a:pt x="263742" y="242824"/>
                </a:lnTo>
                <a:close/>
              </a:path>
              <a:path w="662939" h="300354">
                <a:moveTo>
                  <a:pt x="157987" y="0"/>
                </a:moveTo>
                <a:lnTo>
                  <a:pt x="158496" y="8890"/>
                </a:lnTo>
                <a:lnTo>
                  <a:pt x="178815" y="14731"/>
                </a:lnTo>
                <a:lnTo>
                  <a:pt x="181610" y="15621"/>
                </a:lnTo>
                <a:lnTo>
                  <a:pt x="183642" y="105663"/>
                </a:lnTo>
                <a:lnTo>
                  <a:pt x="235458" y="105663"/>
                </a:lnTo>
                <a:lnTo>
                  <a:pt x="235563" y="33702"/>
                </a:lnTo>
                <a:lnTo>
                  <a:pt x="263779" y="8890"/>
                </a:lnTo>
                <a:lnTo>
                  <a:pt x="262966" y="762"/>
                </a:lnTo>
                <a:lnTo>
                  <a:pt x="209931" y="762"/>
                </a:lnTo>
                <a:lnTo>
                  <a:pt x="181959" y="571"/>
                </a:lnTo>
                <a:lnTo>
                  <a:pt x="169461" y="333"/>
                </a:lnTo>
                <a:lnTo>
                  <a:pt x="157987" y="0"/>
                </a:lnTo>
                <a:close/>
              </a:path>
              <a:path w="662939" h="300354">
                <a:moveTo>
                  <a:pt x="104775" y="0"/>
                </a:moveTo>
                <a:lnTo>
                  <a:pt x="93630" y="333"/>
                </a:lnTo>
                <a:lnTo>
                  <a:pt x="81343" y="571"/>
                </a:lnTo>
                <a:lnTo>
                  <a:pt x="53339" y="762"/>
                </a:lnTo>
                <a:lnTo>
                  <a:pt x="104862" y="762"/>
                </a:lnTo>
                <a:lnTo>
                  <a:pt x="104775" y="0"/>
                </a:lnTo>
                <a:close/>
              </a:path>
              <a:path w="662939" h="300354">
                <a:moveTo>
                  <a:pt x="262889" y="0"/>
                </a:moveTo>
                <a:lnTo>
                  <a:pt x="237839" y="571"/>
                </a:lnTo>
                <a:lnTo>
                  <a:pt x="209931" y="762"/>
                </a:lnTo>
                <a:lnTo>
                  <a:pt x="262966" y="762"/>
                </a:lnTo>
                <a:lnTo>
                  <a:pt x="262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715511" y="4770120"/>
            <a:ext cx="75946" cy="12788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905250" y="4591939"/>
            <a:ext cx="182880" cy="243840"/>
          </a:xfrm>
          <a:custGeom>
            <a:avLst/>
            <a:gdLst/>
            <a:ahLst/>
            <a:cxnLst/>
            <a:rect l="l" t="t" r="r" b="b"/>
            <a:pathLst>
              <a:path w="182879" h="243839">
                <a:moveTo>
                  <a:pt x="0" y="0"/>
                </a:moveTo>
                <a:lnTo>
                  <a:pt x="11953" y="333"/>
                </a:lnTo>
                <a:lnTo>
                  <a:pt x="23621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90042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1"/>
                </a:lnTo>
                <a:lnTo>
                  <a:pt x="158496" y="60579"/>
                </a:lnTo>
                <a:lnTo>
                  <a:pt x="147320" y="18415"/>
                </a:lnTo>
                <a:lnTo>
                  <a:pt x="80263" y="18415"/>
                </a:lnTo>
                <a:lnTo>
                  <a:pt x="80263" y="110490"/>
                </a:lnTo>
                <a:lnTo>
                  <a:pt x="89662" y="110490"/>
                </a:lnTo>
                <a:lnTo>
                  <a:pt x="128015" y="105410"/>
                </a:lnTo>
                <a:lnTo>
                  <a:pt x="134238" y="81661"/>
                </a:lnTo>
                <a:lnTo>
                  <a:pt x="145669" y="81153"/>
                </a:lnTo>
                <a:lnTo>
                  <a:pt x="145428" y="92938"/>
                </a:lnTo>
                <a:lnTo>
                  <a:pt x="145272" y="103139"/>
                </a:lnTo>
                <a:lnTo>
                  <a:pt x="145186" y="111746"/>
                </a:lnTo>
                <a:lnTo>
                  <a:pt x="145161" y="118744"/>
                </a:lnTo>
                <a:lnTo>
                  <a:pt x="145186" y="125648"/>
                </a:lnTo>
                <a:lnTo>
                  <a:pt x="145272" y="134159"/>
                </a:lnTo>
                <a:lnTo>
                  <a:pt x="145428" y="144266"/>
                </a:lnTo>
                <a:lnTo>
                  <a:pt x="145669" y="155956"/>
                </a:lnTo>
                <a:lnTo>
                  <a:pt x="134238" y="156718"/>
                </a:lnTo>
                <a:lnTo>
                  <a:pt x="105346" y="127222"/>
                </a:lnTo>
                <a:lnTo>
                  <a:pt x="89408" y="127127"/>
                </a:lnTo>
                <a:lnTo>
                  <a:pt x="80263" y="127127"/>
                </a:lnTo>
                <a:lnTo>
                  <a:pt x="80263" y="186562"/>
                </a:lnTo>
                <a:lnTo>
                  <a:pt x="80287" y="196084"/>
                </a:lnTo>
                <a:lnTo>
                  <a:pt x="80359" y="205581"/>
                </a:lnTo>
                <a:lnTo>
                  <a:pt x="80478" y="215030"/>
                </a:lnTo>
                <a:lnTo>
                  <a:pt x="80645" y="224409"/>
                </a:lnTo>
                <a:lnTo>
                  <a:pt x="149987" y="224409"/>
                </a:lnTo>
                <a:lnTo>
                  <a:pt x="171830" y="178816"/>
                </a:lnTo>
                <a:lnTo>
                  <a:pt x="182372" y="177292"/>
                </a:lnTo>
                <a:lnTo>
                  <a:pt x="178180" y="242062"/>
                </a:lnTo>
                <a:lnTo>
                  <a:pt x="177037" y="243331"/>
                </a:lnTo>
                <a:lnTo>
                  <a:pt x="155578" y="243091"/>
                </a:lnTo>
                <a:lnTo>
                  <a:pt x="134429" y="242935"/>
                </a:lnTo>
                <a:lnTo>
                  <a:pt x="113565" y="242849"/>
                </a:lnTo>
                <a:lnTo>
                  <a:pt x="92963" y="242824"/>
                </a:lnTo>
                <a:lnTo>
                  <a:pt x="46989" y="242824"/>
                </a:lnTo>
                <a:lnTo>
                  <a:pt x="35750" y="242849"/>
                </a:lnTo>
                <a:lnTo>
                  <a:pt x="24320" y="242935"/>
                </a:lnTo>
                <a:lnTo>
                  <a:pt x="12700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3240" y="228219"/>
                </a:lnTo>
                <a:lnTo>
                  <a:pt x="26162" y="227456"/>
                </a:lnTo>
                <a:lnTo>
                  <a:pt x="27686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4" y="207263"/>
                </a:lnTo>
                <a:lnTo>
                  <a:pt x="28194" y="201549"/>
                </a:lnTo>
                <a:lnTo>
                  <a:pt x="28321" y="195325"/>
                </a:lnTo>
                <a:lnTo>
                  <a:pt x="28321" y="188341"/>
                </a:lnTo>
                <a:lnTo>
                  <a:pt x="28321" y="50165"/>
                </a:lnTo>
                <a:lnTo>
                  <a:pt x="28321" y="44323"/>
                </a:lnTo>
                <a:lnTo>
                  <a:pt x="28194" y="39116"/>
                </a:lnTo>
                <a:lnTo>
                  <a:pt x="28194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25190" y="459193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7913" y="714"/>
                </a:lnTo>
                <a:lnTo>
                  <a:pt x="81343" y="571"/>
                </a:lnTo>
                <a:lnTo>
                  <a:pt x="93630" y="333"/>
                </a:lnTo>
                <a:lnTo>
                  <a:pt x="104775" y="0"/>
                </a:lnTo>
                <a:lnTo>
                  <a:pt x="105790" y="8890"/>
                </a:lnTo>
                <a:lnTo>
                  <a:pt x="80287" y="41284"/>
                </a:lnTo>
                <a:lnTo>
                  <a:pt x="80263" y="49403"/>
                </a:lnTo>
                <a:lnTo>
                  <a:pt x="80263" y="105663"/>
                </a:lnTo>
                <a:lnTo>
                  <a:pt x="183642" y="105663"/>
                </a:lnTo>
                <a:lnTo>
                  <a:pt x="183642" y="49403"/>
                </a:lnTo>
                <a:lnTo>
                  <a:pt x="158496" y="8890"/>
                </a:lnTo>
                <a:lnTo>
                  <a:pt x="157987" y="0"/>
                </a:lnTo>
                <a:lnTo>
                  <a:pt x="169461" y="333"/>
                </a:lnTo>
                <a:lnTo>
                  <a:pt x="181959" y="571"/>
                </a:lnTo>
                <a:lnTo>
                  <a:pt x="195456" y="714"/>
                </a:lnTo>
                <a:lnTo>
                  <a:pt x="209931" y="762"/>
                </a:lnTo>
                <a:lnTo>
                  <a:pt x="224242" y="714"/>
                </a:lnTo>
                <a:lnTo>
                  <a:pt x="237839" y="571"/>
                </a:lnTo>
                <a:lnTo>
                  <a:pt x="250721" y="333"/>
                </a:lnTo>
                <a:lnTo>
                  <a:pt x="262889" y="0"/>
                </a:lnTo>
                <a:lnTo>
                  <a:pt x="263779" y="8890"/>
                </a:lnTo>
                <a:lnTo>
                  <a:pt x="235481" y="41856"/>
                </a:lnTo>
                <a:lnTo>
                  <a:pt x="235458" y="50165"/>
                </a:lnTo>
                <a:lnTo>
                  <a:pt x="235458" y="188341"/>
                </a:lnTo>
                <a:lnTo>
                  <a:pt x="237617" y="227330"/>
                </a:lnTo>
                <a:lnTo>
                  <a:pt x="263144" y="234569"/>
                </a:lnTo>
                <a:lnTo>
                  <a:pt x="263779" y="243331"/>
                </a:lnTo>
                <a:lnTo>
                  <a:pt x="251009" y="243091"/>
                </a:lnTo>
                <a:lnTo>
                  <a:pt x="237632" y="242935"/>
                </a:lnTo>
                <a:lnTo>
                  <a:pt x="223613" y="242849"/>
                </a:lnTo>
                <a:lnTo>
                  <a:pt x="208914" y="242824"/>
                </a:lnTo>
                <a:lnTo>
                  <a:pt x="194792" y="242849"/>
                </a:lnTo>
                <a:lnTo>
                  <a:pt x="181752" y="242935"/>
                </a:lnTo>
                <a:lnTo>
                  <a:pt x="169785" y="243091"/>
                </a:lnTo>
                <a:lnTo>
                  <a:pt x="158876" y="243331"/>
                </a:lnTo>
                <a:lnTo>
                  <a:pt x="157987" y="234569"/>
                </a:lnTo>
                <a:lnTo>
                  <a:pt x="183618" y="198125"/>
                </a:lnTo>
                <a:lnTo>
                  <a:pt x="183642" y="188341"/>
                </a:lnTo>
                <a:lnTo>
                  <a:pt x="183642" y="123952"/>
                </a:lnTo>
                <a:lnTo>
                  <a:pt x="80263" y="123952"/>
                </a:lnTo>
                <a:lnTo>
                  <a:pt x="80263" y="188341"/>
                </a:lnTo>
                <a:lnTo>
                  <a:pt x="82296" y="227711"/>
                </a:lnTo>
                <a:lnTo>
                  <a:pt x="105283" y="234569"/>
                </a:lnTo>
                <a:lnTo>
                  <a:pt x="105790" y="243331"/>
                </a:lnTo>
                <a:lnTo>
                  <a:pt x="94549" y="243091"/>
                </a:lnTo>
                <a:lnTo>
                  <a:pt x="82343" y="242935"/>
                </a:lnTo>
                <a:lnTo>
                  <a:pt x="69161" y="242849"/>
                </a:lnTo>
                <a:lnTo>
                  <a:pt x="54990" y="242824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8225" y="207184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453132" y="4982590"/>
            <a:ext cx="918591" cy="35064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05632" y="517529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405632" y="516263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617214" y="5018659"/>
            <a:ext cx="666115" cy="300355"/>
          </a:xfrm>
          <a:custGeom>
            <a:avLst/>
            <a:gdLst/>
            <a:ahLst/>
            <a:cxnLst/>
            <a:rect l="l" t="t" r="r" b="b"/>
            <a:pathLst>
              <a:path w="666114" h="300354">
                <a:moveTo>
                  <a:pt x="258952" y="184277"/>
                </a:moveTo>
                <a:lnTo>
                  <a:pt x="242950" y="184277"/>
                </a:lnTo>
                <a:lnTo>
                  <a:pt x="236474" y="186690"/>
                </a:lnTo>
                <a:lnTo>
                  <a:pt x="231521" y="191389"/>
                </a:lnTo>
                <a:lnTo>
                  <a:pt x="226568" y="196215"/>
                </a:lnTo>
                <a:lnTo>
                  <a:pt x="224155" y="202819"/>
                </a:lnTo>
                <a:lnTo>
                  <a:pt x="224155" y="211328"/>
                </a:lnTo>
                <a:lnTo>
                  <a:pt x="234062" y="217668"/>
                </a:lnTo>
                <a:lnTo>
                  <a:pt x="241125" y="225091"/>
                </a:lnTo>
                <a:lnTo>
                  <a:pt x="245354" y="233634"/>
                </a:lnTo>
                <a:lnTo>
                  <a:pt x="246761" y="243332"/>
                </a:lnTo>
                <a:lnTo>
                  <a:pt x="244828" y="254857"/>
                </a:lnTo>
                <a:lnTo>
                  <a:pt x="239013" y="266382"/>
                </a:lnTo>
                <a:lnTo>
                  <a:pt x="229294" y="277907"/>
                </a:lnTo>
                <a:lnTo>
                  <a:pt x="215646" y="289433"/>
                </a:lnTo>
                <a:lnTo>
                  <a:pt x="224409" y="299974"/>
                </a:lnTo>
                <a:lnTo>
                  <a:pt x="257895" y="271041"/>
                </a:lnTo>
                <a:lnTo>
                  <a:pt x="278542" y="229590"/>
                </a:lnTo>
                <a:lnTo>
                  <a:pt x="279400" y="218440"/>
                </a:lnTo>
                <a:lnTo>
                  <a:pt x="278897" y="211415"/>
                </a:lnTo>
                <a:lnTo>
                  <a:pt x="277383" y="205009"/>
                </a:lnTo>
                <a:lnTo>
                  <a:pt x="274845" y="199223"/>
                </a:lnTo>
                <a:lnTo>
                  <a:pt x="271272" y="194056"/>
                </a:lnTo>
                <a:lnTo>
                  <a:pt x="265811" y="187579"/>
                </a:lnTo>
                <a:lnTo>
                  <a:pt x="258952" y="184277"/>
                </a:lnTo>
                <a:close/>
              </a:path>
              <a:path w="666114" h="300354">
                <a:moveTo>
                  <a:pt x="402336" y="0"/>
                </a:moveTo>
                <a:lnTo>
                  <a:pt x="402844" y="8890"/>
                </a:lnTo>
                <a:lnTo>
                  <a:pt x="428751" y="16383"/>
                </a:lnTo>
                <a:lnTo>
                  <a:pt x="430149" y="18415"/>
                </a:lnTo>
                <a:lnTo>
                  <a:pt x="430275" y="21336"/>
                </a:lnTo>
                <a:lnTo>
                  <a:pt x="430442" y="27430"/>
                </a:lnTo>
                <a:lnTo>
                  <a:pt x="430562" y="207089"/>
                </a:lnTo>
                <a:lnTo>
                  <a:pt x="430442" y="215433"/>
                </a:lnTo>
                <a:lnTo>
                  <a:pt x="402336" y="234569"/>
                </a:lnTo>
                <a:lnTo>
                  <a:pt x="403225" y="243332"/>
                </a:lnTo>
                <a:lnTo>
                  <a:pt x="442658" y="242849"/>
                </a:lnTo>
                <a:lnTo>
                  <a:pt x="508097" y="242824"/>
                </a:lnTo>
                <a:lnTo>
                  <a:pt x="507619" y="234569"/>
                </a:lnTo>
                <a:lnTo>
                  <a:pt x="482600" y="123952"/>
                </a:lnTo>
                <a:lnTo>
                  <a:pt x="637794" y="123952"/>
                </a:lnTo>
                <a:lnTo>
                  <a:pt x="637794" y="105664"/>
                </a:lnTo>
                <a:lnTo>
                  <a:pt x="482600" y="105664"/>
                </a:lnTo>
                <a:lnTo>
                  <a:pt x="482695" y="33702"/>
                </a:lnTo>
                <a:lnTo>
                  <a:pt x="508126" y="8890"/>
                </a:lnTo>
                <a:lnTo>
                  <a:pt x="507198" y="762"/>
                </a:lnTo>
                <a:lnTo>
                  <a:pt x="455675" y="762"/>
                </a:lnTo>
                <a:lnTo>
                  <a:pt x="427767" y="571"/>
                </a:lnTo>
                <a:lnTo>
                  <a:pt x="402336" y="0"/>
                </a:lnTo>
                <a:close/>
              </a:path>
              <a:path w="666114" h="300354">
                <a:moveTo>
                  <a:pt x="508097" y="242824"/>
                </a:moveTo>
                <a:lnTo>
                  <a:pt x="457326" y="242824"/>
                </a:lnTo>
                <a:lnTo>
                  <a:pt x="484679" y="242935"/>
                </a:lnTo>
                <a:lnTo>
                  <a:pt x="508126" y="243332"/>
                </a:lnTo>
                <a:lnTo>
                  <a:pt x="508097" y="242824"/>
                </a:lnTo>
                <a:close/>
              </a:path>
              <a:path w="666114" h="300354">
                <a:moveTo>
                  <a:pt x="637794" y="123952"/>
                </a:moveTo>
                <a:lnTo>
                  <a:pt x="585977" y="123952"/>
                </a:lnTo>
                <a:lnTo>
                  <a:pt x="585882" y="207089"/>
                </a:lnTo>
                <a:lnTo>
                  <a:pt x="585758" y="215433"/>
                </a:lnTo>
                <a:lnTo>
                  <a:pt x="560324" y="234569"/>
                </a:lnTo>
                <a:lnTo>
                  <a:pt x="561213" y="243332"/>
                </a:lnTo>
                <a:lnTo>
                  <a:pt x="584088" y="242935"/>
                </a:lnTo>
                <a:lnTo>
                  <a:pt x="666078" y="242824"/>
                </a:lnTo>
                <a:lnTo>
                  <a:pt x="665480" y="234569"/>
                </a:lnTo>
                <a:lnTo>
                  <a:pt x="637888" y="207089"/>
                </a:lnTo>
                <a:lnTo>
                  <a:pt x="637794" y="123952"/>
                </a:lnTo>
                <a:close/>
              </a:path>
              <a:path w="666114" h="300354">
                <a:moveTo>
                  <a:pt x="666078" y="242824"/>
                </a:moveTo>
                <a:lnTo>
                  <a:pt x="611251" y="242824"/>
                </a:lnTo>
                <a:lnTo>
                  <a:pt x="625949" y="242849"/>
                </a:lnTo>
                <a:lnTo>
                  <a:pt x="666114" y="243332"/>
                </a:lnTo>
                <a:lnTo>
                  <a:pt x="666078" y="242824"/>
                </a:lnTo>
                <a:close/>
              </a:path>
              <a:path w="666114" h="300354">
                <a:moveTo>
                  <a:pt x="560324" y="0"/>
                </a:moveTo>
                <a:lnTo>
                  <a:pt x="560832" y="8890"/>
                </a:lnTo>
                <a:lnTo>
                  <a:pt x="581151" y="14732"/>
                </a:lnTo>
                <a:lnTo>
                  <a:pt x="583946" y="15621"/>
                </a:lnTo>
                <a:lnTo>
                  <a:pt x="585977" y="105664"/>
                </a:lnTo>
                <a:lnTo>
                  <a:pt x="637794" y="105664"/>
                </a:lnTo>
                <a:lnTo>
                  <a:pt x="637899" y="33702"/>
                </a:lnTo>
                <a:lnTo>
                  <a:pt x="666114" y="8890"/>
                </a:lnTo>
                <a:lnTo>
                  <a:pt x="665302" y="762"/>
                </a:lnTo>
                <a:lnTo>
                  <a:pt x="612266" y="762"/>
                </a:lnTo>
                <a:lnTo>
                  <a:pt x="584295" y="571"/>
                </a:lnTo>
                <a:lnTo>
                  <a:pt x="571797" y="333"/>
                </a:lnTo>
                <a:lnTo>
                  <a:pt x="560324" y="0"/>
                </a:lnTo>
                <a:close/>
              </a:path>
              <a:path w="666114" h="300354">
                <a:moveTo>
                  <a:pt x="507111" y="0"/>
                </a:moveTo>
                <a:lnTo>
                  <a:pt x="495966" y="333"/>
                </a:lnTo>
                <a:lnTo>
                  <a:pt x="483679" y="571"/>
                </a:lnTo>
                <a:lnTo>
                  <a:pt x="455675" y="762"/>
                </a:lnTo>
                <a:lnTo>
                  <a:pt x="507198" y="762"/>
                </a:lnTo>
                <a:lnTo>
                  <a:pt x="507111" y="0"/>
                </a:lnTo>
                <a:close/>
              </a:path>
              <a:path w="666114" h="300354">
                <a:moveTo>
                  <a:pt x="665226" y="0"/>
                </a:moveTo>
                <a:lnTo>
                  <a:pt x="640175" y="571"/>
                </a:lnTo>
                <a:lnTo>
                  <a:pt x="612266" y="762"/>
                </a:lnTo>
                <a:lnTo>
                  <a:pt x="665302" y="762"/>
                </a:lnTo>
                <a:lnTo>
                  <a:pt x="665226" y="0"/>
                </a:lnTo>
                <a:close/>
              </a:path>
              <a:path w="666114" h="300354">
                <a:moveTo>
                  <a:pt x="0" y="0"/>
                </a:moveTo>
                <a:lnTo>
                  <a:pt x="508" y="8890"/>
                </a:lnTo>
                <a:lnTo>
                  <a:pt x="26415" y="16383"/>
                </a:lnTo>
                <a:lnTo>
                  <a:pt x="27812" y="18415"/>
                </a:lnTo>
                <a:lnTo>
                  <a:pt x="27939" y="21336"/>
                </a:lnTo>
                <a:lnTo>
                  <a:pt x="28066" y="29591"/>
                </a:lnTo>
                <a:lnTo>
                  <a:pt x="28194" y="34417"/>
                </a:lnTo>
                <a:lnTo>
                  <a:pt x="28194" y="207264"/>
                </a:lnTo>
                <a:lnTo>
                  <a:pt x="28066" y="212979"/>
                </a:lnTo>
                <a:lnTo>
                  <a:pt x="27939" y="222885"/>
                </a:lnTo>
                <a:lnTo>
                  <a:pt x="27686" y="225552"/>
                </a:lnTo>
                <a:lnTo>
                  <a:pt x="26162" y="227457"/>
                </a:lnTo>
                <a:lnTo>
                  <a:pt x="23240" y="228219"/>
                </a:lnTo>
                <a:lnTo>
                  <a:pt x="0" y="234569"/>
                </a:lnTo>
                <a:lnTo>
                  <a:pt x="888" y="243332"/>
                </a:lnTo>
                <a:lnTo>
                  <a:pt x="35750" y="242849"/>
                </a:lnTo>
                <a:lnTo>
                  <a:pt x="177495" y="242824"/>
                </a:lnTo>
                <a:lnTo>
                  <a:pt x="178181" y="242062"/>
                </a:lnTo>
                <a:lnTo>
                  <a:pt x="179323" y="224409"/>
                </a:lnTo>
                <a:lnTo>
                  <a:pt x="80645" y="224409"/>
                </a:lnTo>
                <a:lnTo>
                  <a:pt x="80452" y="212979"/>
                </a:lnTo>
                <a:lnTo>
                  <a:pt x="80328" y="201549"/>
                </a:lnTo>
                <a:lnTo>
                  <a:pt x="80263" y="127127"/>
                </a:lnTo>
                <a:lnTo>
                  <a:pt x="145201" y="127127"/>
                </a:lnTo>
                <a:lnTo>
                  <a:pt x="145199" y="110490"/>
                </a:lnTo>
                <a:lnTo>
                  <a:pt x="80263" y="110490"/>
                </a:lnTo>
                <a:lnTo>
                  <a:pt x="80263" y="18415"/>
                </a:lnTo>
                <a:lnTo>
                  <a:pt x="175420" y="18415"/>
                </a:lnTo>
                <a:lnTo>
                  <a:pt x="178562" y="1397"/>
                </a:lnTo>
                <a:lnTo>
                  <a:pt x="178042" y="762"/>
                </a:lnTo>
                <a:lnTo>
                  <a:pt x="46100" y="762"/>
                </a:lnTo>
                <a:lnTo>
                  <a:pt x="23621" y="571"/>
                </a:lnTo>
                <a:lnTo>
                  <a:pt x="0" y="0"/>
                </a:lnTo>
                <a:close/>
              </a:path>
              <a:path w="666114" h="300354">
                <a:moveTo>
                  <a:pt x="177495" y="242824"/>
                </a:moveTo>
                <a:lnTo>
                  <a:pt x="92963" y="242824"/>
                </a:lnTo>
                <a:lnTo>
                  <a:pt x="177037" y="243332"/>
                </a:lnTo>
                <a:lnTo>
                  <a:pt x="177495" y="242824"/>
                </a:lnTo>
                <a:close/>
              </a:path>
              <a:path w="666114" h="300354">
                <a:moveTo>
                  <a:pt x="182372" y="177292"/>
                </a:moveTo>
                <a:lnTo>
                  <a:pt x="171831" y="178816"/>
                </a:lnTo>
                <a:lnTo>
                  <a:pt x="149987" y="224409"/>
                </a:lnTo>
                <a:lnTo>
                  <a:pt x="179323" y="224409"/>
                </a:lnTo>
                <a:lnTo>
                  <a:pt x="182372" y="177292"/>
                </a:lnTo>
                <a:close/>
              </a:path>
              <a:path w="666114" h="300354">
                <a:moveTo>
                  <a:pt x="145201" y="127127"/>
                </a:moveTo>
                <a:lnTo>
                  <a:pt x="89408" y="127127"/>
                </a:lnTo>
                <a:lnTo>
                  <a:pt x="97246" y="127150"/>
                </a:lnTo>
                <a:lnTo>
                  <a:pt x="122427" y="127508"/>
                </a:lnTo>
                <a:lnTo>
                  <a:pt x="125095" y="127635"/>
                </a:lnTo>
                <a:lnTo>
                  <a:pt x="126873" y="129159"/>
                </a:lnTo>
                <a:lnTo>
                  <a:pt x="127762" y="132334"/>
                </a:lnTo>
                <a:lnTo>
                  <a:pt x="134238" y="156718"/>
                </a:lnTo>
                <a:lnTo>
                  <a:pt x="145669" y="155956"/>
                </a:lnTo>
                <a:lnTo>
                  <a:pt x="145428" y="144266"/>
                </a:lnTo>
                <a:lnTo>
                  <a:pt x="145272" y="134159"/>
                </a:lnTo>
                <a:lnTo>
                  <a:pt x="145201" y="127127"/>
                </a:lnTo>
                <a:close/>
              </a:path>
              <a:path w="666114" h="300354">
                <a:moveTo>
                  <a:pt x="145669" y="81153"/>
                </a:moveTo>
                <a:lnTo>
                  <a:pt x="134238" y="81661"/>
                </a:lnTo>
                <a:lnTo>
                  <a:pt x="128015" y="105410"/>
                </a:lnTo>
                <a:lnTo>
                  <a:pt x="127000" y="108458"/>
                </a:lnTo>
                <a:lnTo>
                  <a:pt x="125095" y="109982"/>
                </a:lnTo>
                <a:lnTo>
                  <a:pt x="122047" y="110109"/>
                </a:lnTo>
                <a:lnTo>
                  <a:pt x="113522" y="110275"/>
                </a:lnTo>
                <a:lnTo>
                  <a:pt x="89662" y="110490"/>
                </a:lnTo>
                <a:lnTo>
                  <a:pt x="145199" y="110490"/>
                </a:lnTo>
                <a:lnTo>
                  <a:pt x="145272" y="103139"/>
                </a:lnTo>
                <a:lnTo>
                  <a:pt x="145428" y="92938"/>
                </a:lnTo>
                <a:lnTo>
                  <a:pt x="145669" y="81153"/>
                </a:lnTo>
                <a:close/>
              </a:path>
              <a:path w="666114" h="300354">
                <a:moveTo>
                  <a:pt x="175420" y="18415"/>
                </a:moveTo>
                <a:lnTo>
                  <a:pt x="147320" y="18415"/>
                </a:lnTo>
                <a:lnTo>
                  <a:pt x="158496" y="60579"/>
                </a:lnTo>
                <a:lnTo>
                  <a:pt x="167894" y="59182"/>
                </a:lnTo>
                <a:lnTo>
                  <a:pt x="175420" y="18415"/>
                </a:lnTo>
                <a:close/>
              </a:path>
              <a:path w="666114" h="300354">
                <a:moveTo>
                  <a:pt x="177419" y="0"/>
                </a:moveTo>
                <a:lnTo>
                  <a:pt x="90043" y="762"/>
                </a:lnTo>
                <a:lnTo>
                  <a:pt x="178042" y="762"/>
                </a:lnTo>
                <a:lnTo>
                  <a:pt x="177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826764" y="5196840"/>
            <a:ext cx="75946" cy="1278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019550" y="501865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7913" y="714"/>
                </a:lnTo>
                <a:lnTo>
                  <a:pt x="81343" y="571"/>
                </a:lnTo>
                <a:lnTo>
                  <a:pt x="93630" y="333"/>
                </a:lnTo>
                <a:lnTo>
                  <a:pt x="104775" y="0"/>
                </a:lnTo>
                <a:lnTo>
                  <a:pt x="105790" y="8890"/>
                </a:lnTo>
                <a:lnTo>
                  <a:pt x="80287" y="41284"/>
                </a:lnTo>
                <a:lnTo>
                  <a:pt x="80263" y="49403"/>
                </a:lnTo>
                <a:lnTo>
                  <a:pt x="80263" y="105664"/>
                </a:lnTo>
                <a:lnTo>
                  <a:pt x="183641" y="105664"/>
                </a:lnTo>
                <a:lnTo>
                  <a:pt x="183641" y="49403"/>
                </a:lnTo>
                <a:lnTo>
                  <a:pt x="158496" y="8890"/>
                </a:lnTo>
                <a:lnTo>
                  <a:pt x="157987" y="0"/>
                </a:lnTo>
                <a:lnTo>
                  <a:pt x="169461" y="333"/>
                </a:lnTo>
                <a:lnTo>
                  <a:pt x="181959" y="571"/>
                </a:lnTo>
                <a:lnTo>
                  <a:pt x="195456" y="714"/>
                </a:lnTo>
                <a:lnTo>
                  <a:pt x="209930" y="762"/>
                </a:lnTo>
                <a:lnTo>
                  <a:pt x="224242" y="714"/>
                </a:lnTo>
                <a:lnTo>
                  <a:pt x="237839" y="571"/>
                </a:lnTo>
                <a:lnTo>
                  <a:pt x="250721" y="333"/>
                </a:lnTo>
                <a:lnTo>
                  <a:pt x="262889" y="0"/>
                </a:lnTo>
                <a:lnTo>
                  <a:pt x="263778" y="8890"/>
                </a:lnTo>
                <a:lnTo>
                  <a:pt x="235481" y="41856"/>
                </a:lnTo>
                <a:lnTo>
                  <a:pt x="235458" y="50165"/>
                </a:lnTo>
                <a:lnTo>
                  <a:pt x="235458" y="188341"/>
                </a:lnTo>
                <a:lnTo>
                  <a:pt x="237616" y="227330"/>
                </a:lnTo>
                <a:lnTo>
                  <a:pt x="263144" y="234569"/>
                </a:lnTo>
                <a:lnTo>
                  <a:pt x="263778" y="243332"/>
                </a:lnTo>
                <a:lnTo>
                  <a:pt x="251009" y="243091"/>
                </a:lnTo>
                <a:lnTo>
                  <a:pt x="237632" y="242935"/>
                </a:lnTo>
                <a:lnTo>
                  <a:pt x="223613" y="242849"/>
                </a:lnTo>
                <a:lnTo>
                  <a:pt x="208914" y="242824"/>
                </a:lnTo>
                <a:lnTo>
                  <a:pt x="194792" y="242849"/>
                </a:lnTo>
                <a:lnTo>
                  <a:pt x="181752" y="242935"/>
                </a:lnTo>
                <a:lnTo>
                  <a:pt x="169785" y="243091"/>
                </a:lnTo>
                <a:lnTo>
                  <a:pt x="158876" y="243332"/>
                </a:lnTo>
                <a:lnTo>
                  <a:pt x="157987" y="234569"/>
                </a:lnTo>
                <a:lnTo>
                  <a:pt x="183618" y="198125"/>
                </a:lnTo>
                <a:lnTo>
                  <a:pt x="183641" y="188341"/>
                </a:lnTo>
                <a:lnTo>
                  <a:pt x="183641" y="123952"/>
                </a:lnTo>
                <a:lnTo>
                  <a:pt x="80263" y="123952"/>
                </a:lnTo>
                <a:lnTo>
                  <a:pt x="80263" y="188341"/>
                </a:lnTo>
                <a:lnTo>
                  <a:pt x="82296" y="227711"/>
                </a:lnTo>
                <a:lnTo>
                  <a:pt x="105283" y="234569"/>
                </a:lnTo>
                <a:lnTo>
                  <a:pt x="105790" y="243332"/>
                </a:lnTo>
                <a:lnTo>
                  <a:pt x="94549" y="243091"/>
                </a:lnTo>
                <a:lnTo>
                  <a:pt x="82343" y="242935"/>
                </a:lnTo>
                <a:lnTo>
                  <a:pt x="69161" y="242849"/>
                </a:lnTo>
                <a:lnTo>
                  <a:pt x="54990" y="242824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8225" y="207184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617214" y="5018659"/>
            <a:ext cx="182880" cy="243840"/>
          </a:xfrm>
          <a:custGeom>
            <a:avLst/>
            <a:gdLst/>
            <a:ahLst/>
            <a:cxnLst/>
            <a:rect l="l" t="t" r="r" b="b"/>
            <a:pathLst>
              <a:path w="182879" h="243839">
                <a:moveTo>
                  <a:pt x="0" y="0"/>
                </a:moveTo>
                <a:lnTo>
                  <a:pt x="11953" y="333"/>
                </a:lnTo>
                <a:lnTo>
                  <a:pt x="23621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90043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2"/>
                </a:lnTo>
                <a:lnTo>
                  <a:pt x="158496" y="60579"/>
                </a:lnTo>
                <a:lnTo>
                  <a:pt x="147320" y="18415"/>
                </a:lnTo>
                <a:lnTo>
                  <a:pt x="80263" y="18415"/>
                </a:lnTo>
                <a:lnTo>
                  <a:pt x="80263" y="110490"/>
                </a:lnTo>
                <a:lnTo>
                  <a:pt x="89662" y="110490"/>
                </a:lnTo>
                <a:lnTo>
                  <a:pt x="128015" y="105410"/>
                </a:lnTo>
                <a:lnTo>
                  <a:pt x="134238" y="81661"/>
                </a:lnTo>
                <a:lnTo>
                  <a:pt x="145669" y="81153"/>
                </a:lnTo>
                <a:lnTo>
                  <a:pt x="145428" y="92938"/>
                </a:lnTo>
                <a:lnTo>
                  <a:pt x="145272" y="103139"/>
                </a:lnTo>
                <a:lnTo>
                  <a:pt x="145186" y="111746"/>
                </a:lnTo>
                <a:lnTo>
                  <a:pt x="145161" y="118745"/>
                </a:lnTo>
                <a:lnTo>
                  <a:pt x="145186" y="125648"/>
                </a:lnTo>
                <a:lnTo>
                  <a:pt x="145272" y="134159"/>
                </a:lnTo>
                <a:lnTo>
                  <a:pt x="145428" y="144266"/>
                </a:lnTo>
                <a:lnTo>
                  <a:pt x="145669" y="155956"/>
                </a:lnTo>
                <a:lnTo>
                  <a:pt x="134238" y="156718"/>
                </a:lnTo>
                <a:lnTo>
                  <a:pt x="105346" y="127222"/>
                </a:lnTo>
                <a:lnTo>
                  <a:pt x="89408" y="127127"/>
                </a:lnTo>
                <a:lnTo>
                  <a:pt x="80263" y="127127"/>
                </a:lnTo>
                <a:lnTo>
                  <a:pt x="80263" y="186563"/>
                </a:lnTo>
                <a:lnTo>
                  <a:pt x="80287" y="196084"/>
                </a:lnTo>
                <a:lnTo>
                  <a:pt x="80359" y="205581"/>
                </a:lnTo>
                <a:lnTo>
                  <a:pt x="80478" y="215030"/>
                </a:lnTo>
                <a:lnTo>
                  <a:pt x="80645" y="224409"/>
                </a:lnTo>
                <a:lnTo>
                  <a:pt x="149987" y="224409"/>
                </a:lnTo>
                <a:lnTo>
                  <a:pt x="171831" y="178816"/>
                </a:lnTo>
                <a:lnTo>
                  <a:pt x="182372" y="177292"/>
                </a:lnTo>
                <a:lnTo>
                  <a:pt x="178181" y="242062"/>
                </a:lnTo>
                <a:lnTo>
                  <a:pt x="177037" y="243332"/>
                </a:lnTo>
                <a:lnTo>
                  <a:pt x="155578" y="243091"/>
                </a:lnTo>
                <a:lnTo>
                  <a:pt x="134429" y="242935"/>
                </a:lnTo>
                <a:lnTo>
                  <a:pt x="113565" y="242849"/>
                </a:lnTo>
                <a:lnTo>
                  <a:pt x="92963" y="242824"/>
                </a:lnTo>
                <a:lnTo>
                  <a:pt x="46989" y="242824"/>
                </a:lnTo>
                <a:lnTo>
                  <a:pt x="35750" y="242849"/>
                </a:lnTo>
                <a:lnTo>
                  <a:pt x="24320" y="242935"/>
                </a:lnTo>
                <a:lnTo>
                  <a:pt x="12700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3240" y="228219"/>
                </a:lnTo>
                <a:lnTo>
                  <a:pt x="26162" y="227457"/>
                </a:lnTo>
                <a:lnTo>
                  <a:pt x="27686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4" y="207264"/>
                </a:lnTo>
                <a:lnTo>
                  <a:pt x="28194" y="201549"/>
                </a:lnTo>
                <a:lnTo>
                  <a:pt x="28321" y="195326"/>
                </a:lnTo>
                <a:lnTo>
                  <a:pt x="28321" y="188341"/>
                </a:lnTo>
                <a:lnTo>
                  <a:pt x="28321" y="50165"/>
                </a:lnTo>
                <a:lnTo>
                  <a:pt x="28321" y="44323"/>
                </a:lnTo>
                <a:lnTo>
                  <a:pt x="28194" y="39116"/>
                </a:lnTo>
                <a:lnTo>
                  <a:pt x="28194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95971" y="2769107"/>
            <a:ext cx="277368" cy="31744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95971" y="2769107"/>
            <a:ext cx="277368" cy="22799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95971" y="2769107"/>
            <a:ext cx="277368" cy="13853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5971" y="2769107"/>
            <a:ext cx="277368" cy="4907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64379" y="2769107"/>
            <a:ext cx="323088" cy="23942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68823" y="1912620"/>
            <a:ext cx="2863596" cy="2346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64379" y="2769107"/>
            <a:ext cx="323088" cy="14996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64379" y="2769107"/>
            <a:ext cx="323088" cy="6050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52727" y="1912620"/>
            <a:ext cx="1312163" cy="32506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52727" y="1912620"/>
            <a:ext cx="1312163" cy="23561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5648" y="986027"/>
            <a:ext cx="4677156" cy="3032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52727" y="1912620"/>
            <a:ext cx="1312163" cy="14615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52727" y="1912620"/>
            <a:ext cx="1312163" cy="5669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57371" y="243840"/>
            <a:ext cx="1703831" cy="98602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568953" y="322834"/>
            <a:ext cx="1214755" cy="64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ts val="242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Data</a:t>
            </a:r>
            <a:endParaRPr sz="2100">
              <a:latin typeface="Constantia"/>
              <a:cs typeface="Constantia"/>
            </a:endParaRPr>
          </a:p>
          <a:p>
            <a:pPr algn="ctr">
              <a:lnSpc>
                <a:spcPts val="2420"/>
              </a:lnSpc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Struct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sz="2100" spc="-4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21080" y="1263396"/>
            <a:ext cx="1632204" cy="7513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232103" y="1396110"/>
            <a:ext cx="10858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Primitive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99360" y="2125979"/>
            <a:ext cx="1382267" cy="7513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11170" y="2258695"/>
            <a:ext cx="3657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Int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99360" y="3019044"/>
            <a:ext cx="1382267" cy="75285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898394" y="3153283"/>
            <a:ext cx="5835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Char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99360" y="3913632"/>
            <a:ext cx="1382267" cy="7528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884677" y="4047870"/>
            <a:ext cx="6108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Float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499360" y="4808220"/>
            <a:ext cx="1464564" cy="7528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59710" y="4942458"/>
            <a:ext cx="8699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2100" spc="-3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661659" y="1170432"/>
            <a:ext cx="1575815" cy="9860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873241" y="1249807"/>
            <a:ext cx="1085850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203835">
              <a:lnSpc>
                <a:spcPts val="2320"/>
              </a:lnSpc>
              <a:spcBef>
                <a:spcPts val="340"/>
              </a:spcBef>
            </a:pP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Non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-  Pr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100" spc="-45" dirty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393691" y="2119883"/>
            <a:ext cx="1411224" cy="7528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708016" y="2253437"/>
            <a:ext cx="76390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Linear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823459" y="3019044"/>
            <a:ext cx="1380743" cy="75285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133847" y="3153283"/>
            <a:ext cx="7620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Ar</a:t>
            </a:r>
            <a:r>
              <a:rPr sz="2100" spc="-40" dirty="0">
                <a:solidFill>
                  <a:srgbClr val="FFFFFF"/>
                </a:solidFill>
                <a:latin typeface="Constantia"/>
                <a:cs typeface="Constantia"/>
              </a:rPr>
              <a:t>ra</a:t>
            </a:r>
            <a:r>
              <a:rPr sz="2100" spc="-30" dirty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823459" y="3913632"/>
            <a:ext cx="1380743" cy="7528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135371" y="4047870"/>
            <a:ext cx="7588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Stac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823459" y="4808220"/>
            <a:ext cx="1484376" cy="75285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062220" y="4942458"/>
            <a:ext cx="9086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Q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eues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225283" y="2028444"/>
            <a:ext cx="1382268" cy="98602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535418" y="2107184"/>
            <a:ext cx="763270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23189">
              <a:lnSpc>
                <a:spcPts val="2320"/>
              </a:lnSpc>
              <a:spcBef>
                <a:spcPts val="340"/>
              </a:spcBef>
            </a:pP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Non 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Linear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609331" y="2906267"/>
            <a:ext cx="1456944" cy="75133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877682" y="3039617"/>
            <a:ext cx="8509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sz="2100" spc="-3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aphs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609331" y="3800855"/>
            <a:ext cx="1380744" cy="7513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982839" y="3934205"/>
            <a:ext cx="6343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2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100" spc="-4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ees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609331" y="4602479"/>
            <a:ext cx="1380744" cy="98602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889875" y="4682185"/>
            <a:ext cx="821690" cy="64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42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Lin</a:t>
            </a:r>
            <a:r>
              <a:rPr sz="2100" spc="-45" dirty="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endParaRPr sz="2100">
              <a:latin typeface="Constantia"/>
              <a:cs typeface="Constantia"/>
            </a:endParaRPr>
          </a:p>
          <a:p>
            <a:pPr algn="ctr">
              <a:lnSpc>
                <a:spcPts val="2420"/>
              </a:lnSpc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lists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609331" y="5590032"/>
            <a:ext cx="1380744" cy="7513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023986" y="5723331"/>
            <a:ext cx="5518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30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iles</a:t>
            </a:r>
            <a:endParaRPr sz="21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70526" y="2221738"/>
            <a:ext cx="2709545" cy="811530"/>
          </a:xfrm>
          <a:custGeom>
            <a:avLst/>
            <a:gdLst/>
            <a:ahLst/>
            <a:cxnLst/>
            <a:rect l="l" t="t" r="r" b="b"/>
            <a:pathLst>
              <a:path w="2709545" h="811530">
                <a:moveTo>
                  <a:pt x="2555391" y="762150"/>
                </a:moveTo>
                <a:lnTo>
                  <a:pt x="2541778" y="811022"/>
                </a:lnTo>
                <a:lnTo>
                  <a:pt x="2709037" y="778637"/>
                </a:lnTo>
                <a:lnTo>
                  <a:pt x="2698378" y="768985"/>
                </a:lnTo>
                <a:lnTo>
                  <a:pt x="2579878" y="768985"/>
                </a:lnTo>
                <a:lnTo>
                  <a:pt x="2555391" y="762150"/>
                </a:lnTo>
                <a:close/>
              </a:path>
              <a:path w="2709545" h="811530">
                <a:moveTo>
                  <a:pt x="2569008" y="713263"/>
                </a:moveTo>
                <a:lnTo>
                  <a:pt x="2555391" y="762150"/>
                </a:lnTo>
                <a:lnTo>
                  <a:pt x="2579878" y="768985"/>
                </a:lnTo>
                <a:lnTo>
                  <a:pt x="2593467" y="720089"/>
                </a:lnTo>
                <a:lnTo>
                  <a:pt x="2569008" y="713263"/>
                </a:lnTo>
                <a:close/>
              </a:path>
              <a:path w="2709545" h="811530">
                <a:moveTo>
                  <a:pt x="2582672" y="664210"/>
                </a:moveTo>
                <a:lnTo>
                  <a:pt x="2569008" y="713263"/>
                </a:lnTo>
                <a:lnTo>
                  <a:pt x="2593467" y="720089"/>
                </a:lnTo>
                <a:lnTo>
                  <a:pt x="2579878" y="768985"/>
                </a:lnTo>
                <a:lnTo>
                  <a:pt x="2698378" y="768985"/>
                </a:lnTo>
                <a:lnTo>
                  <a:pt x="2582672" y="664210"/>
                </a:lnTo>
                <a:close/>
              </a:path>
              <a:path w="2709545" h="811530">
                <a:moveTo>
                  <a:pt x="13588" y="0"/>
                </a:moveTo>
                <a:lnTo>
                  <a:pt x="0" y="48895"/>
                </a:lnTo>
                <a:lnTo>
                  <a:pt x="2555391" y="762150"/>
                </a:lnTo>
                <a:lnTo>
                  <a:pt x="2569008" y="713263"/>
                </a:lnTo>
                <a:lnTo>
                  <a:pt x="1358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0876" y="3000375"/>
            <a:ext cx="2357755" cy="1071880"/>
          </a:xfrm>
          <a:custGeom>
            <a:avLst/>
            <a:gdLst/>
            <a:ahLst/>
            <a:cxnLst/>
            <a:rect l="l" t="t" r="r" b="b"/>
            <a:pathLst>
              <a:path w="2357754" h="1071879">
                <a:moveTo>
                  <a:pt x="0" y="178562"/>
                </a:moveTo>
                <a:lnTo>
                  <a:pt x="6374" y="131115"/>
                </a:lnTo>
                <a:lnTo>
                  <a:pt x="24365" y="88467"/>
                </a:lnTo>
                <a:lnTo>
                  <a:pt x="52276" y="52324"/>
                </a:lnTo>
                <a:lnTo>
                  <a:pt x="88410" y="24393"/>
                </a:lnTo>
                <a:lnTo>
                  <a:pt x="131071" y="6382"/>
                </a:lnTo>
                <a:lnTo>
                  <a:pt x="178562" y="0"/>
                </a:lnTo>
                <a:lnTo>
                  <a:pt x="2178812" y="0"/>
                </a:lnTo>
                <a:lnTo>
                  <a:pt x="2226302" y="6382"/>
                </a:lnTo>
                <a:lnTo>
                  <a:pt x="2268963" y="24393"/>
                </a:lnTo>
                <a:lnTo>
                  <a:pt x="2305097" y="52323"/>
                </a:lnTo>
                <a:lnTo>
                  <a:pt x="2333008" y="88467"/>
                </a:lnTo>
                <a:lnTo>
                  <a:pt x="2350999" y="131115"/>
                </a:lnTo>
                <a:lnTo>
                  <a:pt x="2357374" y="178562"/>
                </a:lnTo>
                <a:lnTo>
                  <a:pt x="2357374" y="892937"/>
                </a:lnTo>
                <a:lnTo>
                  <a:pt x="2350999" y="940436"/>
                </a:lnTo>
                <a:lnTo>
                  <a:pt x="2333008" y="983121"/>
                </a:lnTo>
                <a:lnTo>
                  <a:pt x="2305097" y="1019286"/>
                </a:lnTo>
                <a:lnTo>
                  <a:pt x="2268963" y="1047227"/>
                </a:lnTo>
                <a:lnTo>
                  <a:pt x="2226302" y="1065242"/>
                </a:lnTo>
                <a:lnTo>
                  <a:pt x="2178812" y="1071626"/>
                </a:lnTo>
                <a:lnTo>
                  <a:pt x="178562" y="1071626"/>
                </a:lnTo>
                <a:lnTo>
                  <a:pt x="131071" y="1065242"/>
                </a:lnTo>
                <a:lnTo>
                  <a:pt x="88410" y="1047227"/>
                </a:lnTo>
                <a:lnTo>
                  <a:pt x="52276" y="1019286"/>
                </a:lnTo>
                <a:lnTo>
                  <a:pt x="24365" y="983121"/>
                </a:lnTo>
                <a:lnTo>
                  <a:pt x="6374" y="940436"/>
                </a:lnTo>
                <a:lnTo>
                  <a:pt x="0" y="892937"/>
                </a:lnTo>
                <a:lnTo>
                  <a:pt x="0" y="17856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7564" y="2985516"/>
            <a:ext cx="1239012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84135" y="2985516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07580" y="2985516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94447" y="2985516"/>
            <a:ext cx="1476755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98764" y="2985516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17564" y="3412235"/>
            <a:ext cx="1431036" cy="792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76159" y="3412235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99604" y="3412235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86471" y="3412235"/>
            <a:ext cx="707135" cy="792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21168" y="3412235"/>
            <a:ext cx="1159764" cy="7924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08492" y="3412235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70547" y="3168904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4" h="338454">
                <a:moveTo>
                  <a:pt x="374028" y="84962"/>
                </a:moveTo>
                <a:lnTo>
                  <a:pt x="311276" y="84962"/>
                </a:lnTo>
                <a:lnTo>
                  <a:pt x="316610" y="92201"/>
                </a:lnTo>
                <a:lnTo>
                  <a:pt x="321309" y="98298"/>
                </a:lnTo>
                <a:lnTo>
                  <a:pt x="325247" y="103505"/>
                </a:lnTo>
                <a:lnTo>
                  <a:pt x="461899" y="274700"/>
                </a:lnTo>
                <a:lnTo>
                  <a:pt x="481837" y="272796"/>
                </a:lnTo>
                <a:lnTo>
                  <a:pt x="481837" y="192786"/>
                </a:lnTo>
                <a:lnTo>
                  <a:pt x="459612" y="192786"/>
                </a:lnTo>
                <a:lnTo>
                  <a:pt x="454786" y="186309"/>
                </a:lnTo>
                <a:lnTo>
                  <a:pt x="450087" y="180212"/>
                </a:lnTo>
                <a:lnTo>
                  <a:pt x="445388" y="174498"/>
                </a:lnTo>
                <a:lnTo>
                  <a:pt x="374028" y="84962"/>
                </a:lnTo>
                <a:close/>
              </a:path>
              <a:path w="629284" h="338454">
                <a:moveTo>
                  <a:pt x="260603" y="29972"/>
                </a:moveTo>
                <a:lnTo>
                  <a:pt x="261111" y="38862"/>
                </a:lnTo>
                <a:lnTo>
                  <a:pt x="284352" y="45593"/>
                </a:lnTo>
                <a:lnTo>
                  <a:pt x="287020" y="46482"/>
                </a:lnTo>
                <a:lnTo>
                  <a:pt x="288417" y="48387"/>
                </a:lnTo>
                <a:lnTo>
                  <a:pt x="288544" y="51308"/>
                </a:lnTo>
                <a:lnTo>
                  <a:pt x="288710" y="57402"/>
                </a:lnTo>
                <a:lnTo>
                  <a:pt x="288831" y="236966"/>
                </a:lnTo>
                <a:lnTo>
                  <a:pt x="288710" y="245405"/>
                </a:lnTo>
                <a:lnTo>
                  <a:pt x="260603" y="264668"/>
                </a:lnTo>
                <a:lnTo>
                  <a:pt x="261493" y="273304"/>
                </a:lnTo>
                <a:lnTo>
                  <a:pt x="292461" y="272821"/>
                </a:lnTo>
                <a:lnTo>
                  <a:pt x="338934" y="272796"/>
                </a:lnTo>
                <a:lnTo>
                  <a:pt x="338454" y="264287"/>
                </a:lnTo>
                <a:lnTo>
                  <a:pt x="316229" y="258191"/>
                </a:lnTo>
                <a:lnTo>
                  <a:pt x="313562" y="257556"/>
                </a:lnTo>
                <a:lnTo>
                  <a:pt x="312038" y="255524"/>
                </a:lnTo>
                <a:lnTo>
                  <a:pt x="311911" y="252095"/>
                </a:lnTo>
                <a:lnTo>
                  <a:pt x="311773" y="245405"/>
                </a:lnTo>
                <a:lnTo>
                  <a:pt x="311657" y="101346"/>
                </a:lnTo>
                <a:lnTo>
                  <a:pt x="311530" y="93599"/>
                </a:lnTo>
                <a:lnTo>
                  <a:pt x="311276" y="84962"/>
                </a:lnTo>
                <a:lnTo>
                  <a:pt x="374028" y="84962"/>
                </a:lnTo>
                <a:lnTo>
                  <a:pt x="330807" y="30734"/>
                </a:lnTo>
                <a:lnTo>
                  <a:pt x="297942" y="30734"/>
                </a:lnTo>
                <a:lnTo>
                  <a:pt x="290697" y="30686"/>
                </a:lnTo>
                <a:lnTo>
                  <a:pt x="260603" y="29972"/>
                </a:lnTo>
                <a:close/>
              </a:path>
              <a:path w="629284" h="338454">
                <a:moveTo>
                  <a:pt x="338934" y="272796"/>
                </a:moveTo>
                <a:lnTo>
                  <a:pt x="300481" y="272796"/>
                </a:lnTo>
                <a:lnTo>
                  <a:pt x="308530" y="272821"/>
                </a:lnTo>
                <a:lnTo>
                  <a:pt x="317627" y="272907"/>
                </a:lnTo>
                <a:lnTo>
                  <a:pt x="327771" y="273063"/>
                </a:lnTo>
                <a:lnTo>
                  <a:pt x="338962" y="273304"/>
                </a:lnTo>
                <a:lnTo>
                  <a:pt x="338934" y="272796"/>
                </a:lnTo>
                <a:close/>
              </a:path>
              <a:path w="629284" h="338454">
                <a:moveTo>
                  <a:pt x="431800" y="29972"/>
                </a:moveTo>
                <a:lnTo>
                  <a:pt x="432307" y="39243"/>
                </a:lnTo>
                <a:lnTo>
                  <a:pt x="454405" y="45338"/>
                </a:lnTo>
                <a:lnTo>
                  <a:pt x="457326" y="46100"/>
                </a:lnTo>
                <a:lnTo>
                  <a:pt x="458850" y="47879"/>
                </a:lnTo>
                <a:lnTo>
                  <a:pt x="459408" y="180212"/>
                </a:lnTo>
                <a:lnTo>
                  <a:pt x="459612" y="192786"/>
                </a:lnTo>
                <a:lnTo>
                  <a:pt x="481837" y="192786"/>
                </a:lnTo>
                <a:lnTo>
                  <a:pt x="481889" y="71334"/>
                </a:lnTo>
                <a:lnTo>
                  <a:pt x="482007" y="63785"/>
                </a:lnTo>
                <a:lnTo>
                  <a:pt x="510158" y="38862"/>
                </a:lnTo>
                <a:lnTo>
                  <a:pt x="509346" y="30734"/>
                </a:lnTo>
                <a:lnTo>
                  <a:pt x="470534" y="30734"/>
                </a:lnTo>
                <a:lnTo>
                  <a:pt x="453405" y="30543"/>
                </a:lnTo>
                <a:lnTo>
                  <a:pt x="431800" y="29972"/>
                </a:lnTo>
                <a:close/>
              </a:path>
              <a:path w="629284" h="338454">
                <a:moveTo>
                  <a:pt x="330200" y="29972"/>
                </a:moveTo>
                <a:lnTo>
                  <a:pt x="322462" y="30305"/>
                </a:lnTo>
                <a:lnTo>
                  <a:pt x="314499" y="30543"/>
                </a:lnTo>
                <a:lnTo>
                  <a:pt x="306322" y="30686"/>
                </a:lnTo>
                <a:lnTo>
                  <a:pt x="297942" y="30734"/>
                </a:lnTo>
                <a:lnTo>
                  <a:pt x="330807" y="30734"/>
                </a:lnTo>
                <a:lnTo>
                  <a:pt x="330200" y="29972"/>
                </a:lnTo>
                <a:close/>
              </a:path>
              <a:path w="629284" h="338454">
                <a:moveTo>
                  <a:pt x="509270" y="29972"/>
                </a:moveTo>
                <a:lnTo>
                  <a:pt x="487902" y="30543"/>
                </a:lnTo>
                <a:lnTo>
                  <a:pt x="478730" y="30686"/>
                </a:lnTo>
                <a:lnTo>
                  <a:pt x="470534" y="30734"/>
                </a:lnTo>
                <a:lnTo>
                  <a:pt x="509346" y="30734"/>
                </a:lnTo>
                <a:lnTo>
                  <a:pt x="509270" y="29972"/>
                </a:lnTo>
                <a:close/>
              </a:path>
              <a:path w="629284" h="338454">
                <a:moveTo>
                  <a:pt x="126237" y="29972"/>
                </a:moveTo>
                <a:lnTo>
                  <a:pt x="126746" y="38862"/>
                </a:lnTo>
                <a:lnTo>
                  <a:pt x="149986" y="45593"/>
                </a:lnTo>
                <a:lnTo>
                  <a:pt x="152653" y="46482"/>
                </a:lnTo>
                <a:lnTo>
                  <a:pt x="154050" y="48387"/>
                </a:lnTo>
                <a:lnTo>
                  <a:pt x="154177" y="51308"/>
                </a:lnTo>
                <a:lnTo>
                  <a:pt x="154420" y="59182"/>
                </a:lnTo>
                <a:lnTo>
                  <a:pt x="154431" y="243078"/>
                </a:lnTo>
                <a:lnTo>
                  <a:pt x="154177" y="252857"/>
                </a:lnTo>
                <a:lnTo>
                  <a:pt x="153924" y="255650"/>
                </a:lnTo>
                <a:lnTo>
                  <a:pt x="152400" y="257429"/>
                </a:lnTo>
                <a:lnTo>
                  <a:pt x="149478" y="258191"/>
                </a:lnTo>
                <a:lnTo>
                  <a:pt x="126237" y="264668"/>
                </a:lnTo>
                <a:lnTo>
                  <a:pt x="127126" y="273304"/>
                </a:lnTo>
                <a:lnTo>
                  <a:pt x="166489" y="272821"/>
                </a:lnTo>
                <a:lnTo>
                  <a:pt x="234658" y="272796"/>
                </a:lnTo>
                <a:lnTo>
                  <a:pt x="234060" y="264668"/>
                </a:lnTo>
                <a:lnTo>
                  <a:pt x="212851" y="258572"/>
                </a:lnTo>
                <a:lnTo>
                  <a:pt x="208915" y="257556"/>
                </a:lnTo>
                <a:lnTo>
                  <a:pt x="207009" y="255524"/>
                </a:lnTo>
                <a:lnTo>
                  <a:pt x="206882" y="252475"/>
                </a:lnTo>
                <a:lnTo>
                  <a:pt x="206628" y="231521"/>
                </a:lnTo>
                <a:lnTo>
                  <a:pt x="206755" y="54610"/>
                </a:lnTo>
                <a:lnTo>
                  <a:pt x="206882" y="50546"/>
                </a:lnTo>
                <a:lnTo>
                  <a:pt x="207136" y="47751"/>
                </a:lnTo>
                <a:lnTo>
                  <a:pt x="208660" y="45974"/>
                </a:lnTo>
                <a:lnTo>
                  <a:pt x="211454" y="45338"/>
                </a:lnTo>
                <a:lnTo>
                  <a:pt x="234696" y="38862"/>
                </a:lnTo>
                <a:lnTo>
                  <a:pt x="233883" y="30734"/>
                </a:lnTo>
                <a:lnTo>
                  <a:pt x="179704" y="30734"/>
                </a:lnTo>
                <a:lnTo>
                  <a:pt x="151685" y="30543"/>
                </a:lnTo>
                <a:lnTo>
                  <a:pt x="126237" y="29972"/>
                </a:lnTo>
                <a:close/>
              </a:path>
              <a:path w="629284" h="338454">
                <a:moveTo>
                  <a:pt x="234658" y="272796"/>
                </a:moveTo>
                <a:lnTo>
                  <a:pt x="181228" y="272796"/>
                </a:lnTo>
                <a:lnTo>
                  <a:pt x="195566" y="272821"/>
                </a:lnTo>
                <a:lnTo>
                  <a:pt x="209248" y="272907"/>
                </a:lnTo>
                <a:lnTo>
                  <a:pt x="222287" y="273063"/>
                </a:lnTo>
                <a:lnTo>
                  <a:pt x="234696" y="273304"/>
                </a:lnTo>
                <a:lnTo>
                  <a:pt x="234658" y="272796"/>
                </a:lnTo>
                <a:close/>
              </a:path>
              <a:path w="629284" h="338454">
                <a:moveTo>
                  <a:pt x="233806" y="29972"/>
                </a:moveTo>
                <a:lnTo>
                  <a:pt x="221424" y="30305"/>
                </a:lnTo>
                <a:lnTo>
                  <a:pt x="208279" y="30543"/>
                </a:lnTo>
                <a:lnTo>
                  <a:pt x="194373" y="30686"/>
                </a:lnTo>
                <a:lnTo>
                  <a:pt x="179704" y="30734"/>
                </a:lnTo>
                <a:lnTo>
                  <a:pt x="233883" y="30734"/>
                </a:lnTo>
                <a:lnTo>
                  <a:pt x="233806" y="29972"/>
                </a:lnTo>
                <a:close/>
              </a:path>
              <a:path w="629284" h="338454">
                <a:moveTo>
                  <a:pt x="543432" y="0"/>
                </a:moveTo>
                <a:lnTo>
                  <a:pt x="535431" y="6985"/>
                </a:lnTo>
                <a:lnTo>
                  <a:pt x="559621" y="40225"/>
                </a:lnTo>
                <a:lnTo>
                  <a:pt x="576929" y="78406"/>
                </a:lnTo>
                <a:lnTo>
                  <a:pt x="587331" y="121517"/>
                </a:lnTo>
                <a:lnTo>
                  <a:pt x="590803" y="169545"/>
                </a:lnTo>
                <a:lnTo>
                  <a:pt x="587331" y="217314"/>
                </a:lnTo>
                <a:lnTo>
                  <a:pt x="576929" y="260238"/>
                </a:lnTo>
                <a:lnTo>
                  <a:pt x="559621" y="298328"/>
                </a:lnTo>
                <a:lnTo>
                  <a:pt x="535431" y="331597"/>
                </a:lnTo>
                <a:lnTo>
                  <a:pt x="543432" y="338455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0" y="168910"/>
                </a:lnTo>
                <a:lnTo>
                  <a:pt x="623675" y="120068"/>
                </a:lnTo>
                <a:lnTo>
                  <a:pt x="607615" y="75644"/>
                </a:lnTo>
                <a:lnTo>
                  <a:pt x="580864" y="35625"/>
                </a:lnTo>
                <a:lnTo>
                  <a:pt x="543432" y="0"/>
                </a:lnTo>
                <a:close/>
              </a:path>
              <a:path w="629284" h="338454">
                <a:moveTo>
                  <a:pt x="85725" y="0"/>
                </a:moveTo>
                <a:lnTo>
                  <a:pt x="48220" y="35671"/>
                </a:lnTo>
                <a:lnTo>
                  <a:pt x="21431" y="75819"/>
                </a:lnTo>
                <a:lnTo>
                  <a:pt x="5357" y="120443"/>
                </a:lnTo>
                <a:lnTo>
                  <a:pt x="0" y="169545"/>
                </a:lnTo>
                <a:lnTo>
                  <a:pt x="5357" y="218457"/>
                </a:lnTo>
                <a:lnTo>
                  <a:pt x="21431" y="262905"/>
                </a:lnTo>
                <a:lnTo>
                  <a:pt x="48220" y="302900"/>
                </a:lnTo>
                <a:lnTo>
                  <a:pt x="85725" y="338455"/>
                </a:lnTo>
                <a:lnTo>
                  <a:pt x="93725" y="331597"/>
                </a:lnTo>
                <a:lnTo>
                  <a:pt x="69482" y="298301"/>
                </a:lnTo>
                <a:lnTo>
                  <a:pt x="52181" y="260111"/>
                </a:lnTo>
                <a:lnTo>
                  <a:pt x="41808" y="216993"/>
                </a:lnTo>
                <a:lnTo>
                  <a:pt x="38353" y="168910"/>
                </a:lnTo>
                <a:lnTo>
                  <a:pt x="41808" y="121142"/>
                </a:lnTo>
                <a:lnTo>
                  <a:pt x="52181" y="78232"/>
                </a:lnTo>
                <a:lnTo>
                  <a:pt x="69482" y="40179"/>
                </a:lnTo>
                <a:lnTo>
                  <a:pt x="93725" y="698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31152" y="3198876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59" y="333"/>
                </a:lnTo>
                <a:lnTo>
                  <a:pt x="21478" y="571"/>
                </a:lnTo>
                <a:lnTo>
                  <a:pt x="30093" y="714"/>
                </a:lnTo>
                <a:lnTo>
                  <a:pt x="37338" y="762"/>
                </a:lnTo>
                <a:lnTo>
                  <a:pt x="45718" y="714"/>
                </a:lnTo>
                <a:lnTo>
                  <a:pt x="53895" y="571"/>
                </a:lnTo>
                <a:lnTo>
                  <a:pt x="61858" y="333"/>
                </a:lnTo>
                <a:lnTo>
                  <a:pt x="69596" y="0"/>
                </a:lnTo>
                <a:lnTo>
                  <a:pt x="184784" y="144525"/>
                </a:lnTo>
                <a:lnTo>
                  <a:pt x="189483" y="150240"/>
                </a:lnTo>
                <a:lnTo>
                  <a:pt x="194182" y="156337"/>
                </a:lnTo>
                <a:lnTo>
                  <a:pt x="199008" y="162813"/>
                </a:lnTo>
                <a:lnTo>
                  <a:pt x="198881" y="154939"/>
                </a:lnTo>
                <a:lnTo>
                  <a:pt x="198754" y="147193"/>
                </a:lnTo>
                <a:lnTo>
                  <a:pt x="198754" y="139826"/>
                </a:lnTo>
                <a:lnTo>
                  <a:pt x="198754" y="49529"/>
                </a:lnTo>
                <a:lnTo>
                  <a:pt x="193801" y="15366"/>
                </a:lnTo>
                <a:lnTo>
                  <a:pt x="171703" y="9271"/>
                </a:lnTo>
                <a:lnTo>
                  <a:pt x="171196" y="0"/>
                </a:lnTo>
                <a:lnTo>
                  <a:pt x="182552" y="333"/>
                </a:lnTo>
                <a:lnTo>
                  <a:pt x="192801" y="571"/>
                </a:lnTo>
                <a:lnTo>
                  <a:pt x="201931" y="714"/>
                </a:lnTo>
                <a:lnTo>
                  <a:pt x="209930" y="762"/>
                </a:lnTo>
                <a:lnTo>
                  <a:pt x="218126" y="714"/>
                </a:lnTo>
                <a:lnTo>
                  <a:pt x="227298" y="571"/>
                </a:lnTo>
                <a:lnTo>
                  <a:pt x="237470" y="333"/>
                </a:lnTo>
                <a:lnTo>
                  <a:pt x="248666" y="0"/>
                </a:lnTo>
                <a:lnTo>
                  <a:pt x="249554" y="8889"/>
                </a:lnTo>
                <a:lnTo>
                  <a:pt x="221277" y="41856"/>
                </a:lnTo>
                <a:lnTo>
                  <a:pt x="221233" y="50164"/>
                </a:lnTo>
                <a:lnTo>
                  <a:pt x="221233" y="242824"/>
                </a:lnTo>
                <a:lnTo>
                  <a:pt x="201295" y="244728"/>
                </a:lnTo>
                <a:lnTo>
                  <a:pt x="64643" y="73533"/>
                </a:lnTo>
                <a:lnTo>
                  <a:pt x="60705" y="68325"/>
                </a:lnTo>
                <a:lnTo>
                  <a:pt x="56006" y="62229"/>
                </a:lnTo>
                <a:lnTo>
                  <a:pt x="50673" y="54990"/>
                </a:lnTo>
                <a:lnTo>
                  <a:pt x="50926" y="63626"/>
                </a:lnTo>
                <a:lnTo>
                  <a:pt x="51053" y="71374"/>
                </a:lnTo>
                <a:lnTo>
                  <a:pt x="51053" y="78612"/>
                </a:lnTo>
                <a:lnTo>
                  <a:pt x="51053" y="188340"/>
                </a:lnTo>
                <a:lnTo>
                  <a:pt x="51057" y="198102"/>
                </a:lnTo>
                <a:lnTo>
                  <a:pt x="55625" y="228219"/>
                </a:lnTo>
                <a:lnTo>
                  <a:pt x="77850" y="234314"/>
                </a:lnTo>
                <a:lnTo>
                  <a:pt x="78358" y="243332"/>
                </a:lnTo>
                <a:lnTo>
                  <a:pt x="67167" y="243091"/>
                </a:lnTo>
                <a:lnTo>
                  <a:pt x="57023" y="242935"/>
                </a:lnTo>
                <a:lnTo>
                  <a:pt x="47926" y="242849"/>
                </a:lnTo>
                <a:lnTo>
                  <a:pt x="39877" y="242824"/>
                </a:lnTo>
                <a:lnTo>
                  <a:pt x="31857" y="242849"/>
                </a:lnTo>
                <a:lnTo>
                  <a:pt x="22669" y="242935"/>
                </a:lnTo>
                <a:lnTo>
                  <a:pt x="12338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96785" y="319887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33"/>
                </a:lnTo>
                <a:lnTo>
                  <a:pt x="25447" y="571"/>
                </a:lnTo>
                <a:lnTo>
                  <a:pt x="39129" y="714"/>
                </a:lnTo>
                <a:lnTo>
                  <a:pt x="53467" y="762"/>
                </a:lnTo>
                <a:lnTo>
                  <a:pt x="68135" y="714"/>
                </a:lnTo>
                <a:lnTo>
                  <a:pt x="82042" y="571"/>
                </a:lnTo>
                <a:lnTo>
                  <a:pt x="95186" y="333"/>
                </a:lnTo>
                <a:lnTo>
                  <a:pt x="107569" y="0"/>
                </a:lnTo>
                <a:lnTo>
                  <a:pt x="108458" y="8889"/>
                </a:lnTo>
                <a:lnTo>
                  <a:pt x="85217" y="15366"/>
                </a:lnTo>
                <a:lnTo>
                  <a:pt x="82423" y="16001"/>
                </a:lnTo>
                <a:lnTo>
                  <a:pt x="80899" y="17779"/>
                </a:lnTo>
                <a:lnTo>
                  <a:pt x="80645" y="20574"/>
                </a:lnTo>
                <a:lnTo>
                  <a:pt x="80518" y="24637"/>
                </a:lnTo>
                <a:lnTo>
                  <a:pt x="80518" y="29210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941"/>
                </a:lnTo>
                <a:lnTo>
                  <a:pt x="80264" y="49529"/>
                </a:lnTo>
                <a:lnTo>
                  <a:pt x="80264" y="188340"/>
                </a:lnTo>
                <a:lnTo>
                  <a:pt x="80264" y="195325"/>
                </a:lnTo>
                <a:lnTo>
                  <a:pt x="80391" y="201549"/>
                </a:lnTo>
                <a:lnTo>
                  <a:pt x="80391" y="207263"/>
                </a:lnTo>
                <a:lnTo>
                  <a:pt x="80518" y="212851"/>
                </a:lnTo>
                <a:lnTo>
                  <a:pt x="80518" y="218059"/>
                </a:lnTo>
                <a:lnTo>
                  <a:pt x="80645" y="222503"/>
                </a:lnTo>
                <a:lnTo>
                  <a:pt x="80772" y="225551"/>
                </a:lnTo>
                <a:lnTo>
                  <a:pt x="82677" y="227584"/>
                </a:lnTo>
                <a:lnTo>
                  <a:pt x="86614" y="228600"/>
                </a:lnTo>
                <a:lnTo>
                  <a:pt x="107823" y="234696"/>
                </a:lnTo>
                <a:lnTo>
                  <a:pt x="108458" y="243332"/>
                </a:lnTo>
                <a:lnTo>
                  <a:pt x="96049" y="243091"/>
                </a:lnTo>
                <a:lnTo>
                  <a:pt x="83010" y="242935"/>
                </a:lnTo>
                <a:lnTo>
                  <a:pt x="69328" y="242849"/>
                </a:lnTo>
                <a:lnTo>
                  <a:pt x="54991" y="242824"/>
                </a:lnTo>
                <a:lnTo>
                  <a:pt x="40251" y="242849"/>
                </a:lnTo>
                <a:lnTo>
                  <a:pt x="26320" y="242935"/>
                </a:lnTo>
                <a:lnTo>
                  <a:pt x="13200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3241" y="228219"/>
                </a:lnTo>
                <a:lnTo>
                  <a:pt x="26162" y="227457"/>
                </a:lnTo>
                <a:lnTo>
                  <a:pt x="27686" y="225678"/>
                </a:lnTo>
                <a:lnTo>
                  <a:pt x="27940" y="222885"/>
                </a:lnTo>
                <a:lnTo>
                  <a:pt x="28067" y="218186"/>
                </a:lnTo>
                <a:lnTo>
                  <a:pt x="28194" y="213106"/>
                </a:lnTo>
                <a:lnTo>
                  <a:pt x="28194" y="207390"/>
                </a:lnTo>
                <a:lnTo>
                  <a:pt x="28321" y="201675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28067" y="25273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05980" y="316890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32" y="35625"/>
                </a:lnTo>
                <a:lnTo>
                  <a:pt x="72183" y="75644"/>
                </a:lnTo>
                <a:lnTo>
                  <a:pt x="88243" y="120068"/>
                </a:lnTo>
                <a:lnTo>
                  <a:pt x="93599" y="168910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5"/>
                </a:lnTo>
                <a:lnTo>
                  <a:pt x="0" y="331597"/>
                </a:lnTo>
                <a:lnTo>
                  <a:pt x="24189" y="298328"/>
                </a:lnTo>
                <a:lnTo>
                  <a:pt x="41497" y="260238"/>
                </a:lnTo>
                <a:lnTo>
                  <a:pt x="51899" y="217314"/>
                </a:lnTo>
                <a:lnTo>
                  <a:pt x="55372" y="169545"/>
                </a:lnTo>
                <a:lnTo>
                  <a:pt x="51899" y="121517"/>
                </a:lnTo>
                <a:lnTo>
                  <a:pt x="41497" y="78406"/>
                </a:lnTo>
                <a:lnTo>
                  <a:pt x="24189" y="40225"/>
                </a:lnTo>
                <a:lnTo>
                  <a:pt x="0" y="6985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70547" y="316890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725" y="6985"/>
                </a:lnTo>
                <a:lnTo>
                  <a:pt x="69482" y="40179"/>
                </a:lnTo>
                <a:lnTo>
                  <a:pt x="52181" y="78232"/>
                </a:lnTo>
                <a:lnTo>
                  <a:pt x="41808" y="121142"/>
                </a:lnTo>
                <a:lnTo>
                  <a:pt x="38353" y="168910"/>
                </a:lnTo>
                <a:lnTo>
                  <a:pt x="41808" y="216993"/>
                </a:lnTo>
                <a:lnTo>
                  <a:pt x="52181" y="260111"/>
                </a:lnTo>
                <a:lnTo>
                  <a:pt x="69482" y="298301"/>
                </a:lnTo>
                <a:lnTo>
                  <a:pt x="93725" y="331597"/>
                </a:lnTo>
                <a:lnTo>
                  <a:pt x="85725" y="338455"/>
                </a:lnTo>
                <a:lnTo>
                  <a:pt x="48220" y="302900"/>
                </a:lnTo>
                <a:lnTo>
                  <a:pt x="21431" y="262905"/>
                </a:lnTo>
                <a:lnTo>
                  <a:pt x="5357" y="218457"/>
                </a:lnTo>
                <a:lnTo>
                  <a:pt x="0" y="169545"/>
                </a:lnTo>
                <a:lnTo>
                  <a:pt x="5357" y="120443"/>
                </a:lnTo>
                <a:lnTo>
                  <a:pt x="21431" y="75819"/>
                </a:lnTo>
                <a:lnTo>
                  <a:pt x="48220" y="35671"/>
                </a:lnTo>
                <a:lnTo>
                  <a:pt x="8572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25055" y="335551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25055" y="334285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36509" y="3194939"/>
            <a:ext cx="894715" cy="304165"/>
          </a:xfrm>
          <a:custGeom>
            <a:avLst/>
            <a:gdLst/>
            <a:ahLst/>
            <a:cxnLst/>
            <a:rect l="l" t="t" r="r" b="b"/>
            <a:pathLst>
              <a:path w="894715" h="304164">
                <a:moveTo>
                  <a:pt x="545465" y="188340"/>
                </a:moveTo>
                <a:lnTo>
                  <a:pt x="529463" y="188340"/>
                </a:lnTo>
                <a:lnTo>
                  <a:pt x="523113" y="190626"/>
                </a:lnTo>
                <a:lnTo>
                  <a:pt x="518160" y="195452"/>
                </a:lnTo>
                <a:lnTo>
                  <a:pt x="513080" y="200151"/>
                </a:lnTo>
                <a:lnTo>
                  <a:pt x="510667" y="206756"/>
                </a:lnTo>
                <a:lnTo>
                  <a:pt x="510689" y="215405"/>
                </a:lnTo>
                <a:lnTo>
                  <a:pt x="520594" y="221658"/>
                </a:lnTo>
                <a:lnTo>
                  <a:pt x="527700" y="229044"/>
                </a:lnTo>
                <a:lnTo>
                  <a:pt x="531973" y="237573"/>
                </a:lnTo>
                <a:lnTo>
                  <a:pt x="533400" y="247269"/>
                </a:lnTo>
                <a:lnTo>
                  <a:pt x="531447" y="258794"/>
                </a:lnTo>
                <a:lnTo>
                  <a:pt x="525589" y="270319"/>
                </a:lnTo>
                <a:lnTo>
                  <a:pt x="515826" y="281844"/>
                </a:lnTo>
                <a:lnTo>
                  <a:pt x="502158" y="293370"/>
                </a:lnTo>
                <a:lnTo>
                  <a:pt x="511048" y="303911"/>
                </a:lnTo>
                <a:lnTo>
                  <a:pt x="544462" y="274978"/>
                </a:lnTo>
                <a:lnTo>
                  <a:pt x="565054" y="233598"/>
                </a:lnTo>
                <a:lnTo>
                  <a:pt x="565912" y="222503"/>
                </a:lnTo>
                <a:lnTo>
                  <a:pt x="565406" y="215391"/>
                </a:lnTo>
                <a:lnTo>
                  <a:pt x="563895" y="208962"/>
                </a:lnTo>
                <a:lnTo>
                  <a:pt x="561357" y="203162"/>
                </a:lnTo>
                <a:lnTo>
                  <a:pt x="557784" y="197993"/>
                </a:lnTo>
                <a:lnTo>
                  <a:pt x="552323" y="191515"/>
                </a:lnTo>
                <a:lnTo>
                  <a:pt x="545465" y="188340"/>
                </a:lnTo>
                <a:close/>
              </a:path>
              <a:path w="894715" h="304164">
                <a:moveTo>
                  <a:pt x="219329" y="188340"/>
                </a:moveTo>
                <a:lnTo>
                  <a:pt x="203326" y="188340"/>
                </a:lnTo>
                <a:lnTo>
                  <a:pt x="196976" y="190626"/>
                </a:lnTo>
                <a:lnTo>
                  <a:pt x="192024" y="195452"/>
                </a:lnTo>
                <a:lnTo>
                  <a:pt x="186944" y="200151"/>
                </a:lnTo>
                <a:lnTo>
                  <a:pt x="184531" y="206756"/>
                </a:lnTo>
                <a:lnTo>
                  <a:pt x="184553" y="215405"/>
                </a:lnTo>
                <a:lnTo>
                  <a:pt x="194458" y="221658"/>
                </a:lnTo>
                <a:lnTo>
                  <a:pt x="201564" y="229044"/>
                </a:lnTo>
                <a:lnTo>
                  <a:pt x="205837" y="237573"/>
                </a:lnTo>
                <a:lnTo>
                  <a:pt x="207264" y="247269"/>
                </a:lnTo>
                <a:lnTo>
                  <a:pt x="205311" y="258794"/>
                </a:lnTo>
                <a:lnTo>
                  <a:pt x="199453" y="270319"/>
                </a:lnTo>
                <a:lnTo>
                  <a:pt x="189690" y="281844"/>
                </a:lnTo>
                <a:lnTo>
                  <a:pt x="176022" y="293370"/>
                </a:lnTo>
                <a:lnTo>
                  <a:pt x="184912" y="303911"/>
                </a:lnTo>
                <a:lnTo>
                  <a:pt x="218326" y="274978"/>
                </a:lnTo>
                <a:lnTo>
                  <a:pt x="238918" y="233598"/>
                </a:lnTo>
                <a:lnTo>
                  <a:pt x="239775" y="222503"/>
                </a:lnTo>
                <a:lnTo>
                  <a:pt x="239270" y="215391"/>
                </a:lnTo>
                <a:lnTo>
                  <a:pt x="237759" y="208962"/>
                </a:lnTo>
                <a:lnTo>
                  <a:pt x="235221" y="203162"/>
                </a:lnTo>
                <a:lnTo>
                  <a:pt x="231648" y="197993"/>
                </a:lnTo>
                <a:lnTo>
                  <a:pt x="226187" y="191515"/>
                </a:lnTo>
                <a:lnTo>
                  <a:pt x="219329" y="188340"/>
                </a:lnTo>
                <a:close/>
              </a:path>
              <a:path w="894715" h="304164">
                <a:moveTo>
                  <a:pt x="0" y="3937"/>
                </a:moveTo>
                <a:lnTo>
                  <a:pt x="508" y="12826"/>
                </a:lnTo>
                <a:lnTo>
                  <a:pt x="23749" y="19558"/>
                </a:lnTo>
                <a:lnTo>
                  <a:pt x="26416" y="20447"/>
                </a:lnTo>
                <a:lnTo>
                  <a:pt x="27813" y="22351"/>
                </a:lnTo>
                <a:lnTo>
                  <a:pt x="27940" y="25273"/>
                </a:lnTo>
                <a:lnTo>
                  <a:pt x="28194" y="33527"/>
                </a:lnTo>
                <a:lnTo>
                  <a:pt x="28288" y="203162"/>
                </a:lnTo>
                <a:lnTo>
                  <a:pt x="28164" y="215391"/>
                </a:lnTo>
                <a:lnTo>
                  <a:pt x="0" y="238633"/>
                </a:lnTo>
                <a:lnTo>
                  <a:pt x="889" y="247269"/>
                </a:lnTo>
                <a:lnTo>
                  <a:pt x="40393" y="246786"/>
                </a:lnTo>
                <a:lnTo>
                  <a:pt x="111095" y="246761"/>
                </a:lnTo>
                <a:lnTo>
                  <a:pt x="110617" y="238633"/>
                </a:lnTo>
                <a:lnTo>
                  <a:pt x="80326" y="206756"/>
                </a:lnTo>
                <a:lnTo>
                  <a:pt x="80264" y="135127"/>
                </a:lnTo>
                <a:lnTo>
                  <a:pt x="145709" y="135127"/>
                </a:lnTo>
                <a:lnTo>
                  <a:pt x="145707" y="118363"/>
                </a:lnTo>
                <a:lnTo>
                  <a:pt x="80264" y="118363"/>
                </a:lnTo>
                <a:lnTo>
                  <a:pt x="80264" y="22351"/>
                </a:lnTo>
                <a:lnTo>
                  <a:pt x="175420" y="22351"/>
                </a:lnTo>
                <a:lnTo>
                  <a:pt x="178562" y="5334"/>
                </a:lnTo>
                <a:lnTo>
                  <a:pt x="178042" y="4699"/>
                </a:lnTo>
                <a:lnTo>
                  <a:pt x="46100" y="4699"/>
                </a:lnTo>
                <a:lnTo>
                  <a:pt x="23717" y="4508"/>
                </a:lnTo>
                <a:lnTo>
                  <a:pt x="0" y="3937"/>
                </a:lnTo>
                <a:close/>
              </a:path>
              <a:path w="894715" h="304164">
                <a:moveTo>
                  <a:pt x="111095" y="246761"/>
                </a:moveTo>
                <a:lnTo>
                  <a:pt x="54991" y="246761"/>
                </a:lnTo>
                <a:lnTo>
                  <a:pt x="69494" y="246786"/>
                </a:lnTo>
                <a:lnTo>
                  <a:pt x="83677" y="246872"/>
                </a:lnTo>
                <a:lnTo>
                  <a:pt x="97549" y="247028"/>
                </a:lnTo>
                <a:lnTo>
                  <a:pt x="111125" y="247269"/>
                </a:lnTo>
                <a:lnTo>
                  <a:pt x="111095" y="246761"/>
                </a:lnTo>
                <a:close/>
              </a:path>
              <a:path w="894715" h="304164">
                <a:moveTo>
                  <a:pt x="145709" y="135127"/>
                </a:moveTo>
                <a:lnTo>
                  <a:pt x="90043" y="135127"/>
                </a:lnTo>
                <a:lnTo>
                  <a:pt x="105965" y="135159"/>
                </a:lnTo>
                <a:lnTo>
                  <a:pt x="122936" y="135382"/>
                </a:lnTo>
                <a:lnTo>
                  <a:pt x="125730" y="135636"/>
                </a:lnTo>
                <a:lnTo>
                  <a:pt x="127508" y="137287"/>
                </a:lnTo>
                <a:lnTo>
                  <a:pt x="128397" y="140335"/>
                </a:lnTo>
                <a:lnTo>
                  <a:pt x="134747" y="164846"/>
                </a:lnTo>
                <a:lnTo>
                  <a:pt x="146176" y="163830"/>
                </a:lnTo>
                <a:lnTo>
                  <a:pt x="145936" y="152159"/>
                </a:lnTo>
                <a:lnTo>
                  <a:pt x="145780" y="142097"/>
                </a:lnTo>
                <a:lnTo>
                  <a:pt x="145709" y="135127"/>
                </a:lnTo>
                <a:close/>
              </a:path>
              <a:path w="894715" h="304164">
                <a:moveTo>
                  <a:pt x="146176" y="89153"/>
                </a:moveTo>
                <a:lnTo>
                  <a:pt x="134747" y="89662"/>
                </a:lnTo>
                <a:lnTo>
                  <a:pt x="128524" y="113411"/>
                </a:lnTo>
                <a:lnTo>
                  <a:pt x="127762" y="116459"/>
                </a:lnTo>
                <a:lnTo>
                  <a:pt x="125730" y="117983"/>
                </a:lnTo>
                <a:lnTo>
                  <a:pt x="122555" y="118110"/>
                </a:lnTo>
                <a:lnTo>
                  <a:pt x="114101" y="118256"/>
                </a:lnTo>
                <a:lnTo>
                  <a:pt x="80264" y="118363"/>
                </a:lnTo>
                <a:lnTo>
                  <a:pt x="145707" y="118363"/>
                </a:lnTo>
                <a:lnTo>
                  <a:pt x="145780" y="111093"/>
                </a:lnTo>
                <a:lnTo>
                  <a:pt x="145936" y="100921"/>
                </a:lnTo>
                <a:lnTo>
                  <a:pt x="146176" y="89153"/>
                </a:lnTo>
                <a:close/>
              </a:path>
              <a:path w="894715" h="304164">
                <a:moveTo>
                  <a:pt x="175420" y="22351"/>
                </a:moveTo>
                <a:lnTo>
                  <a:pt x="147447" y="22351"/>
                </a:lnTo>
                <a:lnTo>
                  <a:pt x="158496" y="64515"/>
                </a:lnTo>
                <a:lnTo>
                  <a:pt x="167894" y="63119"/>
                </a:lnTo>
                <a:lnTo>
                  <a:pt x="175420" y="22351"/>
                </a:lnTo>
                <a:close/>
              </a:path>
              <a:path w="894715" h="304164">
                <a:moveTo>
                  <a:pt x="177419" y="3937"/>
                </a:moveTo>
                <a:lnTo>
                  <a:pt x="154961" y="4270"/>
                </a:lnTo>
                <a:lnTo>
                  <a:pt x="132921" y="4508"/>
                </a:lnTo>
                <a:lnTo>
                  <a:pt x="111285" y="4651"/>
                </a:lnTo>
                <a:lnTo>
                  <a:pt x="90043" y="4699"/>
                </a:lnTo>
                <a:lnTo>
                  <a:pt x="178042" y="4699"/>
                </a:lnTo>
                <a:lnTo>
                  <a:pt x="177419" y="3937"/>
                </a:lnTo>
                <a:close/>
              </a:path>
              <a:path w="894715" h="304164">
                <a:moveTo>
                  <a:pt x="361188" y="3937"/>
                </a:moveTo>
                <a:lnTo>
                  <a:pt x="361696" y="12826"/>
                </a:lnTo>
                <a:lnTo>
                  <a:pt x="384937" y="19558"/>
                </a:lnTo>
                <a:lnTo>
                  <a:pt x="387604" y="20447"/>
                </a:lnTo>
                <a:lnTo>
                  <a:pt x="389000" y="22351"/>
                </a:lnTo>
                <a:lnTo>
                  <a:pt x="389128" y="25273"/>
                </a:lnTo>
                <a:lnTo>
                  <a:pt x="389370" y="33147"/>
                </a:lnTo>
                <a:lnTo>
                  <a:pt x="389382" y="217043"/>
                </a:lnTo>
                <a:lnTo>
                  <a:pt x="389128" y="226822"/>
                </a:lnTo>
                <a:lnTo>
                  <a:pt x="388874" y="229615"/>
                </a:lnTo>
                <a:lnTo>
                  <a:pt x="387350" y="231394"/>
                </a:lnTo>
                <a:lnTo>
                  <a:pt x="384429" y="232156"/>
                </a:lnTo>
                <a:lnTo>
                  <a:pt x="361188" y="238633"/>
                </a:lnTo>
                <a:lnTo>
                  <a:pt x="362076" y="247269"/>
                </a:lnTo>
                <a:lnTo>
                  <a:pt x="401439" y="246786"/>
                </a:lnTo>
                <a:lnTo>
                  <a:pt x="469608" y="246761"/>
                </a:lnTo>
                <a:lnTo>
                  <a:pt x="469011" y="238633"/>
                </a:lnTo>
                <a:lnTo>
                  <a:pt x="447801" y="232537"/>
                </a:lnTo>
                <a:lnTo>
                  <a:pt x="443865" y="231521"/>
                </a:lnTo>
                <a:lnTo>
                  <a:pt x="441960" y="229488"/>
                </a:lnTo>
                <a:lnTo>
                  <a:pt x="441833" y="226440"/>
                </a:lnTo>
                <a:lnTo>
                  <a:pt x="441579" y="205486"/>
                </a:lnTo>
                <a:lnTo>
                  <a:pt x="441451" y="199262"/>
                </a:lnTo>
                <a:lnTo>
                  <a:pt x="441569" y="43052"/>
                </a:lnTo>
                <a:lnTo>
                  <a:pt x="446405" y="19303"/>
                </a:lnTo>
                <a:lnTo>
                  <a:pt x="469646" y="12826"/>
                </a:lnTo>
                <a:lnTo>
                  <a:pt x="468833" y="4699"/>
                </a:lnTo>
                <a:lnTo>
                  <a:pt x="414655" y="4699"/>
                </a:lnTo>
                <a:lnTo>
                  <a:pt x="386635" y="4508"/>
                </a:lnTo>
                <a:lnTo>
                  <a:pt x="361188" y="3937"/>
                </a:lnTo>
                <a:close/>
              </a:path>
              <a:path w="894715" h="304164">
                <a:moveTo>
                  <a:pt x="469608" y="246761"/>
                </a:moveTo>
                <a:lnTo>
                  <a:pt x="416179" y="246761"/>
                </a:lnTo>
                <a:lnTo>
                  <a:pt x="430516" y="246786"/>
                </a:lnTo>
                <a:lnTo>
                  <a:pt x="444198" y="246872"/>
                </a:lnTo>
                <a:lnTo>
                  <a:pt x="457237" y="247028"/>
                </a:lnTo>
                <a:lnTo>
                  <a:pt x="469646" y="247269"/>
                </a:lnTo>
                <a:lnTo>
                  <a:pt x="469608" y="246761"/>
                </a:lnTo>
                <a:close/>
              </a:path>
              <a:path w="894715" h="304164">
                <a:moveTo>
                  <a:pt x="468757" y="3937"/>
                </a:moveTo>
                <a:lnTo>
                  <a:pt x="456374" y="4270"/>
                </a:lnTo>
                <a:lnTo>
                  <a:pt x="443229" y="4508"/>
                </a:lnTo>
                <a:lnTo>
                  <a:pt x="429323" y="4651"/>
                </a:lnTo>
                <a:lnTo>
                  <a:pt x="414655" y="4699"/>
                </a:lnTo>
                <a:lnTo>
                  <a:pt x="468833" y="4699"/>
                </a:lnTo>
                <a:lnTo>
                  <a:pt x="468757" y="3937"/>
                </a:lnTo>
                <a:close/>
              </a:path>
              <a:path w="894715" h="304164">
                <a:moveTo>
                  <a:pt x="827786" y="0"/>
                </a:moveTo>
                <a:lnTo>
                  <a:pt x="771937" y="8667"/>
                </a:lnTo>
                <a:lnTo>
                  <a:pt x="727710" y="34671"/>
                </a:lnTo>
                <a:lnTo>
                  <a:pt x="699023" y="75533"/>
                </a:lnTo>
                <a:lnTo>
                  <a:pt x="689483" y="128777"/>
                </a:lnTo>
                <a:lnTo>
                  <a:pt x="691653" y="155348"/>
                </a:lnTo>
                <a:lnTo>
                  <a:pt x="709092" y="200394"/>
                </a:lnTo>
                <a:lnTo>
                  <a:pt x="743215" y="233749"/>
                </a:lnTo>
                <a:lnTo>
                  <a:pt x="789023" y="250842"/>
                </a:lnTo>
                <a:lnTo>
                  <a:pt x="815975" y="252984"/>
                </a:lnTo>
                <a:lnTo>
                  <a:pt x="837291" y="251507"/>
                </a:lnTo>
                <a:lnTo>
                  <a:pt x="857440" y="247078"/>
                </a:lnTo>
                <a:lnTo>
                  <a:pt x="876446" y="239696"/>
                </a:lnTo>
                <a:lnTo>
                  <a:pt x="894334" y="229362"/>
                </a:lnTo>
                <a:lnTo>
                  <a:pt x="840613" y="229362"/>
                </a:lnTo>
                <a:lnTo>
                  <a:pt x="819896" y="227526"/>
                </a:lnTo>
                <a:lnTo>
                  <a:pt x="772033" y="199898"/>
                </a:lnTo>
                <a:lnTo>
                  <a:pt x="753522" y="165401"/>
                </a:lnTo>
                <a:lnTo>
                  <a:pt x="747395" y="120903"/>
                </a:lnTo>
                <a:lnTo>
                  <a:pt x="748704" y="98762"/>
                </a:lnTo>
                <a:lnTo>
                  <a:pt x="759182" y="61146"/>
                </a:lnTo>
                <a:lnTo>
                  <a:pt x="793670" y="24177"/>
                </a:lnTo>
                <a:lnTo>
                  <a:pt x="827659" y="17018"/>
                </a:lnTo>
                <a:lnTo>
                  <a:pt x="889769" y="17018"/>
                </a:lnTo>
                <a:lnTo>
                  <a:pt x="891286" y="8889"/>
                </a:lnTo>
                <a:lnTo>
                  <a:pt x="890270" y="7112"/>
                </a:lnTo>
                <a:lnTo>
                  <a:pt x="874363" y="4018"/>
                </a:lnTo>
                <a:lnTo>
                  <a:pt x="858647" y="1793"/>
                </a:lnTo>
                <a:lnTo>
                  <a:pt x="843121" y="450"/>
                </a:lnTo>
                <a:lnTo>
                  <a:pt x="827786" y="0"/>
                </a:lnTo>
                <a:close/>
              </a:path>
              <a:path w="894715" h="304164">
                <a:moveTo>
                  <a:pt x="892175" y="219456"/>
                </a:moveTo>
                <a:lnTo>
                  <a:pt x="878796" y="223789"/>
                </a:lnTo>
                <a:lnTo>
                  <a:pt x="865727" y="226885"/>
                </a:lnTo>
                <a:lnTo>
                  <a:pt x="852991" y="228742"/>
                </a:lnTo>
                <a:lnTo>
                  <a:pt x="840613" y="229362"/>
                </a:lnTo>
                <a:lnTo>
                  <a:pt x="894334" y="229362"/>
                </a:lnTo>
                <a:lnTo>
                  <a:pt x="892175" y="219456"/>
                </a:lnTo>
                <a:close/>
              </a:path>
              <a:path w="894715" h="304164">
                <a:moveTo>
                  <a:pt x="889769" y="17018"/>
                </a:moveTo>
                <a:lnTo>
                  <a:pt x="827659" y="17018"/>
                </a:lnTo>
                <a:lnTo>
                  <a:pt x="835443" y="17281"/>
                </a:lnTo>
                <a:lnTo>
                  <a:pt x="842978" y="18081"/>
                </a:lnTo>
                <a:lnTo>
                  <a:pt x="850251" y="19429"/>
                </a:lnTo>
                <a:lnTo>
                  <a:pt x="857250" y="21336"/>
                </a:lnTo>
                <a:lnTo>
                  <a:pt x="870458" y="71120"/>
                </a:lnTo>
                <a:lnTo>
                  <a:pt x="879983" y="69469"/>
                </a:lnTo>
                <a:lnTo>
                  <a:pt x="889769" y="17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32571" y="3377184"/>
            <a:ext cx="75946" cy="12776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06435" y="3377184"/>
            <a:ext cx="75946" cy="12776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97697" y="319887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33"/>
                </a:lnTo>
                <a:lnTo>
                  <a:pt x="25447" y="571"/>
                </a:lnTo>
                <a:lnTo>
                  <a:pt x="39129" y="714"/>
                </a:lnTo>
                <a:lnTo>
                  <a:pt x="53467" y="762"/>
                </a:lnTo>
                <a:lnTo>
                  <a:pt x="68135" y="714"/>
                </a:lnTo>
                <a:lnTo>
                  <a:pt x="82042" y="571"/>
                </a:lnTo>
                <a:lnTo>
                  <a:pt x="95186" y="333"/>
                </a:lnTo>
                <a:lnTo>
                  <a:pt x="107569" y="0"/>
                </a:lnTo>
                <a:lnTo>
                  <a:pt x="108457" y="8889"/>
                </a:lnTo>
                <a:lnTo>
                  <a:pt x="85217" y="15366"/>
                </a:lnTo>
                <a:lnTo>
                  <a:pt x="82423" y="16001"/>
                </a:lnTo>
                <a:lnTo>
                  <a:pt x="80899" y="17779"/>
                </a:lnTo>
                <a:lnTo>
                  <a:pt x="80645" y="20574"/>
                </a:lnTo>
                <a:lnTo>
                  <a:pt x="80518" y="24637"/>
                </a:lnTo>
                <a:lnTo>
                  <a:pt x="80518" y="29210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3" y="43941"/>
                </a:lnTo>
                <a:lnTo>
                  <a:pt x="80263" y="49529"/>
                </a:lnTo>
                <a:lnTo>
                  <a:pt x="80263" y="188340"/>
                </a:lnTo>
                <a:lnTo>
                  <a:pt x="80263" y="195325"/>
                </a:lnTo>
                <a:lnTo>
                  <a:pt x="80391" y="201549"/>
                </a:lnTo>
                <a:lnTo>
                  <a:pt x="80391" y="207263"/>
                </a:lnTo>
                <a:lnTo>
                  <a:pt x="80518" y="212851"/>
                </a:lnTo>
                <a:lnTo>
                  <a:pt x="80518" y="218059"/>
                </a:lnTo>
                <a:lnTo>
                  <a:pt x="80645" y="222503"/>
                </a:lnTo>
                <a:lnTo>
                  <a:pt x="80772" y="225551"/>
                </a:lnTo>
                <a:lnTo>
                  <a:pt x="82676" y="227584"/>
                </a:lnTo>
                <a:lnTo>
                  <a:pt x="86613" y="228600"/>
                </a:lnTo>
                <a:lnTo>
                  <a:pt x="107823" y="234696"/>
                </a:lnTo>
                <a:lnTo>
                  <a:pt x="108457" y="243332"/>
                </a:lnTo>
                <a:lnTo>
                  <a:pt x="96049" y="243091"/>
                </a:lnTo>
                <a:lnTo>
                  <a:pt x="83010" y="242935"/>
                </a:lnTo>
                <a:lnTo>
                  <a:pt x="69328" y="242849"/>
                </a:lnTo>
                <a:lnTo>
                  <a:pt x="54991" y="242824"/>
                </a:lnTo>
                <a:lnTo>
                  <a:pt x="40251" y="242849"/>
                </a:lnTo>
                <a:lnTo>
                  <a:pt x="26320" y="242935"/>
                </a:lnTo>
                <a:lnTo>
                  <a:pt x="13200" y="243091"/>
                </a:lnTo>
                <a:lnTo>
                  <a:pt x="888" y="243332"/>
                </a:lnTo>
                <a:lnTo>
                  <a:pt x="0" y="234696"/>
                </a:lnTo>
                <a:lnTo>
                  <a:pt x="23241" y="228219"/>
                </a:lnTo>
                <a:lnTo>
                  <a:pt x="26161" y="227457"/>
                </a:lnTo>
                <a:lnTo>
                  <a:pt x="27685" y="225678"/>
                </a:lnTo>
                <a:lnTo>
                  <a:pt x="27940" y="222885"/>
                </a:lnTo>
                <a:lnTo>
                  <a:pt x="28067" y="218186"/>
                </a:lnTo>
                <a:lnTo>
                  <a:pt x="28194" y="213106"/>
                </a:lnTo>
                <a:lnTo>
                  <a:pt x="28194" y="207390"/>
                </a:lnTo>
                <a:lnTo>
                  <a:pt x="28321" y="201675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28067" y="25273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36509" y="3198876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2025" y="333"/>
                </a:lnTo>
                <a:lnTo>
                  <a:pt x="23717" y="571"/>
                </a:lnTo>
                <a:lnTo>
                  <a:pt x="35075" y="714"/>
                </a:lnTo>
                <a:lnTo>
                  <a:pt x="46100" y="762"/>
                </a:lnTo>
                <a:lnTo>
                  <a:pt x="90043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2"/>
                </a:lnTo>
                <a:lnTo>
                  <a:pt x="158496" y="60578"/>
                </a:lnTo>
                <a:lnTo>
                  <a:pt x="147447" y="18414"/>
                </a:lnTo>
                <a:lnTo>
                  <a:pt x="80264" y="18414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524" y="109474"/>
                </a:lnTo>
                <a:lnTo>
                  <a:pt x="134747" y="85725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9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3"/>
                </a:lnTo>
                <a:lnTo>
                  <a:pt x="134747" y="160909"/>
                </a:lnTo>
                <a:lnTo>
                  <a:pt x="105965" y="131222"/>
                </a:lnTo>
                <a:lnTo>
                  <a:pt x="90043" y="131190"/>
                </a:lnTo>
                <a:lnTo>
                  <a:pt x="80264" y="131190"/>
                </a:lnTo>
                <a:lnTo>
                  <a:pt x="80264" y="188340"/>
                </a:lnTo>
                <a:lnTo>
                  <a:pt x="80287" y="198080"/>
                </a:lnTo>
                <a:lnTo>
                  <a:pt x="110617" y="234696"/>
                </a:lnTo>
                <a:lnTo>
                  <a:pt x="111125" y="243332"/>
                </a:lnTo>
                <a:lnTo>
                  <a:pt x="97549" y="243091"/>
                </a:lnTo>
                <a:lnTo>
                  <a:pt x="83677" y="242935"/>
                </a:lnTo>
                <a:lnTo>
                  <a:pt x="69494" y="242849"/>
                </a:lnTo>
                <a:lnTo>
                  <a:pt x="54991" y="242824"/>
                </a:lnTo>
                <a:lnTo>
                  <a:pt x="40393" y="242849"/>
                </a:lnTo>
                <a:lnTo>
                  <a:pt x="26511" y="242935"/>
                </a:lnTo>
                <a:lnTo>
                  <a:pt x="13342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28321" y="44323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25993" y="3194939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889"/>
                </a:lnTo>
                <a:lnTo>
                  <a:pt x="190500" y="69469"/>
                </a:lnTo>
                <a:lnTo>
                  <a:pt x="180975" y="71120"/>
                </a:lnTo>
                <a:lnTo>
                  <a:pt x="167766" y="21336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8"/>
                </a:lnTo>
                <a:lnTo>
                  <a:pt x="120104" y="18805"/>
                </a:lnTo>
                <a:lnTo>
                  <a:pt x="78866" y="45720"/>
                </a:lnTo>
                <a:lnTo>
                  <a:pt x="59221" y="98762"/>
                </a:lnTo>
                <a:lnTo>
                  <a:pt x="57911" y="120903"/>
                </a:lnTo>
                <a:lnTo>
                  <a:pt x="59439" y="144408"/>
                </a:lnTo>
                <a:lnTo>
                  <a:pt x="71735" y="183894"/>
                </a:lnTo>
                <a:lnTo>
                  <a:pt x="112077" y="222011"/>
                </a:lnTo>
                <a:lnTo>
                  <a:pt x="151129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1" y="219456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1" y="252984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94"/>
                </a:lnTo>
                <a:lnTo>
                  <a:pt x="2170" y="155348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900" y="19502"/>
                </a:lnTo>
                <a:lnTo>
                  <a:pt x="108914" y="2166"/>
                </a:lnTo>
                <a:lnTo>
                  <a:pt x="13830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64452" y="3589528"/>
            <a:ext cx="918591" cy="3506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17079" y="378222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17079" y="376957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30693" y="3621659"/>
            <a:ext cx="204850" cy="2529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30693" y="3621659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890"/>
                </a:lnTo>
                <a:lnTo>
                  <a:pt x="190500" y="69469"/>
                </a:lnTo>
                <a:lnTo>
                  <a:pt x="180975" y="71120"/>
                </a:lnTo>
                <a:lnTo>
                  <a:pt x="167766" y="21336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8"/>
                </a:lnTo>
                <a:lnTo>
                  <a:pt x="120104" y="18805"/>
                </a:lnTo>
                <a:lnTo>
                  <a:pt x="78866" y="45720"/>
                </a:lnTo>
                <a:lnTo>
                  <a:pt x="59221" y="98762"/>
                </a:lnTo>
                <a:lnTo>
                  <a:pt x="57911" y="120904"/>
                </a:lnTo>
                <a:lnTo>
                  <a:pt x="59439" y="144408"/>
                </a:lnTo>
                <a:lnTo>
                  <a:pt x="71735" y="183894"/>
                </a:lnTo>
                <a:lnTo>
                  <a:pt x="112077" y="222011"/>
                </a:lnTo>
                <a:lnTo>
                  <a:pt x="151129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1" y="219456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1" y="252984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94"/>
                </a:lnTo>
                <a:lnTo>
                  <a:pt x="2170" y="155348"/>
                </a:lnTo>
                <a:lnTo>
                  <a:pt x="0" y="128778"/>
                </a:lnTo>
                <a:lnTo>
                  <a:pt x="2383" y="100607"/>
                </a:lnTo>
                <a:lnTo>
                  <a:pt x="21484" y="53554"/>
                </a:lnTo>
                <a:lnTo>
                  <a:pt x="58900" y="19502"/>
                </a:lnTo>
                <a:lnTo>
                  <a:pt x="108914" y="2166"/>
                </a:lnTo>
                <a:lnTo>
                  <a:pt x="13830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65516" y="3625596"/>
            <a:ext cx="655320" cy="300355"/>
          </a:xfrm>
          <a:custGeom>
            <a:avLst/>
            <a:gdLst/>
            <a:ahLst/>
            <a:cxnLst/>
            <a:rect l="l" t="t" r="r" b="b"/>
            <a:pathLst>
              <a:path w="655320" h="300354">
                <a:moveTo>
                  <a:pt x="404494" y="184403"/>
                </a:moveTo>
                <a:lnTo>
                  <a:pt x="388492" y="184403"/>
                </a:lnTo>
                <a:lnTo>
                  <a:pt x="382142" y="186689"/>
                </a:lnTo>
                <a:lnTo>
                  <a:pt x="377189" y="191515"/>
                </a:lnTo>
                <a:lnTo>
                  <a:pt x="372109" y="196214"/>
                </a:lnTo>
                <a:lnTo>
                  <a:pt x="369697" y="202818"/>
                </a:lnTo>
                <a:lnTo>
                  <a:pt x="369719" y="211468"/>
                </a:lnTo>
                <a:lnTo>
                  <a:pt x="379624" y="217721"/>
                </a:lnTo>
                <a:lnTo>
                  <a:pt x="386730" y="225107"/>
                </a:lnTo>
                <a:lnTo>
                  <a:pt x="391003" y="233636"/>
                </a:lnTo>
                <a:lnTo>
                  <a:pt x="392429" y="243331"/>
                </a:lnTo>
                <a:lnTo>
                  <a:pt x="390477" y="254857"/>
                </a:lnTo>
                <a:lnTo>
                  <a:pt x="384619" y="266382"/>
                </a:lnTo>
                <a:lnTo>
                  <a:pt x="374856" y="277907"/>
                </a:lnTo>
                <a:lnTo>
                  <a:pt x="361187" y="289432"/>
                </a:lnTo>
                <a:lnTo>
                  <a:pt x="370077" y="299973"/>
                </a:lnTo>
                <a:lnTo>
                  <a:pt x="403492" y="271041"/>
                </a:lnTo>
                <a:lnTo>
                  <a:pt x="424084" y="229661"/>
                </a:lnTo>
                <a:lnTo>
                  <a:pt x="424941" y="218566"/>
                </a:lnTo>
                <a:lnTo>
                  <a:pt x="424436" y="211454"/>
                </a:lnTo>
                <a:lnTo>
                  <a:pt x="422925" y="205025"/>
                </a:lnTo>
                <a:lnTo>
                  <a:pt x="420387" y="199225"/>
                </a:lnTo>
                <a:lnTo>
                  <a:pt x="416813" y="194055"/>
                </a:lnTo>
                <a:lnTo>
                  <a:pt x="411352" y="187578"/>
                </a:lnTo>
                <a:lnTo>
                  <a:pt x="404494" y="184403"/>
                </a:lnTo>
                <a:close/>
              </a:path>
              <a:path w="655320" h="300354">
                <a:moveTo>
                  <a:pt x="185165" y="0"/>
                </a:moveTo>
                <a:lnTo>
                  <a:pt x="185674" y="8889"/>
                </a:lnTo>
                <a:lnTo>
                  <a:pt x="208914" y="15620"/>
                </a:lnTo>
                <a:lnTo>
                  <a:pt x="211581" y="16509"/>
                </a:lnTo>
                <a:lnTo>
                  <a:pt x="212978" y="18414"/>
                </a:lnTo>
                <a:lnTo>
                  <a:pt x="213105" y="21335"/>
                </a:lnTo>
                <a:lnTo>
                  <a:pt x="213359" y="29590"/>
                </a:lnTo>
                <a:lnTo>
                  <a:pt x="213454" y="199225"/>
                </a:lnTo>
                <a:lnTo>
                  <a:pt x="213330" y="211454"/>
                </a:lnTo>
                <a:lnTo>
                  <a:pt x="185165" y="234695"/>
                </a:lnTo>
                <a:lnTo>
                  <a:pt x="186054" y="243331"/>
                </a:lnTo>
                <a:lnTo>
                  <a:pt x="225559" y="242849"/>
                </a:lnTo>
                <a:lnTo>
                  <a:pt x="296261" y="242823"/>
                </a:lnTo>
                <a:lnTo>
                  <a:pt x="295782" y="234695"/>
                </a:lnTo>
                <a:lnTo>
                  <a:pt x="265492" y="202818"/>
                </a:lnTo>
                <a:lnTo>
                  <a:pt x="265429" y="131190"/>
                </a:lnTo>
                <a:lnTo>
                  <a:pt x="330875" y="131190"/>
                </a:lnTo>
                <a:lnTo>
                  <a:pt x="330873" y="114426"/>
                </a:lnTo>
                <a:lnTo>
                  <a:pt x="265429" y="114426"/>
                </a:lnTo>
                <a:lnTo>
                  <a:pt x="265429" y="18414"/>
                </a:lnTo>
                <a:lnTo>
                  <a:pt x="360586" y="18414"/>
                </a:lnTo>
                <a:lnTo>
                  <a:pt x="363727" y="1396"/>
                </a:lnTo>
                <a:lnTo>
                  <a:pt x="363208" y="761"/>
                </a:lnTo>
                <a:lnTo>
                  <a:pt x="231266" y="761"/>
                </a:lnTo>
                <a:lnTo>
                  <a:pt x="208883" y="571"/>
                </a:lnTo>
                <a:lnTo>
                  <a:pt x="185165" y="0"/>
                </a:lnTo>
                <a:close/>
              </a:path>
              <a:path w="655320" h="300354">
                <a:moveTo>
                  <a:pt x="296261" y="242823"/>
                </a:moveTo>
                <a:lnTo>
                  <a:pt x="240156" y="242823"/>
                </a:lnTo>
                <a:lnTo>
                  <a:pt x="296290" y="243331"/>
                </a:lnTo>
                <a:lnTo>
                  <a:pt x="296261" y="242823"/>
                </a:lnTo>
                <a:close/>
              </a:path>
              <a:path w="655320" h="300354">
                <a:moveTo>
                  <a:pt x="330875" y="131190"/>
                </a:moveTo>
                <a:lnTo>
                  <a:pt x="275208" y="131190"/>
                </a:lnTo>
                <a:lnTo>
                  <a:pt x="291131" y="131222"/>
                </a:lnTo>
                <a:lnTo>
                  <a:pt x="308101" y="131444"/>
                </a:lnTo>
                <a:lnTo>
                  <a:pt x="310895" y="131698"/>
                </a:lnTo>
                <a:lnTo>
                  <a:pt x="312674" y="133349"/>
                </a:lnTo>
                <a:lnTo>
                  <a:pt x="313562" y="136397"/>
                </a:lnTo>
                <a:lnTo>
                  <a:pt x="319912" y="160908"/>
                </a:lnTo>
                <a:lnTo>
                  <a:pt x="331342" y="159892"/>
                </a:lnTo>
                <a:lnTo>
                  <a:pt x="331102" y="148222"/>
                </a:lnTo>
                <a:lnTo>
                  <a:pt x="330946" y="138160"/>
                </a:lnTo>
                <a:lnTo>
                  <a:pt x="330875" y="131190"/>
                </a:lnTo>
                <a:close/>
              </a:path>
              <a:path w="655320" h="300354">
                <a:moveTo>
                  <a:pt x="331342" y="85216"/>
                </a:moveTo>
                <a:lnTo>
                  <a:pt x="319912" y="85724"/>
                </a:lnTo>
                <a:lnTo>
                  <a:pt x="313689" y="109473"/>
                </a:lnTo>
                <a:lnTo>
                  <a:pt x="312927" y="112521"/>
                </a:lnTo>
                <a:lnTo>
                  <a:pt x="310895" y="114045"/>
                </a:lnTo>
                <a:lnTo>
                  <a:pt x="307720" y="114172"/>
                </a:lnTo>
                <a:lnTo>
                  <a:pt x="299267" y="114319"/>
                </a:lnTo>
                <a:lnTo>
                  <a:pt x="265429" y="114426"/>
                </a:lnTo>
                <a:lnTo>
                  <a:pt x="330873" y="114426"/>
                </a:lnTo>
                <a:lnTo>
                  <a:pt x="330946" y="107156"/>
                </a:lnTo>
                <a:lnTo>
                  <a:pt x="331102" y="96984"/>
                </a:lnTo>
                <a:lnTo>
                  <a:pt x="331342" y="85216"/>
                </a:lnTo>
                <a:close/>
              </a:path>
              <a:path w="655320" h="300354">
                <a:moveTo>
                  <a:pt x="360586" y="18414"/>
                </a:moveTo>
                <a:lnTo>
                  <a:pt x="332612" y="18414"/>
                </a:lnTo>
                <a:lnTo>
                  <a:pt x="343661" y="60578"/>
                </a:lnTo>
                <a:lnTo>
                  <a:pt x="353059" y="59181"/>
                </a:lnTo>
                <a:lnTo>
                  <a:pt x="360586" y="18414"/>
                </a:lnTo>
                <a:close/>
              </a:path>
              <a:path w="655320" h="300354">
                <a:moveTo>
                  <a:pt x="362584" y="0"/>
                </a:moveTo>
                <a:lnTo>
                  <a:pt x="275208" y="761"/>
                </a:lnTo>
                <a:lnTo>
                  <a:pt x="363208" y="761"/>
                </a:lnTo>
                <a:lnTo>
                  <a:pt x="362584" y="0"/>
                </a:lnTo>
                <a:close/>
              </a:path>
              <a:path w="655320" h="300354">
                <a:moveTo>
                  <a:pt x="43306" y="184403"/>
                </a:moveTo>
                <a:lnTo>
                  <a:pt x="27304" y="184403"/>
                </a:lnTo>
                <a:lnTo>
                  <a:pt x="20954" y="186689"/>
                </a:lnTo>
                <a:lnTo>
                  <a:pt x="16001" y="191515"/>
                </a:lnTo>
                <a:lnTo>
                  <a:pt x="10922" y="196214"/>
                </a:lnTo>
                <a:lnTo>
                  <a:pt x="8508" y="202818"/>
                </a:lnTo>
                <a:lnTo>
                  <a:pt x="8531" y="211468"/>
                </a:lnTo>
                <a:lnTo>
                  <a:pt x="18436" y="217721"/>
                </a:lnTo>
                <a:lnTo>
                  <a:pt x="25542" y="225107"/>
                </a:lnTo>
                <a:lnTo>
                  <a:pt x="29815" y="233636"/>
                </a:lnTo>
                <a:lnTo>
                  <a:pt x="31241" y="243331"/>
                </a:lnTo>
                <a:lnTo>
                  <a:pt x="29289" y="254857"/>
                </a:lnTo>
                <a:lnTo>
                  <a:pt x="23431" y="266382"/>
                </a:lnTo>
                <a:lnTo>
                  <a:pt x="13668" y="277907"/>
                </a:lnTo>
                <a:lnTo>
                  <a:pt x="0" y="289432"/>
                </a:lnTo>
                <a:lnTo>
                  <a:pt x="8889" y="299973"/>
                </a:lnTo>
                <a:lnTo>
                  <a:pt x="42304" y="271041"/>
                </a:lnTo>
                <a:lnTo>
                  <a:pt x="62896" y="229661"/>
                </a:lnTo>
                <a:lnTo>
                  <a:pt x="63753" y="218566"/>
                </a:lnTo>
                <a:lnTo>
                  <a:pt x="63248" y="211454"/>
                </a:lnTo>
                <a:lnTo>
                  <a:pt x="61737" y="205025"/>
                </a:lnTo>
                <a:lnTo>
                  <a:pt x="59199" y="199225"/>
                </a:lnTo>
                <a:lnTo>
                  <a:pt x="55625" y="194055"/>
                </a:lnTo>
                <a:lnTo>
                  <a:pt x="50164" y="187578"/>
                </a:lnTo>
                <a:lnTo>
                  <a:pt x="43306" y="184403"/>
                </a:lnTo>
                <a:close/>
              </a:path>
              <a:path w="655320" h="300354">
                <a:moveTo>
                  <a:pt x="546353" y="0"/>
                </a:moveTo>
                <a:lnTo>
                  <a:pt x="546861" y="8889"/>
                </a:lnTo>
                <a:lnTo>
                  <a:pt x="570102" y="15620"/>
                </a:lnTo>
                <a:lnTo>
                  <a:pt x="572769" y="16509"/>
                </a:lnTo>
                <a:lnTo>
                  <a:pt x="574166" y="18414"/>
                </a:lnTo>
                <a:lnTo>
                  <a:pt x="574293" y="21335"/>
                </a:lnTo>
                <a:lnTo>
                  <a:pt x="574536" y="29209"/>
                </a:lnTo>
                <a:lnTo>
                  <a:pt x="574548" y="213105"/>
                </a:lnTo>
                <a:lnTo>
                  <a:pt x="574293" y="222884"/>
                </a:lnTo>
                <a:lnTo>
                  <a:pt x="574039" y="225678"/>
                </a:lnTo>
                <a:lnTo>
                  <a:pt x="572515" y="227456"/>
                </a:lnTo>
                <a:lnTo>
                  <a:pt x="569594" y="228218"/>
                </a:lnTo>
                <a:lnTo>
                  <a:pt x="546353" y="234695"/>
                </a:lnTo>
                <a:lnTo>
                  <a:pt x="547242" y="243331"/>
                </a:lnTo>
                <a:lnTo>
                  <a:pt x="586605" y="242849"/>
                </a:lnTo>
                <a:lnTo>
                  <a:pt x="654774" y="242823"/>
                </a:lnTo>
                <a:lnTo>
                  <a:pt x="654176" y="234695"/>
                </a:lnTo>
                <a:lnTo>
                  <a:pt x="632967" y="228599"/>
                </a:lnTo>
                <a:lnTo>
                  <a:pt x="629030" y="227583"/>
                </a:lnTo>
                <a:lnTo>
                  <a:pt x="627126" y="225551"/>
                </a:lnTo>
                <a:lnTo>
                  <a:pt x="626999" y="222503"/>
                </a:lnTo>
                <a:lnTo>
                  <a:pt x="626872" y="212851"/>
                </a:lnTo>
                <a:lnTo>
                  <a:pt x="626747" y="207390"/>
                </a:lnTo>
                <a:lnTo>
                  <a:pt x="626861" y="29590"/>
                </a:lnTo>
                <a:lnTo>
                  <a:pt x="631570" y="15366"/>
                </a:lnTo>
                <a:lnTo>
                  <a:pt x="654811" y="8889"/>
                </a:lnTo>
                <a:lnTo>
                  <a:pt x="653999" y="761"/>
                </a:lnTo>
                <a:lnTo>
                  <a:pt x="599820" y="761"/>
                </a:lnTo>
                <a:lnTo>
                  <a:pt x="571801" y="571"/>
                </a:lnTo>
                <a:lnTo>
                  <a:pt x="546353" y="0"/>
                </a:lnTo>
                <a:close/>
              </a:path>
              <a:path w="655320" h="300354">
                <a:moveTo>
                  <a:pt x="654774" y="242823"/>
                </a:moveTo>
                <a:lnTo>
                  <a:pt x="601344" y="242823"/>
                </a:lnTo>
                <a:lnTo>
                  <a:pt x="615682" y="242849"/>
                </a:lnTo>
                <a:lnTo>
                  <a:pt x="654811" y="243331"/>
                </a:lnTo>
                <a:lnTo>
                  <a:pt x="654774" y="242823"/>
                </a:lnTo>
                <a:close/>
              </a:path>
              <a:path w="655320" h="300354">
                <a:moveTo>
                  <a:pt x="653923" y="0"/>
                </a:moveTo>
                <a:lnTo>
                  <a:pt x="628395" y="571"/>
                </a:lnTo>
                <a:lnTo>
                  <a:pt x="599820" y="761"/>
                </a:lnTo>
                <a:lnTo>
                  <a:pt x="653999" y="761"/>
                </a:lnTo>
                <a:lnTo>
                  <a:pt x="653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20607" y="3803903"/>
            <a:ext cx="75946" cy="12776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59419" y="3803903"/>
            <a:ext cx="75946" cy="12776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11869" y="362559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33"/>
                </a:lnTo>
                <a:lnTo>
                  <a:pt x="25447" y="571"/>
                </a:lnTo>
                <a:lnTo>
                  <a:pt x="39129" y="714"/>
                </a:lnTo>
                <a:lnTo>
                  <a:pt x="53466" y="761"/>
                </a:lnTo>
                <a:lnTo>
                  <a:pt x="68135" y="714"/>
                </a:lnTo>
                <a:lnTo>
                  <a:pt x="82041" y="571"/>
                </a:lnTo>
                <a:lnTo>
                  <a:pt x="95186" y="333"/>
                </a:lnTo>
                <a:lnTo>
                  <a:pt x="107569" y="0"/>
                </a:lnTo>
                <a:lnTo>
                  <a:pt x="108457" y="8889"/>
                </a:lnTo>
                <a:lnTo>
                  <a:pt x="85216" y="15366"/>
                </a:lnTo>
                <a:lnTo>
                  <a:pt x="82423" y="16001"/>
                </a:lnTo>
                <a:lnTo>
                  <a:pt x="80899" y="17779"/>
                </a:lnTo>
                <a:lnTo>
                  <a:pt x="80645" y="20573"/>
                </a:lnTo>
                <a:lnTo>
                  <a:pt x="80518" y="24637"/>
                </a:lnTo>
                <a:lnTo>
                  <a:pt x="80518" y="29209"/>
                </a:lnTo>
                <a:lnTo>
                  <a:pt x="80390" y="33908"/>
                </a:lnTo>
                <a:lnTo>
                  <a:pt x="80390" y="38734"/>
                </a:lnTo>
                <a:lnTo>
                  <a:pt x="80263" y="43941"/>
                </a:lnTo>
                <a:lnTo>
                  <a:pt x="80263" y="49529"/>
                </a:lnTo>
                <a:lnTo>
                  <a:pt x="80263" y="188340"/>
                </a:lnTo>
                <a:lnTo>
                  <a:pt x="80263" y="195325"/>
                </a:lnTo>
                <a:lnTo>
                  <a:pt x="80390" y="201548"/>
                </a:lnTo>
                <a:lnTo>
                  <a:pt x="80390" y="207263"/>
                </a:lnTo>
                <a:lnTo>
                  <a:pt x="80518" y="212851"/>
                </a:lnTo>
                <a:lnTo>
                  <a:pt x="80518" y="218058"/>
                </a:lnTo>
                <a:lnTo>
                  <a:pt x="80645" y="222503"/>
                </a:lnTo>
                <a:lnTo>
                  <a:pt x="80772" y="225551"/>
                </a:lnTo>
                <a:lnTo>
                  <a:pt x="82676" y="227583"/>
                </a:lnTo>
                <a:lnTo>
                  <a:pt x="86613" y="228599"/>
                </a:lnTo>
                <a:lnTo>
                  <a:pt x="107823" y="234695"/>
                </a:lnTo>
                <a:lnTo>
                  <a:pt x="108457" y="243331"/>
                </a:lnTo>
                <a:lnTo>
                  <a:pt x="96049" y="243091"/>
                </a:lnTo>
                <a:lnTo>
                  <a:pt x="83010" y="242935"/>
                </a:lnTo>
                <a:lnTo>
                  <a:pt x="69328" y="242849"/>
                </a:lnTo>
                <a:lnTo>
                  <a:pt x="54990" y="242823"/>
                </a:lnTo>
                <a:lnTo>
                  <a:pt x="40251" y="242849"/>
                </a:lnTo>
                <a:lnTo>
                  <a:pt x="26320" y="242935"/>
                </a:lnTo>
                <a:lnTo>
                  <a:pt x="13200" y="243091"/>
                </a:lnTo>
                <a:lnTo>
                  <a:pt x="888" y="243331"/>
                </a:lnTo>
                <a:lnTo>
                  <a:pt x="0" y="234695"/>
                </a:lnTo>
                <a:lnTo>
                  <a:pt x="23240" y="228218"/>
                </a:lnTo>
                <a:lnTo>
                  <a:pt x="26161" y="227456"/>
                </a:lnTo>
                <a:lnTo>
                  <a:pt x="27685" y="225678"/>
                </a:lnTo>
                <a:lnTo>
                  <a:pt x="27939" y="222884"/>
                </a:lnTo>
                <a:lnTo>
                  <a:pt x="28066" y="218185"/>
                </a:lnTo>
                <a:lnTo>
                  <a:pt x="28194" y="213105"/>
                </a:lnTo>
                <a:lnTo>
                  <a:pt x="28194" y="207390"/>
                </a:lnTo>
                <a:lnTo>
                  <a:pt x="28321" y="201675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28066" y="25272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250681" y="3625596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2025" y="333"/>
                </a:lnTo>
                <a:lnTo>
                  <a:pt x="23717" y="571"/>
                </a:lnTo>
                <a:lnTo>
                  <a:pt x="35075" y="714"/>
                </a:lnTo>
                <a:lnTo>
                  <a:pt x="46100" y="761"/>
                </a:lnTo>
                <a:lnTo>
                  <a:pt x="90043" y="761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6"/>
                </a:lnTo>
                <a:lnTo>
                  <a:pt x="167894" y="59181"/>
                </a:lnTo>
                <a:lnTo>
                  <a:pt x="158496" y="60578"/>
                </a:lnTo>
                <a:lnTo>
                  <a:pt x="147447" y="18414"/>
                </a:lnTo>
                <a:lnTo>
                  <a:pt x="80264" y="18414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524" y="109473"/>
                </a:lnTo>
                <a:lnTo>
                  <a:pt x="134747" y="85724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8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2"/>
                </a:lnTo>
                <a:lnTo>
                  <a:pt x="134747" y="160908"/>
                </a:lnTo>
                <a:lnTo>
                  <a:pt x="105965" y="131222"/>
                </a:lnTo>
                <a:lnTo>
                  <a:pt x="90043" y="131190"/>
                </a:lnTo>
                <a:lnTo>
                  <a:pt x="80264" y="131190"/>
                </a:lnTo>
                <a:lnTo>
                  <a:pt x="80264" y="188340"/>
                </a:lnTo>
                <a:lnTo>
                  <a:pt x="80287" y="198080"/>
                </a:lnTo>
                <a:lnTo>
                  <a:pt x="110617" y="234695"/>
                </a:lnTo>
                <a:lnTo>
                  <a:pt x="111125" y="243331"/>
                </a:lnTo>
                <a:lnTo>
                  <a:pt x="97549" y="243091"/>
                </a:lnTo>
                <a:lnTo>
                  <a:pt x="83677" y="242935"/>
                </a:lnTo>
                <a:lnTo>
                  <a:pt x="69494" y="242849"/>
                </a:lnTo>
                <a:lnTo>
                  <a:pt x="54991" y="242823"/>
                </a:lnTo>
                <a:lnTo>
                  <a:pt x="40393" y="242849"/>
                </a:lnTo>
                <a:lnTo>
                  <a:pt x="26511" y="242935"/>
                </a:lnTo>
                <a:lnTo>
                  <a:pt x="13342" y="243091"/>
                </a:lnTo>
                <a:lnTo>
                  <a:pt x="889" y="243331"/>
                </a:lnTo>
                <a:lnTo>
                  <a:pt x="0" y="234695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28321" y="44322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2849" y="4357751"/>
            <a:ext cx="2000885" cy="1143000"/>
          </a:xfrm>
          <a:custGeom>
            <a:avLst/>
            <a:gdLst/>
            <a:ahLst/>
            <a:cxnLst/>
            <a:rect l="l" t="t" r="r" b="b"/>
            <a:pathLst>
              <a:path w="2000885" h="1143000">
                <a:moveTo>
                  <a:pt x="0" y="190500"/>
                </a:moveTo>
                <a:lnTo>
                  <a:pt x="5030" y="146797"/>
                </a:lnTo>
                <a:lnTo>
                  <a:pt x="19361" y="106691"/>
                </a:lnTo>
                <a:lnTo>
                  <a:pt x="41847" y="71321"/>
                </a:lnTo>
                <a:lnTo>
                  <a:pt x="71348" y="41827"/>
                </a:lnTo>
                <a:lnTo>
                  <a:pt x="106718" y="19349"/>
                </a:lnTo>
                <a:lnTo>
                  <a:pt x="146817" y="5027"/>
                </a:lnTo>
                <a:lnTo>
                  <a:pt x="190500" y="0"/>
                </a:lnTo>
                <a:lnTo>
                  <a:pt x="1809775" y="0"/>
                </a:lnTo>
                <a:lnTo>
                  <a:pt x="1853438" y="5027"/>
                </a:lnTo>
                <a:lnTo>
                  <a:pt x="1893528" y="19349"/>
                </a:lnTo>
                <a:lnTo>
                  <a:pt x="1928900" y="41827"/>
                </a:lnTo>
                <a:lnTo>
                  <a:pt x="1958407" y="71321"/>
                </a:lnTo>
                <a:lnTo>
                  <a:pt x="1980903" y="106691"/>
                </a:lnTo>
                <a:lnTo>
                  <a:pt x="1995241" y="146797"/>
                </a:lnTo>
                <a:lnTo>
                  <a:pt x="2000275" y="190500"/>
                </a:lnTo>
                <a:lnTo>
                  <a:pt x="2000275" y="952500"/>
                </a:lnTo>
                <a:lnTo>
                  <a:pt x="1995241" y="996162"/>
                </a:lnTo>
                <a:lnTo>
                  <a:pt x="1980903" y="1036253"/>
                </a:lnTo>
                <a:lnTo>
                  <a:pt x="1958407" y="1071625"/>
                </a:lnTo>
                <a:lnTo>
                  <a:pt x="1928900" y="1101132"/>
                </a:lnTo>
                <a:lnTo>
                  <a:pt x="1893528" y="1123627"/>
                </a:lnTo>
                <a:lnTo>
                  <a:pt x="1853438" y="1137965"/>
                </a:lnTo>
                <a:lnTo>
                  <a:pt x="1809775" y="1143000"/>
                </a:lnTo>
                <a:lnTo>
                  <a:pt x="190500" y="1143000"/>
                </a:lnTo>
                <a:lnTo>
                  <a:pt x="146817" y="1137965"/>
                </a:lnTo>
                <a:lnTo>
                  <a:pt x="106718" y="1123627"/>
                </a:lnTo>
                <a:lnTo>
                  <a:pt x="71348" y="1101132"/>
                </a:lnTo>
                <a:lnTo>
                  <a:pt x="41847" y="1071625"/>
                </a:lnTo>
                <a:lnTo>
                  <a:pt x="19361" y="1036253"/>
                </a:lnTo>
                <a:lnTo>
                  <a:pt x="5030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484" y="4378452"/>
            <a:ext cx="1239012" cy="7924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29055" y="4378452"/>
            <a:ext cx="595884" cy="7924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52500" y="437845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39367" y="4378452"/>
            <a:ext cx="1181100" cy="7924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48027" y="437845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484" y="4805171"/>
            <a:ext cx="1431036" cy="7924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21080" y="4805171"/>
            <a:ext cx="595884" cy="792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4524" y="4805171"/>
            <a:ext cx="1182624" cy="7924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54707" y="4805171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6090" y="4561966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21" y="84962"/>
                </a:moveTo>
                <a:lnTo>
                  <a:pt x="311213" y="84962"/>
                </a:lnTo>
                <a:lnTo>
                  <a:pt x="321208" y="98297"/>
                </a:lnTo>
                <a:lnTo>
                  <a:pt x="325259" y="103504"/>
                </a:lnTo>
                <a:lnTo>
                  <a:pt x="461886" y="274700"/>
                </a:lnTo>
                <a:lnTo>
                  <a:pt x="481825" y="272795"/>
                </a:lnTo>
                <a:lnTo>
                  <a:pt x="481825" y="192785"/>
                </a:lnTo>
                <a:lnTo>
                  <a:pt x="459625" y="192785"/>
                </a:lnTo>
                <a:lnTo>
                  <a:pt x="454774" y="186308"/>
                </a:lnTo>
                <a:lnTo>
                  <a:pt x="450037" y="180212"/>
                </a:lnTo>
                <a:lnTo>
                  <a:pt x="445414" y="174370"/>
                </a:lnTo>
                <a:lnTo>
                  <a:pt x="374021" y="84962"/>
                </a:lnTo>
                <a:close/>
              </a:path>
              <a:path w="629285" h="338454">
                <a:moveTo>
                  <a:pt x="260578" y="29971"/>
                </a:moveTo>
                <a:lnTo>
                  <a:pt x="261099" y="38861"/>
                </a:lnTo>
                <a:lnTo>
                  <a:pt x="286994" y="46354"/>
                </a:lnTo>
                <a:lnTo>
                  <a:pt x="288378" y="48386"/>
                </a:lnTo>
                <a:lnTo>
                  <a:pt x="288493" y="51307"/>
                </a:lnTo>
                <a:lnTo>
                  <a:pt x="288650" y="57402"/>
                </a:lnTo>
                <a:lnTo>
                  <a:pt x="288762" y="236966"/>
                </a:lnTo>
                <a:lnTo>
                  <a:pt x="288650" y="245405"/>
                </a:lnTo>
                <a:lnTo>
                  <a:pt x="260578" y="264540"/>
                </a:lnTo>
                <a:lnTo>
                  <a:pt x="261454" y="273303"/>
                </a:lnTo>
                <a:lnTo>
                  <a:pt x="283257" y="272907"/>
                </a:lnTo>
                <a:lnTo>
                  <a:pt x="292437" y="272821"/>
                </a:lnTo>
                <a:lnTo>
                  <a:pt x="338920" y="272795"/>
                </a:lnTo>
                <a:lnTo>
                  <a:pt x="338429" y="264286"/>
                </a:lnTo>
                <a:lnTo>
                  <a:pt x="311643" y="236966"/>
                </a:lnTo>
                <a:lnTo>
                  <a:pt x="311556" y="101345"/>
                </a:lnTo>
                <a:lnTo>
                  <a:pt x="311442" y="93471"/>
                </a:lnTo>
                <a:lnTo>
                  <a:pt x="311213" y="84962"/>
                </a:lnTo>
                <a:lnTo>
                  <a:pt x="374021" y="84962"/>
                </a:lnTo>
                <a:lnTo>
                  <a:pt x="330719" y="30733"/>
                </a:lnTo>
                <a:lnTo>
                  <a:pt x="297865" y="30733"/>
                </a:lnTo>
                <a:lnTo>
                  <a:pt x="282041" y="30543"/>
                </a:lnTo>
                <a:lnTo>
                  <a:pt x="260578" y="29971"/>
                </a:lnTo>
                <a:close/>
              </a:path>
              <a:path w="629285" h="338454">
                <a:moveTo>
                  <a:pt x="338920" y="272795"/>
                </a:moveTo>
                <a:lnTo>
                  <a:pt x="300469" y="272795"/>
                </a:lnTo>
                <a:lnTo>
                  <a:pt x="308526" y="272821"/>
                </a:lnTo>
                <a:lnTo>
                  <a:pt x="338950" y="273303"/>
                </a:lnTo>
                <a:lnTo>
                  <a:pt x="338920" y="272795"/>
                </a:lnTo>
                <a:close/>
              </a:path>
              <a:path w="629285" h="338454">
                <a:moveTo>
                  <a:pt x="431711" y="29971"/>
                </a:moveTo>
                <a:lnTo>
                  <a:pt x="432231" y="39242"/>
                </a:lnTo>
                <a:lnTo>
                  <a:pt x="454431" y="45211"/>
                </a:lnTo>
                <a:lnTo>
                  <a:pt x="457314" y="46100"/>
                </a:lnTo>
                <a:lnTo>
                  <a:pt x="459328" y="180212"/>
                </a:lnTo>
                <a:lnTo>
                  <a:pt x="459440" y="186308"/>
                </a:lnTo>
                <a:lnTo>
                  <a:pt x="459625" y="192785"/>
                </a:lnTo>
                <a:lnTo>
                  <a:pt x="481825" y="192785"/>
                </a:lnTo>
                <a:lnTo>
                  <a:pt x="481865" y="71278"/>
                </a:lnTo>
                <a:lnTo>
                  <a:pt x="481968" y="63753"/>
                </a:lnTo>
                <a:lnTo>
                  <a:pt x="482142" y="56800"/>
                </a:lnTo>
                <a:lnTo>
                  <a:pt x="482460" y="48386"/>
                </a:lnTo>
                <a:lnTo>
                  <a:pt x="483844" y="46354"/>
                </a:lnTo>
                <a:lnTo>
                  <a:pt x="510082" y="38861"/>
                </a:lnTo>
                <a:lnTo>
                  <a:pt x="509293" y="30733"/>
                </a:lnTo>
                <a:lnTo>
                  <a:pt x="470547" y="30733"/>
                </a:lnTo>
                <a:lnTo>
                  <a:pt x="453386" y="30543"/>
                </a:lnTo>
                <a:lnTo>
                  <a:pt x="431711" y="29971"/>
                </a:lnTo>
                <a:close/>
              </a:path>
              <a:path w="629285" h="338454">
                <a:moveTo>
                  <a:pt x="330111" y="29971"/>
                </a:moveTo>
                <a:lnTo>
                  <a:pt x="322374" y="30305"/>
                </a:lnTo>
                <a:lnTo>
                  <a:pt x="314421" y="30543"/>
                </a:lnTo>
                <a:lnTo>
                  <a:pt x="306252" y="30686"/>
                </a:lnTo>
                <a:lnTo>
                  <a:pt x="297865" y="30733"/>
                </a:lnTo>
                <a:lnTo>
                  <a:pt x="330719" y="30733"/>
                </a:lnTo>
                <a:lnTo>
                  <a:pt x="330111" y="29971"/>
                </a:lnTo>
                <a:close/>
              </a:path>
              <a:path w="629285" h="338454">
                <a:moveTo>
                  <a:pt x="509219" y="29971"/>
                </a:moveTo>
                <a:lnTo>
                  <a:pt x="487845" y="30543"/>
                </a:lnTo>
                <a:lnTo>
                  <a:pt x="470547" y="30733"/>
                </a:lnTo>
                <a:lnTo>
                  <a:pt x="509293" y="30733"/>
                </a:lnTo>
                <a:lnTo>
                  <a:pt x="509219" y="29971"/>
                </a:lnTo>
                <a:close/>
              </a:path>
              <a:path w="629285" h="338454">
                <a:moveTo>
                  <a:pt x="126238" y="29971"/>
                </a:moveTo>
                <a:lnTo>
                  <a:pt x="126758" y="38861"/>
                </a:lnTo>
                <a:lnTo>
                  <a:pt x="152641" y="46354"/>
                </a:lnTo>
                <a:lnTo>
                  <a:pt x="154038" y="48386"/>
                </a:lnTo>
                <a:lnTo>
                  <a:pt x="154152" y="51307"/>
                </a:lnTo>
                <a:lnTo>
                  <a:pt x="154248" y="54609"/>
                </a:lnTo>
                <a:lnTo>
                  <a:pt x="154345" y="59054"/>
                </a:lnTo>
                <a:lnTo>
                  <a:pt x="154470" y="231520"/>
                </a:lnTo>
                <a:lnTo>
                  <a:pt x="154357" y="242823"/>
                </a:lnTo>
                <a:lnTo>
                  <a:pt x="149466" y="258190"/>
                </a:lnTo>
                <a:lnTo>
                  <a:pt x="126238" y="264540"/>
                </a:lnTo>
                <a:lnTo>
                  <a:pt x="127101" y="273303"/>
                </a:lnTo>
                <a:lnTo>
                  <a:pt x="152504" y="272907"/>
                </a:lnTo>
                <a:lnTo>
                  <a:pt x="166442" y="272821"/>
                </a:lnTo>
                <a:lnTo>
                  <a:pt x="234564" y="272795"/>
                </a:lnTo>
                <a:lnTo>
                  <a:pt x="234086" y="264540"/>
                </a:lnTo>
                <a:lnTo>
                  <a:pt x="206540" y="231520"/>
                </a:lnTo>
                <a:lnTo>
                  <a:pt x="206654" y="59054"/>
                </a:lnTo>
                <a:lnTo>
                  <a:pt x="234594" y="38861"/>
                </a:lnTo>
                <a:lnTo>
                  <a:pt x="233804" y="30733"/>
                </a:lnTo>
                <a:lnTo>
                  <a:pt x="179641" y="30733"/>
                </a:lnTo>
                <a:lnTo>
                  <a:pt x="151639" y="30543"/>
                </a:lnTo>
                <a:lnTo>
                  <a:pt x="126238" y="29971"/>
                </a:lnTo>
                <a:close/>
              </a:path>
              <a:path w="629285" h="338454">
                <a:moveTo>
                  <a:pt x="234564" y="272795"/>
                </a:moveTo>
                <a:lnTo>
                  <a:pt x="181203" y="272795"/>
                </a:lnTo>
                <a:lnTo>
                  <a:pt x="195527" y="272821"/>
                </a:lnTo>
                <a:lnTo>
                  <a:pt x="234594" y="273303"/>
                </a:lnTo>
                <a:lnTo>
                  <a:pt x="234564" y="272795"/>
                </a:lnTo>
                <a:close/>
              </a:path>
              <a:path w="629285" h="338454">
                <a:moveTo>
                  <a:pt x="233730" y="29971"/>
                </a:moveTo>
                <a:lnTo>
                  <a:pt x="208243" y="30543"/>
                </a:lnTo>
                <a:lnTo>
                  <a:pt x="179641" y="30733"/>
                </a:lnTo>
                <a:lnTo>
                  <a:pt x="233804" y="30733"/>
                </a:lnTo>
                <a:lnTo>
                  <a:pt x="233730" y="29971"/>
                </a:lnTo>
                <a:close/>
              </a:path>
              <a:path w="629285" h="338454">
                <a:moveTo>
                  <a:pt x="543369" y="0"/>
                </a:moveTo>
                <a:lnTo>
                  <a:pt x="535393" y="6984"/>
                </a:lnTo>
                <a:lnTo>
                  <a:pt x="559594" y="40225"/>
                </a:lnTo>
                <a:lnTo>
                  <a:pt x="576878" y="78406"/>
                </a:lnTo>
                <a:lnTo>
                  <a:pt x="587246" y="121517"/>
                </a:lnTo>
                <a:lnTo>
                  <a:pt x="590702" y="169544"/>
                </a:lnTo>
                <a:lnTo>
                  <a:pt x="587246" y="217312"/>
                </a:lnTo>
                <a:lnTo>
                  <a:pt x="576878" y="260222"/>
                </a:lnTo>
                <a:lnTo>
                  <a:pt x="559594" y="298275"/>
                </a:lnTo>
                <a:lnTo>
                  <a:pt x="535393" y="331469"/>
                </a:lnTo>
                <a:lnTo>
                  <a:pt x="543369" y="338454"/>
                </a:lnTo>
                <a:lnTo>
                  <a:pt x="580842" y="302855"/>
                </a:lnTo>
                <a:lnTo>
                  <a:pt x="607612" y="262731"/>
                </a:lnTo>
                <a:lnTo>
                  <a:pt x="623675" y="218082"/>
                </a:lnTo>
                <a:lnTo>
                  <a:pt x="629031" y="168909"/>
                </a:lnTo>
                <a:lnTo>
                  <a:pt x="623675" y="120050"/>
                </a:lnTo>
                <a:lnTo>
                  <a:pt x="607612" y="75596"/>
                </a:lnTo>
                <a:lnTo>
                  <a:pt x="580842" y="35571"/>
                </a:lnTo>
                <a:lnTo>
                  <a:pt x="543369" y="0"/>
                </a:lnTo>
                <a:close/>
              </a:path>
              <a:path w="629285" h="338454">
                <a:moveTo>
                  <a:pt x="85648" y="0"/>
                </a:moveTo>
                <a:lnTo>
                  <a:pt x="48177" y="35617"/>
                </a:lnTo>
                <a:lnTo>
                  <a:pt x="21412" y="75771"/>
                </a:lnTo>
                <a:lnTo>
                  <a:pt x="5353" y="120425"/>
                </a:lnTo>
                <a:lnTo>
                  <a:pt x="0" y="169544"/>
                </a:lnTo>
                <a:lnTo>
                  <a:pt x="5353" y="218404"/>
                </a:lnTo>
                <a:lnTo>
                  <a:pt x="21412" y="262858"/>
                </a:lnTo>
                <a:lnTo>
                  <a:pt x="48177" y="302883"/>
                </a:lnTo>
                <a:lnTo>
                  <a:pt x="85648" y="338454"/>
                </a:lnTo>
                <a:lnTo>
                  <a:pt x="93624" y="331469"/>
                </a:lnTo>
                <a:lnTo>
                  <a:pt x="69428" y="298229"/>
                </a:lnTo>
                <a:lnTo>
                  <a:pt x="52144" y="260048"/>
                </a:lnTo>
                <a:lnTo>
                  <a:pt x="41773" y="216937"/>
                </a:lnTo>
                <a:lnTo>
                  <a:pt x="38315" y="168909"/>
                </a:lnTo>
                <a:lnTo>
                  <a:pt x="41773" y="121142"/>
                </a:lnTo>
                <a:lnTo>
                  <a:pt x="52144" y="78231"/>
                </a:lnTo>
                <a:lnTo>
                  <a:pt x="69428" y="40179"/>
                </a:lnTo>
                <a:lnTo>
                  <a:pt x="93624" y="6984"/>
                </a:lnTo>
                <a:lnTo>
                  <a:pt x="8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6668" y="459193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37" y="333"/>
                </a:lnTo>
                <a:lnTo>
                  <a:pt x="21463" y="571"/>
                </a:lnTo>
                <a:lnTo>
                  <a:pt x="30078" y="714"/>
                </a:lnTo>
                <a:lnTo>
                  <a:pt x="37287" y="762"/>
                </a:lnTo>
                <a:lnTo>
                  <a:pt x="45674" y="714"/>
                </a:lnTo>
                <a:lnTo>
                  <a:pt x="53843" y="571"/>
                </a:lnTo>
                <a:lnTo>
                  <a:pt x="61795" y="333"/>
                </a:lnTo>
                <a:lnTo>
                  <a:pt x="69532" y="0"/>
                </a:lnTo>
                <a:lnTo>
                  <a:pt x="184835" y="144399"/>
                </a:lnTo>
                <a:lnTo>
                  <a:pt x="189458" y="150241"/>
                </a:lnTo>
                <a:lnTo>
                  <a:pt x="194195" y="156337"/>
                </a:lnTo>
                <a:lnTo>
                  <a:pt x="199047" y="162813"/>
                </a:lnTo>
                <a:lnTo>
                  <a:pt x="198818" y="154812"/>
                </a:lnTo>
                <a:lnTo>
                  <a:pt x="198704" y="147193"/>
                </a:lnTo>
                <a:lnTo>
                  <a:pt x="198704" y="139827"/>
                </a:lnTo>
                <a:lnTo>
                  <a:pt x="198704" y="49403"/>
                </a:lnTo>
                <a:lnTo>
                  <a:pt x="171653" y="9271"/>
                </a:lnTo>
                <a:lnTo>
                  <a:pt x="171132" y="0"/>
                </a:lnTo>
                <a:lnTo>
                  <a:pt x="182533" y="333"/>
                </a:lnTo>
                <a:lnTo>
                  <a:pt x="192808" y="571"/>
                </a:lnTo>
                <a:lnTo>
                  <a:pt x="201954" y="714"/>
                </a:lnTo>
                <a:lnTo>
                  <a:pt x="209969" y="762"/>
                </a:lnTo>
                <a:lnTo>
                  <a:pt x="218108" y="714"/>
                </a:lnTo>
                <a:lnTo>
                  <a:pt x="227266" y="571"/>
                </a:lnTo>
                <a:lnTo>
                  <a:pt x="237443" y="333"/>
                </a:lnTo>
                <a:lnTo>
                  <a:pt x="248640" y="0"/>
                </a:lnTo>
                <a:lnTo>
                  <a:pt x="249504" y="8890"/>
                </a:lnTo>
                <a:lnTo>
                  <a:pt x="221279" y="41856"/>
                </a:lnTo>
                <a:lnTo>
                  <a:pt x="221246" y="50165"/>
                </a:lnTo>
                <a:lnTo>
                  <a:pt x="221246" y="242824"/>
                </a:lnTo>
                <a:lnTo>
                  <a:pt x="201307" y="244729"/>
                </a:lnTo>
                <a:lnTo>
                  <a:pt x="64681" y="73533"/>
                </a:lnTo>
                <a:lnTo>
                  <a:pt x="60629" y="68325"/>
                </a:lnTo>
                <a:lnTo>
                  <a:pt x="55956" y="62103"/>
                </a:lnTo>
                <a:lnTo>
                  <a:pt x="50634" y="54991"/>
                </a:lnTo>
                <a:lnTo>
                  <a:pt x="50863" y="63500"/>
                </a:lnTo>
                <a:lnTo>
                  <a:pt x="50977" y="71374"/>
                </a:lnTo>
                <a:lnTo>
                  <a:pt x="50977" y="78612"/>
                </a:lnTo>
                <a:lnTo>
                  <a:pt x="50977" y="188341"/>
                </a:lnTo>
                <a:lnTo>
                  <a:pt x="52882" y="227456"/>
                </a:lnTo>
                <a:lnTo>
                  <a:pt x="55664" y="228219"/>
                </a:lnTo>
                <a:lnTo>
                  <a:pt x="77851" y="234315"/>
                </a:lnTo>
                <a:lnTo>
                  <a:pt x="78371" y="243331"/>
                </a:lnTo>
                <a:lnTo>
                  <a:pt x="67192" y="243091"/>
                </a:lnTo>
                <a:lnTo>
                  <a:pt x="57049" y="242935"/>
                </a:lnTo>
                <a:lnTo>
                  <a:pt x="47948" y="242849"/>
                </a:lnTo>
                <a:lnTo>
                  <a:pt x="39890" y="242824"/>
                </a:lnTo>
                <a:lnTo>
                  <a:pt x="31858" y="242849"/>
                </a:lnTo>
                <a:lnTo>
                  <a:pt x="22679" y="242935"/>
                </a:lnTo>
                <a:lnTo>
                  <a:pt x="12351" y="243091"/>
                </a:lnTo>
                <a:lnTo>
                  <a:pt x="876" y="243331"/>
                </a:lnTo>
                <a:lnTo>
                  <a:pt x="0" y="234569"/>
                </a:lnTo>
                <a:lnTo>
                  <a:pt x="28182" y="207184"/>
                </a:lnTo>
                <a:lnTo>
                  <a:pt x="28270" y="188341"/>
                </a:lnTo>
                <a:lnTo>
                  <a:pt x="28270" y="50165"/>
                </a:lnTo>
                <a:lnTo>
                  <a:pt x="23761" y="15621"/>
                </a:lnTo>
                <a:lnTo>
                  <a:pt x="520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42328" y="459193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5" y="333"/>
                </a:lnTo>
                <a:lnTo>
                  <a:pt x="25401" y="571"/>
                </a:lnTo>
                <a:lnTo>
                  <a:pt x="39078" y="714"/>
                </a:lnTo>
                <a:lnTo>
                  <a:pt x="53403" y="762"/>
                </a:lnTo>
                <a:lnTo>
                  <a:pt x="68093" y="714"/>
                </a:lnTo>
                <a:lnTo>
                  <a:pt x="82005" y="571"/>
                </a:lnTo>
                <a:lnTo>
                  <a:pt x="95139" y="333"/>
                </a:lnTo>
                <a:lnTo>
                  <a:pt x="107492" y="0"/>
                </a:lnTo>
                <a:lnTo>
                  <a:pt x="108356" y="8890"/>
                </a:lnTo>
                <a:lnTo>
                  <a:pt x="80365" y="33909"/>
                </a:lnTo>
                <a:lnTo>
                  <a:pt x="80302" y="38735"/>
                </a:lnTo>
                <a:lnTo>
                  <a:pt x="80276" y="43942"/>
                </a:lnTo>
                <a:lnTo>
                  <a:pt x="80276" y="49403"/>
                </a:lnTo>
                <a:lnTo>
                  <a:pt x="80276" y="188341"/>
                </a:lnTo>
                <a:lnTo>
                  <a:pt x="80276" y="195325"/>
                </a:lnTo>
                <a:lnTo>
                  <a:pt x="80302" y="201549"/>
                </a:lnTo>
                <a:lnTo>
                  <a:pt x="80365" y="207263"/>
                </a:lnTo>
                <a:lnTo>
                  <a:pt x="80416" y="212852"/>
                </a:lnTo>
                <a:lnTo>
                  <a:pt x="107848" y="234569"/>
                </a:lnTo>
                <a:lnTo>
                  <a:pt x="108356" y="243331"/>
                </a:lnTo>
                <a:lnTo>
                  <a:pt x="95983" y="243091"/>
                </a:lnTo>
                <a:lnTo>
                  <a:pt x="82961" y="242935"/>
                </a:lnTo>
                <a:lnTo>
                  <a:pt x="69289" y="242849"/>
                </a:lnTo>
                <a:lnTo>
                  <a:pt x="54965" y="242824"/>
                </a:lnTo>
                <a:lnTo>
                  <a:pt x="40204" y="242849"/>
                </a:lnTo>
                <a:lnTo>
                  <a:pt x="26266" y="242935"/>
                </a:lnTo>
                <a:lnTo>
                  <a:pt x="13153" y="243091"/>
                </a:lnTo>
                <a:lnTo>
                  <a:pt x="863" y="243331"/>
                </a:lnTo>
                <a:lnTo>
                  <a:pt x="0" y="234569"/>
                </a:lnTo>
                <a:lnTo>
                  <a:pt x="23228" y="228219"/>
                </a:lnTo>
                <a:lnTo>
                  <a:pt x="26123" y="227456"/>
                </a:lnTo>
                <a:lnTo>
                  <a:pt x="27685" y="225552"/>
                </a:lnTo>
                <a:lnTo>
                  <a:pt x="27914" y="222885"/>
                </a:lnTo>
                <a:lnTo>
                  <a:pt x="28028" y="218186"/>
                </a:lnTo>
                <a:lnTo>
                  <a:pt x="28117" y="212979"/>
                </a:lnTo>
                <a:lnTo>
                  <a:pt x="28168" y="207263"/>
                </a:lnTo>
                <a:lnTo>
                  <a:pt x="28232" y="201549"/>
                </a:lnTo>
                <a:lnTo>
                  <a:pt x="28257" y="195325"/>
                </a:lnTo>
                <a:lnTo>
                  <a:pt x="28257" y="188341"/>
                </a:lnTo>
                <a:lnTo>
                  <a:pt x="28257" y="50165"/>
                </a:lnTo>
                <a:lnTo>
                  <a:pt x="28257" y="44323"/>
                </a:lnTo>
                <a:lnTo>
                  <a:pt x="28232" y="39116"/>
                </a:lnTo>
                <a:lnTo>
                  <a:pt x="28168" y="34417"/>
                </a:lnTo>
                <a:lnTo>
                  <a:pt x="28117" y="29591"/>
                </a:lnTo>
                <a:lnTo>
                  <a:pt x="23748" y="15621"/>
                </a:lnTo>
                <a:lnTo>
                  <a:pt x="520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51484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7975" y="0"/>
                </a:moveTo>
                <a:lnTo>
                  <a:pt x="45448" y="35571"/>
                </a:lnTo>
                <a:lnTo>
                  <a:pt x="72218" y="75596"/>
                </a:lnTo>
                <a:lnTo>
                  <a:pt x="88282" y="120050"/>
                </a:lnTo>
                <a:lnTo>
                  <a:pt x="93637" y="168909"/>
                </a:lnTo>
                <a:lnTo>
                  <a:pt x="88282" y="218082"/>
                </a:lnTo>
                <a:lnTo>
                  <a:pt x="72218" y="262731"/>
                </a:lnTo>
                <a:lnTo>
                  <a:pt x="45448" y="302855"/>
                </a:lnTo>
                <a:lnTo>
                  <a:pt x="7975" y="338454"/>
                </a:lnTo>
                <a:lnTo>
                  <a:pt x="0" y="331469"/>
                </a:lnTo>
                <a:lnTo>
                  <a:pt x="24201" y="298275"/>
                </a:lnTo>
                <a:lnTo>
                  <a:pt x="41484" y="260222"/>
                </a:lnTo>
                <a:lnTo>
                  <a:pt x="51852" y="217312"/>
                </a:lnTo>
                <a:lnTo>
                  <a:pt x="55308" y="169544"/>
                </a:lnTo>
                <a:lnTo>
                  <a:pt x="51852" y="121517"/>
                </a:lnTo>
                <a:lnTo>
                  <a:pt x="41484" y="78406"/>
                </a:lnTo>
                <a:lnTo>
                  <a:pt x="24201" y="40225"/>
                </a:lnTo>
                <a:lnTo>
                  <a:pt x="0" y="6984"/>
                </a:lnTo>
                <a:lnTo>
                  <a:pt x="797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16090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648" y="0"/>
                </a:moveTo>
                <a:lnTo>
                  <a:pt x="93624" y="6984"/>
                </a:lnTo>
                <a:lnTo>
                  <a:pt x="69428" y="40179"/>
                </a:lnTo>
                <a:lnTo>
                  <a:pt x="52144" y="78231"/>
                </a:lnTo>
                <a:lnTo>
                  <a:pt x="41773" y="121142"/>
                </a:lnTo>
                <a:lnTo>
                  <a:pt x="38315" y="168909"/>
                </a:lnTo>
                <a:lnTo>
                  <a:pt x="41773" y="216937"/>
                </a:lnTo>
                <a:lnTo>
                  <a:pt x="52144" y="260048"/>
                </a:lnTo>
                <a:lnTo>
                  <a:pt x="69428" y="298229"/>
                </a:lnTo>
                <a:lnTo>
                  <a:pt x="93624" y="331469"/>
                </a:lnTo>
                <a:lnTo>
                  <a:pt x="85648" y="338454"/>
                </a:lnTo>
                <a:lnTo>
                  <a:pt x="48177" y="302883"/>
                </a:lnTo>
                <a:lnTo>
                  <a:pt x="21412" y="262858"/>
                </a:lnTo>
                <a:lnTo>
                  <a:pt x="5353" y="218404"/>
                </a:lnTo>
                <a:lnTo>
                  <a:pt x="0" y="169544"/>
                </a:lnTo>
                <a:lnTo>
                  <a:pt x="5353" y="120425"/>
                </a:lnTo>
                <a:lnTo>
                  <a:pt x="21412" y="75771"/>
                </a:lnTo>
                <a:lnTo>
                  <a:pt x="48177" y="35617"/>
                </a:lnTo>
                <a:lnTo>
                  <a:pt x="8564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70521" y="474857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70521" y="473591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82064" y="4588002"/>
            <a:ext cx="686435" cy="304165"/>
          </a:xfrm>
          <a:custGeom>
            <a:avLst/>
            <a:gdLst/>
            <a:ahLst/>
            <a:cxnLst/>
            <a:rect l="l" t="t" r="r" b="b"/>
            <a:pathLst>
              <a:path w="686435" h="304164">
                <a:moveTo>
                  <a:pt x="304672" y="188214"/>
                </a:moveTo>
                <a:lnTo>
                  <a:pt x="288544" y="188214"/>
                </a:lnTo>
                <a:lnTo>
                  <a:pt x="282194" y="190627"/>
                </a:lnTo>
                <a:lnTo>
                  <a:pt x="277241" y="195325"/>
                </a:lnTo>
                <a:lnTo>
                  <a:pt x="272288" y="200152"/>
                </a:lnTo>
                <a:lnTo>
                  <a:pt x="269875" y="206756"/>
                </a:lnTo>
                <a:lnTo>
                  <a:pt x="269875" y="215265"/>
                </a:lnTo>
                <a:lnTo>
                  <a:pt x="279782" y="221605"/>
                </a:lnTo>
                <a:lnTo>
                  <a:pt x="286845" y="229028"/>
                </a:lnTo>
                <a:lnTo>
                  <a:pt x="291074" y="237571"/>
                </a:lnTo>
                <a:lnTo>
                  <a:pt x="292481" y="247269"/>
                </a:lnTo>
                <a:lnTo>
                  <a:pt x="290530" y="258794"/>
                </a:lnTo>
                <a:lnTo>
                  <a:pt x="284686" y="270319"/>
                </a:lnTo>
                <a:lnTo>
                  <a:pt x="274960" y="281844"/>
                </a:lnTo>
                <a:lnTo>
                  <a:pt x="261365" y="293370"/>
                </a:lnTo>
                <a:lnTo>
                  <a:pt x="270128" y="303911"/>
                </a:lnTo>
                <a:lnTo>
                  <a:pt x="303561" y="274978"/>
                </a:lnTo>
                <a:lnTo>
                  <a:pt x="324260" y="233527"/>
                </a:lnTo>
                <a:lnTo>
                  <a:pt x="325119" y="222377"/>
                </a:lnTo>
                <a:lnTo>
                  <a:pt x="324617" y="215352"/>
                </a:lnTo>
                <a:lnTo>
                  <a:pt x="323103" y="208946"/>
                </a:lnTo>
                <a:lnTo>
                  <a:pt x="320565" y="203160"/>
                </a:lnTo>
                <a:lnTo>
                  <a:pt x="316991" y="197993"/>
                </a:lnTo>
                <a:lnTo>
                  <a:pt x="311531" y="191516"/>
                </a:lnTo>
                <a:lnTo>
                  <a:pt x="304672" y="188214"/>
                </a:lnTo>
                <a:close/>
              </a:path>
              <a:path w="686435" h="304164">
                <a:moveTo>
                  <a:pt x="124046" y="246761"/>
                </a:moveTo>
                <a:lnTo>
                  <a:pt x="46990" y="246761"/>
                </a:lnTo>
                <a:lnTo>
                  <a:pt x="55205" y="246786"/>
                </a:lnTo>
                <a:lnTo>
                  <a:pt x="70635" y="247028"/>
                </a:lnTo>
                <a:lnTo>
                  <a:pt x="77850" y="247269"/>
                </a:lnTo>
                <a:lnTo>
                  <a:pt x="92900" y="247618"/>
                </a:lnTo>
                <a:lnTo>
                  <a:pt x="109854" y="247777"/>
                </a:lnTo>
                <a:lnTo>
                  <a:pt x="124046" y="246761"/>
                </a:lnTo>
                <a:close/>
              </a:path>
              <a:path w="686435" h="304164">
                <a:moveTo>
                  <a:pt x="0" y="3937"/>
                </a:moveTo>
                <a:lnTo>
                  <a:pt x="507" y="12827"/>
                </a:lnTo>
                <a:lnTo>
                  <a:pt x="26415" y="20320"/>
                </a:lnTo>
                <a:lnTo>
                  <a:pt x="27812" y="22352"/>
                </a:lnTo>
                <a:lnTo>
                  <a:pt x="27978" y="26463"/>
                </a:lnTo>
                <a:lnTo>
                  <a:pt x="28075" y="216552"/>
                </a:lnTo>
                <a:lnTo>
                  <a:pt x="27994" y="224805"/>
                </a:lnTo>
                <a:lnTo>
                  <a:pt x="0" y="238506"/>
                </a:lnTo>
                <a:lnTo>
                  <a:pt x="888" y="247269"/>
                </a:lnTo>
                <a:lnTo>
                  <a:pt x="24225" y="246872"/>
                </a:lnTo>
                <a:lnTo>
                  <a:pt x="35679" y="246786"/>
                </a:lnTo>
                <a:lnTo>
                  <a:pt x="124046" y="246761"/>
                </a:lnTo>
                <a:lnTo>
                  <a:pt x="140787" y="245562"/>
                </a:lnTo>
                <a:lnTo>
                  <a:pt x="168052" y="238918"/>
                </a:lnTo>
                <a:lnTo>
                  <a:pt x="184089" y="231394"/>
                </a:lnTo>
                <a:lnTo>
                  <a:pt x="107315" y="231394"/>
                </a:lnTo>
                <a:lnTo>
                  <a:pt x="101853" y="231267"/>
                </a:lnTo>
                <a:lnTo>
                  <a:pt x="91185" y="230759"/>
                </a:lnTo>
                <a:lnTo>
                  <a:pt x="85851" y="230124"/>
                </a:lnTo>
                <a:lnTo>
                  <a:pt x="80263" y="228981"/>
                </a:lnTo>
                <a:lnTo>
                  <a:pt x="80263" y="21462"/>
                </a:lnTo>
                <a:lnTo>
                  <a:pt x="88453" y="20869"/>
                </a:lnTo>
                <a:lnTo>
                  <a:pt x="96440" y="20431"/>
                </a:lnTo>
                <a:lnTo>
                  <a:pt x="104213" y="20159"/>
                </a:lnTo>
                <a:lnTo>
                  <a:pt x="111759" y="20066"/>
                </a:lnTo>
                <a:lnTo>
                  <a:pt x="199197" y="20066"/>
                </a:lnTo>
                <a:lnTo>
                  <a:pt x="196848" y="18512"/>
                </a:lnTo>
                <a:lnTo>
                  <a:pt x="174545" y="9858"/>
                </a:lnTo>
                <a:lnTo>
                  <a:pt x="148429" y="4699"/>
                </a:lnTo>
                <a:lnTo>
                  <a:pt x="46481" y="4699"/>
                </a:lnTo>
                <a:lnTo>
                  <a:pt x="23717" y="4508"/>
                </a:lnTo>
                <a:lnTo>
                  <a:pt x="0" y="3937"/>
                </a:lnTo>
                <a:close/>
              </a:path>
              <a:path w="686435" h="304164">
                <a:moveTo>
                  <a:pt x="199197" y="20066"/>
                </a:moveTo>
                <a:lnTo>
                  <a:pt x="111759" y="20066"/>
                </a:lnTo>
                <a:lnTo>
                  <a:pt x="130577" y="21663"/>
                </a:lnTo>
                <a:lnTo>
                  <a:pt x="146669" y="26463"/>
                </a:lnTo>
                <a:lnTo>
                  <a:pt x="178982" y="60196"/>
                </a:lnTo>
                <a:lnTo>
                  <a:pt x="188317" y="99387"/>
                </a:lnTo>
                <a:lnTo>
                  <a:pt x="189484" y="124079"/>
                </a:lnTo>
                <a:lnTo>
                  <a:pt x="188267" y="149488"/>
                </a:lnTo>
                <a:lnTo>
                  <a:pt x="178500" y="189926"/>
                </a:lnTo>
                <a:lnTo>
                  <a:pt x="145811" y="224805"/>
                </a:lnTo>
                <a:lnTo>
                  <a:pt x="112648" y="231394"/>
                </a:lnTo>
                <a:lnTo>
                  <a:pt x="184089" y="231394"/>
                </a:lnTo>
                <a:lnTo>
                  <a:pt x="227417" y="192766"/>
                </a:lnTo>
                <a:lnTo>
                  <a:pt x="245514" y="142942"/>
                </a:lnTo>
                <a:lnTo>
                  <a:pt x="247776" y="112649"/>
                </a:lnTo>
                <a:lnTo>
                  <a:pt x="245731" y="87096"/>
                </a:lnTo>
                <a:lnTo>
                  <a:pt x="239601" y="64912"/>
                </a:lnTo>
                <a:lnTo>
                  <a:pt x="229399" y="46087"/>
                </a:lnTo>
                <a:lnTo>
                  <a:pt x="215137" y="30606"/>
                </a:lnTo>
                <a:lnTo>
                  <a:pt x="199197" y="20066"/>
                </a:lnTo>
                <a:close/>
              </a:path>
              <a:path w="686435" h="304164">
                <a:moveTo>
                  <a:pt x="117856" y="2921"/>
                </a:moveTo>
                <a:lnTo>
                  <a:pt x="108763" y="2970"/>
                </a:lnTo>
                <a:lnTo>
                  <a:pt x="99790" y="3127"/>
                </a:lnTo>
                <a:lnTo>
                  <a:pt x="90959" y="3403"/>
                </a:lnTo>
                <a:lnTo>
                  <a:pt x="82296" y="3810"/>
                </a:lnTo>
                <a:lnTo>
                  <a:pt x="64770" y="4444"/>
                </a:lnTo>
                <a:lnTo>
                  <a:pt x="55721" y="4631"/>
                </a:lnTo>
                <a:lnTo>
                  <a:pt x="46481" y="4699"/>
                </a:lnTo>
                <a:lnTo>
                  <a:pt x="148429" y="4699"/>
                </a:lnTo>
                <a:lnTo>
                  <a:pt x="148114" y="4651"/>
                </a:lnTo>
                <a:lnTo>
                  <a:pt x="117856" y="2921"/>
                </a:lnTo>
                <a:close/>
              </a:path>
              <a:path w="686435" h="304164">
                <a:moveTo>
                  <a:pt x="591820" y="0"/>
                </a:moveTo>
                <a:lnTo>
                  <a:pt x="532384" y="8683"/>
                </a:lnTo>
                <a:lnTo>
                  <a:pt x="487045" y="34798"/>
                </a:lnTo>
                <a:lnTo>
                  <a:pt x="458184" y="76152"/>
                </a:lnTo>
                <a:lnTo>
                  <a:pt x="448564" y="130937"/>
                </a:lnTo>
                <a:lnTo>
                  <a:pt x="450969" y="158202"/>
                </a:lnTo>
                <a:lnTo>
                  <a:pt x="470209" y="203160"/>
                </a:lnTo>
                <a:lnTo>
                  <a:pt x="507757" y="234948"/>
                </a:lnTo>
                <a:lnTo>
                  <a:pt x="558518" y="251088"/>
                </a:lnTo>
                <a:lnTo>
                  <a:pt x="588517" y="253111"/>
                </a:lnTo>
                <a:lnTo>
                  <a:pt x="605591" y="252585"/>
                </a:lnTo>
                <a:lnTo>
                  <a:pt x="623093" y="250999"/>
                </a:lnTo>
                <a:lnTo>
                  <a:pt x="641024" y="248342"/>
                </a:lnTo>
                <a:lnTo>
                  <a:pt x="659384" y="244602"/>
                </a:lnTo>
                <a:lnTo>
                  <a:pt x="660654" y="243459"/>
                </a:lnTo>
                <a:lnTo>
                  <a:pt x="660654" y="236600"/>
                </a:lnTo>
                <a:lnTo>
                  <a:pt x="589534" y="236600"/>
                </a:lnTo>
                <a:lnTo>
                  <a:pt x="570986" y="234765"/>
                </a:lnTo>
                <a:lnTo>
                  <a:pt x="528320" y="207137"/>
                </a:lnTo>
                <a:lnTo>
                  <a:pt x="511968" y="171910"/>
                </a:lnTo>
                <a:lnTo>
                  <a:pt x="506476" y="124968"/>
                </a:lnTo>
                <a:lnTo>
                  <a:pt x="507835" y="101084"/>
                </a:lnTo>
                <a:lnTo>
                  <a:pt x="518745" y="61460"/>
                </a:lnTo>
                <a:lnTo>
                  <a:pt x="554323" y="24003"/>
                </a:lnTo>
                <a:lnTo>
                  <a:pt x="588898" y="16764"/>
                </a:lnTo>
                <a:lnTo>
                  <a:pt x="654296" y="16764"/>
                </a:lnTo>
                <a:lnTo>
                  <a:pt x="655828" y="8636"/>
                </a:lnTo>
                <a:lnTo>
                  <a:pt x="654558" y="7112"/>
                </a:lnTo>
                <a:lnTo>
                  <a:pt x="639058" y="4018"/>
                </a:lnTo>
                <a:lnTo>
                  <a:pt x="623427" y="1793"/>
                </a:lnTo>
                <a:lnTo>
                  <a:pt x="607677" y="450"/>
                </a:lnTo>
                <a:lnTo>
                  <a:pt x="591820" y="0"/>
                </a:lnTo>
                <a:close/>
              </a:path>
              <a:path w="686435" h="304164">
                <a:moveTo>
                  <a:pt x="580897" y="139573"/>
                </a:moveTo>
                <a:lnTo>
                  <a:pt x="581405" y="148209"/>
                </a:lnTo>
                <a:lnTo>
                  <a:pt x="605028" y="154940"/>
                </a:lnTo>
                <a:lnTo>
                  <a:pt x="607822" y="155829"/>
                </a:lnTo>
                <a:lnTo>
                  <a:pt x="609727" y="235077"/>
                </a:lnTo>
                <a:lnTo>
                  <a:pt x="602487" y="236093"/>
                </a:lnTo>
                <a:lnTo>
                  <a:pt x="595757" y="236600"/>
                </a:lnTo>
                <a:lnTo>
                  <a:pt x="660654" y="236600"/>
                </a:lnTo>
                <a:lnTo>
                  <a:pt x="660780" y="168529"/>
                </a:lnTo>
                <a:lnTo>
                  <a:pt x="686180" y="148209"/>
                </a:lnTo>
                <a:lnTo>
                  <a:pt x="685105" y="140081"/>
                </a:lnTo>
                <a:lnTo>
                  <a:pt x="634237" y="140081"/>
                </a:lnTo>
                <a:lnTo>
                  <a:pt x="620117" y="140055"/>
                </a:lnTo>
                <a:lnTo>
                  <a:pt x="606520" y="139969"/>
                </a:lnTo>
                <a:lnTo>
                  <a:pt x="580897" y="139573"/>
                </a:lnTo>
                <a:close/>
              </a:path>
              <a:path w="686435" h="304164">
                <a:moveTo>
                  <a:pt x="685037" y="139573"/>
                </a:moveTo>
                <a:lnTo>
                  <a:pt x="673939" y="139813"/>
                </a:lnTo>
                <a:lnTo>
                  <a:pt x="634237" y="140081"/>
                </a:lnTo>
                <a:lnTo>
                  <a:pt x="685105" y="140081"/>
                </a:lnTo>
                <a:lnTo>
                  <a:pt x="685037" y="139573"/>
                </a:lnTo>
                <a:close/>
              </a:path>
              <a:path w="686435" h="304164">
                <a:moveTo>
                  <a:pt x="654296" y="16764"/>
                </a:moveTo>
                <a:lnTo>
                  <a:pt x="588898" y="16764"/>
                </a:lnTo>
                <a:lnTo>
                  <a:pt x="598304" y="17069"/>
                </a:lnTo>
                <a:lnTo>
                  <a:pt x="607091" y="17970"/>
                </a:lnTo>
                <a:lnTo>
                  <a:pt x="615259" y="19442"/>
                </a:lnTo>
                <a:lnTo>
                  <a:pt x="622808" y="21462"/>
                </a:lnTo>
                <a:lnTo>
                  <a:pt x="634999" y="69342"/>
                </a:lnTo>
                <a:lnTo>
                  <a:pt x="644652" y="67945"/>
                </a:lnTo>
                <a:lnTo>
                  <a:pt x="654296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537335" y="4770120"/>
            <a:ext cx="75946" cy="1278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56233" y="4601971"/>
            <a:ext cx="121412" cy="22351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82064" y="4590922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856" y="0"/>
                </a:moveTo>
                <a:lnTo>
                  <a:pt x="174545" y="6937"/>
                </a:lnTo>
                <a:lnTo>
                  <a:pt x="215137" y="27685"/>
                </a:lnTo>
                <a:lnTo>
                  <a:pt x="239601" y="61991"/>
                </a:lnTo>
                <a:lnTo>
                  <a:pt x="247776" y="109727"/>
                </a:lnTo>
                <a:lnTo>
                  <a:pt x="245514" y="140021"/>
                </a:lnTo>
                <a:lnTo>
                  <a:pt x="227417" y="189845"/>
                </a:lnTo>
                <a:lnTo>
                  <a:pt x="191650" y="224924"/>
                </a:lnTo>
                <a:lnTo>
                  <a:pt x="140787" y="242641"/>
                </a:lnTo>
                <a:lnTo>
                  <a:pt x="109854" y="244856"/>
                </a:lnTo>
                <a:lnTo>
                  <a:pt x="101139" y="244812"/>
                </a:lnTo>
                <a:lnTo>
                  <a:pt x="92900" y="244697"/>
                </a:lnTo>
                <a:lnTo>
                  <a:pt x="85137" y="244534"/>
                </a:lnTo>
                <a:lnTo>
                  <a:pt x="77850" y="244347"/>
                </a:lnTo>
                <a:lnTo>
                  <a:pt x="70635" y="244107"/>
                </a:lnTo>
                <a:lnTo>
                  <a:pt x="63087" y="243951"/>
                </a:lnTo>
                <a:lnTo>
                  <a:pt x="55205" y="243865"/>
                </a:lnTo>
                <a:lnTo>
                  <a:pt x="46990" y="243839"/>
                </a:lnTo>
                <a:lnTo>
                  <a:pt x="35679" y="243865"/>
                </a:lnTo>
                <a:lnTo>
                  <a:pt x="24225" y="243951"/>
                </a:lnTo>
                <a:lnTo>
                  <a:pt x="12628" y="244107"/>
                </a:lnTo>
                <a:lnTo>
                  <a:pt x="888" y="244347"/>
                </a:lnTo>
                <a:lnTo>
                  <a:pt x="0" y="235584"/>
                </a:lnTo>
                <a:lnTo>
                  <a:pt x="28066" y="219201"/>
                </a:lnTo>
                <a:lnTo>
                  <a:pt x="28066" y="213994"/>
                </a:lnTo>
                <a:lnTo>
                  <a:pt x="28193" y="208279"/>
                </a:lnTo>
                <a:lnTo>
                  <a:pt x="28193" y="35432"/>
                </a:lnTo>
                <a:lnTo>
                  <a:pt x="28066" y="30606"/>
                </a:lnTo>
                <a:lnTo>
                  <a:pt x="28066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5" y="17399"/>
                </a:lnTo>
                <a:lnTo>
                  <a:pt x="23748" y="16637"/>
                </a:lnTo>
                <a:lnTo>
                  <a:pt x="507" y="9906"/>
                </a:lnTo>
                <a:lnTo>
                  <a:pt x="0" y="1015"/>
                </a:lnTo>
                <a:lnTo>
                  <a:pt x="11977" y="1349"/>
                </a:lnTo>
                <a:lnTo>
                  <a:pt x="23717" y="1587"/>
                </a:lnTo>
                <a:lnTo>
                  <a:pt x="35218" y="1730"/>
                </a:lnTo>
                <a:lnTo>
                  <a:pt x="46481" y="1777"/>
                </a:lnTo>
                <a:lnTo>
                  <a:pt x="55721" y="1710"/>
                </a:lnTo>
                <a:lnTo>
                  <a:pt x="64770" y="1523"/>
                </a:lnTo>
                <a:lnTo>
                  <a:pt x="73628" y="1242"/>
                </a:lnTo>
                <a:lnTo>
                  <a:pt x="82296" y="888"/>
                </a:lnTo>
                <a:lnTo>
                  <a:pt x="90959" y="482"/>
                </a:lnTo>
                <a:lnTo>
                  <a:pt x="99790" y="206"/>
                </a:lnTo>
                <a:lnTo>
                  <a:pt x="108763" y="49"/>
                </a:lnTo>
                <a:lnTo>
                  <a:pt x="1178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30629" y="4588002"/>
            <a:ext cx="238125" cy="253365"/>
          </a:xfrm>
          <a:custGeom>
            <a:avLst/>
            <a:gdLst/>
            <a:ahLst/>
            <a:cxnLst/>
            <a:rect l="l" t="t" r="r" b="b"/>
            <a:pathLst>
              <a:path w="238125" h="253364">
                <a:moveTo>
                  <a:pt x="143256" y="0"/>
                </a:moveTo>
                <a:lnTo>
                  <a:pt x="190494" y="4018"/>
                </a:lnTo>
                <a:lnTo>
                  <a:pt x="207263" y="8636"/>
                </a:lnTo>
                <a:lnTo>
                  <a:pt x="196087" y="67945"/>
                </a:lnTo>
                <a:lnTo>
                  <a:pt x="186435" y="69342"/>
                </a:lnTo>
                <a:lnTo>
                  <a:pt x="174244" y="21462"/>
                </a:lnTo>
                <a:lnTo>
                  <a:pt x="166695" y="19442"/>
                </a:lnTo>
                <a:lnTo>
                  <a:pt x="158527" y="17970"/>
                </a:lnTo>
                <a:lnTo>
                  <a:pt x="149740" y="17069"/>
                </a:lnTo>
                <a:lnTo>
                  <a:pt x="140334" y="16764"/>
                </a:lnTo>
                <a:lnTo>
                  <a:pt x="121975" y="18573"/>
                </a:lnTo>
                <a:lnTo>
                  <a:pt x="79756" y="45720"/>
                </a:lnTo>
                <a:lnTo>
                  <a:pt x="59271" y="101084"/>
                </a:lnTo>
                <a:lnTo>
                  <a:pt x="57912" y="124968"/>
                </a:lnTo>
                <a:lnTo>
                  <a:pt x="59289" y="149897"/>
                </a:lnTo>
                <a:lnTo>
                  <a:pt x="70234" y="190994"/>
                </a:lnTo>
                <a:lnTo>
                  <a:pt x="106029" y="229250"/>
                </a:lnTo>
                <a:lnTo>
                  <a:pt x="140969" y="236600"/>
                </a:lnTo>
                <a:lnTo>
                  <a:pt x="147193" y="236600"/>
                </a:lnTo>
                <a:lnTo>
                  <a:pt x="153923" y="236093"/>
                </a:lnTo>
                <a:lnTo>
                  <a:pt x="161162" y="235077"/>
                </a:lnTo>
                <a:lnTo>
                  <a:pt x="161162" y="189484"/>
                </a:lnTo>
                <a:lnTo>
                  <a:pt x="161162" y="183769"/>
                </a:lnTo>
                <a:lnTo>
                  <a:pt x="161035" y="178435"/>
                </a:lnTo>
                <a:lnTo>
                  <a:pt x="161035" y="173736"/>
                </a:lnTo>
                <a:lnTo>
                  <a:pt x="160908" y="168910"/>
                </a:lnTo>
                <a:lnTo>
                  <a:pt x="160908" y="164592"/>
                </a:lnTo>
                <a:lnTo>
                  <a:pt x="160781" y="160655"/>
                </a:lnTo>
                <a:lnTo>
                  <a:pt x="160654" y="157734"/>
                </a:lnTo>
                <a:lnTo>
                  <a:pt x="159257" y="155829"/>
                </a:lnTo>
                <a:lnTo>
                  <a:pt x="156463" y="154940"/>
                </a:lnTo>
                <a:lnTo>
                  <a:pt x="132841" y="148209"/>
                </a:lnTo>
                <a:lnTo>
                  <a:pt x="132333" y="139573"/>
                </a:lnTo>
                <a:lnTo>
                  <a:pt x="144883" y="139813"/>
                </a:lnTo>
                <a:lnTo>
                  <a:pt x="157956" y="139969"/>
                </a:lnTo>
                <a:lnTo>
                  <a:pt x="171553" y="140055"/>
                </a:lnTo>
                <a:lnTo>
                  <a:pt x="185673" y="140081"/>
                </a:lnTo>
                <a:lnTo>
                  <a:pt x="199987" y="140055"/>
                </a:lnTo>
                <a:lnTo>
                  <a:pt x="213217" y="139969"/>
                </a:lnTo>
                <a:lnTo>
                  <a:pt x="225375" y="139813"/>
                </a:lnTo>
                <a:lnTo>
                  <a:pt x="236473" y="139573"/>
                </a:lnTo>
                <a:lnTo>
                  <a:pt x="237616" y="148209"/>
                </a:lnTo>
                <a:lnTo>
                  <a:pt x="212344" y="163830"/>
                </a:lnTo>
                <a:lnTo>
                  <a:pt x="212216" y="168529"/>
                </a:lnTo>
                <a:lnTo>
                  <a:pt x="212216" y="173228"/>
                </a:lnTo>
                <a:lnTo>
                  <a:pt x="212089" y="178054"/>
                </a:lnTo>
                <a:lnTo>
                  <a:pt x="212089" y="183261"/>
                </a:lnTo>
                <a:lnTo>
                  <a:pt x="212089" y="188849"/>
                </a:lnTo>
                <a:lnTo>
                  <a:pt x="212089" y="243459"/>
                </a:lnTo>
                <a:lnTo>
                  <a:pt x="210819" y="244602"/>
                </a:lnTo>
                <a:lnTo>
                  <a:pt x="192460" y="248342"/>
                </a:lnTo>
                <a:lnTo>
                  <a:pt x="174529" y="250999"/>
                </a:lnTo>
                <a:lnTo>
                  <a:pt x="157027" y="252585"/>
                </a:lnTo>
                <a:lnTo>
                  <a:pt x="139953" y="253111"/>
                </a:lnTo>
                <a:lnTo>
                  <a:pt x="109954" y="251088"/>
                </a:lnTo>
                <a:lnTo>
                  <a:pt x="59193" y="234948"/>
                </a:lnTo>
                <a:lnTo>
                  <a:pt x="21645" y="203160"/>
                </a:lnTo>
                <a:lnTo>
                  <a:pt x="2405" y="158202"/>
                </a:lnTo>
                <a:lnTo>
                  <a:pt x="0" y="130937"/>
                </a:lnTo>
                <a:lnTo>
                  <a:pt x="2405" y="101859"/>
                </a:lnTo>
                <a:lnTo>
                  <a:pt x="21645" y="53802"/>
                </a:lnTo>
                <a:lnTo>
                  <a:pt x="59388" y="19556"/>
                </a:lnTo>
                <a:lnTo>
                  <a:pt x="111775" y="2168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9994" y="4982590"/>
            <a:ext cx="918591" cy="35064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62545" y="517529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62545" y="516263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87221" y="5014721"/>
            <a:ext cx="687705" cy="304165"/>
          </a:xfrm>
          <a:custGeom>
            <a:avLst/>
            <a:gdLst/>
            <a:ahLst/>
            <a:cxnLst/>
            <a:rect l="l" t="t" r="r" b="b"/>
            <a:pathLst>
              <a:path w="687705" h="304164">
                <a:moveTo>
                  <a:pt x="304672" y="188213"/>
                </a:moveTo>
                <a:lnTo>
                  <a:pt x="288543" y="188213"/>
                </a:lnTo>
                <a:lnTo>
                  <a:pt x="282193" y="190626"/>
                </a:lnTo>
                <a:lnTo>
                  <a:pt x="277241" y="195325"/>
                </a:lnTo>
                <a:lnTo>
                  <a:pt x="272287" y="200151"/>
                </a:lnTo>
                <a:lnTo>
                  <a:pt x="269874" y="206755"/>
                </a:lnTo>
                <a:lnTo>
                  <a:pt x="269874" y="215264"/>
                </a:lnTo>
                <a:lnTo>
                  <a:pt x="279782" y="221605"/>
                </a:lnTo>
                <a:lnTo>
                  <a:pt x="286845" y="229028"/>
                </a:lnTo>
                <a:lnTo>
                  <a:pt x="291074" y="237571"/>
                </a:lnTo>
                <a:lnTo>
                  <a:pt x="292480" y="247268"/>
                </a:lnTo>
                <a:lnTo>
                  <a:pt x="290530" y="258794"/>
                </a:lnTo>
                <a:lnTo>
                  <a:pt x="284686" y="270319"/>
                </a:lnTo>
                <a:lnTo>
                  <a:pt x="274960" y="281844"/>
                </a:lnTo>
                <a:lnTo>
                  <a:pt x="261365" y="293369"/>
                </a:lnTo>
                <a:lnTo>
                  <a:pt x="270128" y="303910"/>
                </a:lnTo>
                <a:lnTo>
                  <a:pt x="303561" y="274978"/>
                </a:lnTo>
                <a:lnTo>
                  <a:pt x="324260" y="233527"/>
                </a:lnTo>
                <a:lnTo>
                  <a:pt x="325120" y="222376"/>
                </a:lnTo>
                <a:lnTo>
                  <a:pt x="324617" y="215352"/>
                </a:lnTo>
                <a:lnTo>
                  <a:pt x="323103" y="208946"/>
                </a:lnTo>
                <a:lnTo>
                  <a:pt x="320565" y="203160"/>
                </a:lnTo>
                <a:lnTo>
                  <a:pt x="316991" y="197992"/>
                </a:lnTo>
                <a:lnTo>
                  <a:pt x="311530" y="191515"/>
                </a:lnTo>
                <a:lnTo>
                  <a:pt x="304672" y="188213"/>
                </a:lnTo>
                <a:close/>
              </a:path>
              <a:path w="687705" h="304164">
                <a:moveTo>
                  <a:pt x="124046" y="246760"/>
                </a:moveTo>
                <a:lnTo>
                  <a:pt x="46990" y="246760"/>
                </a:lnTo>
                <a:lnTo>
                  <a:pt x="55205" y="246786"/>
                </a:lnTo>
                <a:lnTo>
                  <a:pt x="70635" y="247028"/>
                </a:lnTo>
                <a:lnTo>
                  <a:pt x="77850" y="247268"/>
                </a:lnTo>
                <a:lnTo>
                  <a:pt x="92900" y="247618"/>
                </a:lnTo>
                <a:lnTo>
                  <a:pt x="109854" y="247776"/>
                </a:lnTo>
                <a:lnTo>
                  <a:pt x="124046" y="246760"/>
                </a:lnTo>
                <a:close/>
              </a:path>
              <a:path w="687705" h="304164">
                <a:moveTo>
                  <a:pt x="0" y="3936"/>
                </a:moveTo>
                <a:lnTo>
                  <a:pt x="507" y="12826"/>
                </a:lnTo>
                <a:lnTo>
                  <a:pt x="26415" y="20319"/>
                </a:lnTo>
                <a:lnTo>
                  <a:pt x="27812" y="22351"/>
                </a:lnTo>
                <a:lnTo>
                  <a:pt x="27978" y="26463"/>
                </a:lnTo>
                <a:lnTo>
                  <a:pt x="28075" y="216552"/>
                </a:lnTo>
                <a:lnTo>
                  <a:pt x="27994" y="224805"/>
                </a:lnTo>
                <a:lnTo>
                  <a:pt x="0" y="238505"/>
                </a:lnTo>
                <a:lnTo>
                  <a:pt x="888" y="247268"/>
                </a:lnTo>
                <a:lnTo>
                  <a:pt x="35679" y="246786"/>
                </a:lnTo>
                <a:lnTo>
                  <a:pt x="124046" y="246760"/>
                </a:lnTo>
                <a:lnTo>
                  <a:pt x="140787" y="245562"/>
                </a:lnTo>
                <a:lnTo>
                  <a:pt x="168052" y="238918"/>
                </a:lnTo>
                <a:lnTo>
                  <a:pt x="184089" y="231393"/>
                </a:lnTo>
                <a:lnTo>
                  <a:pt x="107315" y="231393"/>
                </a:lnTo>
                <a:lnTo>
                  <a:pt x="101853" y="231266"/>
                </a:lnTo>
                <a:lnTo>
                  <a:pt x="91185" y="230758"/>
                </a:lnTo>
                <a:lnTo>
                  <a:pt x="85851" y="230123"/>
                </a:lnTo>
                <a:lnTo>
                  <a:pt x="80263" y="228980"/>
                </a:lnTo>
                <a:lnTo>
                  <a:pt x="80263" y="21462"/>
                </a:lnTo>
                <a:lnTo>
                  <a:pt x="88453" y="20869"/>
                </a:lnTo>
                <a:lnTo>
                  <a:pt x="96440" y="20431"/>
                </a:lnTo>
                <a:lnTo>
                  <a:pt x="104213" y="20159"/>
                </a:lnTo>
                <a:lnTo>
                  <a:pt x="111759" y="20065"/>
                </a:lnTo>
                <a:lnTo>
                  <a:pt x="199197" y="20065"/>
                </a:lnTo>
                <a:lnTo>
                  <a:pt x="196848" y="18512"/>
                </a:lnTo>
                <a:lnTo>
                  <a:pt x="174545" y="9858"/>
                </a:lnTo>
                <a:lnTo>
                  <a:pt x="148429" y="4698"/>
                </a:lnTo>
                <a:lnTo>
                  <a:pt x="46481" y="4698"/>
                </a:lnTo>
                <a:lnTo>
                  <a:pt x="23717" y="4508"/>
                </a:lnTo>
                <a:lnTo>
                  <a:pt x="0" y="3936"/>
                </a:lnTo>
                <a:close/>
              </a:path>
              <a:path w="687705" h="304164">
                <a:moveTo>
                  <a:pt x="199197" y="20065"/>
                </a:moveTo>
                <a:lnTo>
                  <a:pt x="111759" y="20065"/>
                </a:lnTo>
                <a:lnTo>
                  <a:pt x="130577" y="21663"/>
                </a:lnTo>
                <a:lnTo>
                  <a:pt x="146669" y="26463"/>
                </a:lnTo>
                <a:lnTo>
                  <a:pt x="178982" y="60196"/>
                </a:lnTo>
                <a:lnTo>
                  <a:pt x="188317" y="99387"/>
                </a:lnTo>
                <a:lnTo>
                  <a:pt x="189484" y="124078"/>
                </a:lnTo>
                <a:lnTo>
                  <a:pt x="188267" y="149488"/>
                </a:lnTo>
                <a:lnTo>
                  <a:pt x="178500" y="189926"/>
                </a:lnTo>
                <a:lnTo>
                  <a:pt x="145811" y="224805"/>
                </a:lnTo>
                <a:lnTo>
                  <a:pt x="112648" y="231393"/>
                </a:lnTo>
                <a:lnTo>
                  <a:pt x="184089" y="231393"/>
                </a:lnTo>
                <a:lnTo>
                  <a:pt x="227417" y="192766"/>
                </a:lnTo>
                <a:lnTo>
                  <a:pt x="245514" y="142942"/>
                </a:lnTo>
                <a:lnTo>
                  <a:pt x="247777" y="112648"/>
                </a:lnTo>
                <a:lnTo>
                  <a:pt x="245731" y="87096"/>
                </a:lnTo>
                <a:lnTo>
                  <a:pt x="239601" y="64912"/>
                </a:lnTo>
                <a:lnTo>
                  <a:pt x="229399" y="46087"/>
                </a:lnTo>
                <a:lnTo>
                  <a:pt x="215137" y="30606"/>
                </a:lnTo>
                <a:lnTo>
                  <a:pt x="199197" y="20065"/>
                </a:lnTo>
                <a:close/>
              </a:path>
              <a:path w="687705" h="304164">
                <a:moveTo>
                  <a:pt x="117856" y="2920"/>
                </a:moveTo>
                <a:lnTo>
                  <a:pt x="108763" y="2970"/>
                </a:lnTo>
                <a:lnTo>
                  <a:pt x="99790" y="3127"/>
                </a:lnTo>
                <a:lnTo>
                  <a:pt x="90959" y="3403"/>
                </a:lnTo>
                <a:lnTo>
                  <a:pt x="82295" y="3809"/>
                </a:lnTo>
                <a:lnTo>
                  <a:pt x="64770" y="4444"/>
                </a:lnTo>
                <a:lnTo>
                  <a:pt x="55721" y="4631"/>
                </a:lnTo>
                <a:lnTo>
                  <a:pt x="46481" y="4698"/>
                </a:lnTo>
                <a:lnTo>
                  <a:pt x="148429" y="4698"/>
                </a:lnTo>
                <a:lnTo>
                  <a:pt x="148114" y="4651"/>
                </a:lnTo>
                <a:lnTo>
                  <a:pt x="117856" y="2920"/>
                </a:lnTo>
                <a:close/>
              </a:path>
              <a:path w="687705" h="304164">
                <a:moveTo>
                  <a:pt x="593343" y="0"/>
                </a:moveTo>
                <a:lnTo>
                  <a:pt x="533908" y="8683"/>
                </a:lnTo>
                <a:lnTo>
                  <a:pt x="488568" y="34797"/>
                </a:lnTo>
                <a:lnTo>
                  <a:pt x="459708" y="76152"/>
                </a:lnTo>
                <a:lnTo>
                  <a:pt x="450087" y="130936"/>
                </a:lnTo>
                <a:lnTo>
                  <a:pt x="452493" y="158202"/>
                </a:lnTo>
                <a:lnTo>
                  <a:pt x="471733" y="203160"/>
                </a:lnTo>
                <a:lnTo>
                  <a:pt x="509281" y="234948"/>
                </a:lnTo>
                <a:lnTo>
                  <a:pt x="560042" y="251088"/>
                </a:lnTo>
                <a:lnTo>
                  <a:pt x="590041" y="253110"/>
                </a:lnTo>
                <a:lnTo>
                  <a:pt x="607115" y="252585"/>
                </a:lnTo>
                <a:lnTo>
                  <a:pt x="624617" y="250999"/>
                </a:lnTo>
                <a:lnTo>
                  <a:pt x="642548" y="248342"/>
                </a:lnTo>
                <a:lnTo>
                  <a:pt x="660908" y="244601"/>
                </a:lnTo>
                <a:lnTo>
                  <a:pt x="662178" y="243458"/>
                </a:lnTo>
                <a:lnTo>
                  <a:pt x="662178" y="236600"/>
                </a:lnTo>
                <a:lnTo>
                  <a:pt x="591058" y="236600"/>
                </a:lnTo>
                <a:lnTo>
                  <a:pt x="572510" y="234765"/>
                </a:lnTo>
                <a:lnTo>
                  <a:pt x="529843" y="207136"/>
                </a:lnTo>
                <a:lnTo>
                  <a:pt x="513492" y="171910"/>
                </a:lnTo>
                <a:lnTo>
                  <a:pt x="507999" y="124967"/>
                </a:lnTo>
                <a:lnTo>
                  <a:pt x="509359" y="101084"/>
                </a:lnTo>
                <a:lnTo>
                  <a:pt x="520269" y="61460"/>
                </a:lnTo>
                <a:lnTo>
                  <a:pt x="555847" y="24003"/>
                </a:lnTo>
                <a:lnTo>
                  <a:pt x="590422" y="16763"/>
                </a:lnTo>
                <a:lnTo>
                  <a:pt x="655820" y="16763"/>
                </a:lnTo>
                <a:lnTo>
                  <a:pt x="657352" y="8635"/>
                </a:lnTo>
                <a:lnTo>
                  <a:pt x="656081" y="7111"/>
                </a:lnTo>
                <a:lnTo>
                  <a:pt x="640582" y="4018"/>
                </a:lnTo>
                <a:lnTo>
                  <a:pt x="624951" y="1793"/>
                </a:lnTo>
                <a:lnTo>
                  <a:pt x="609201" y="450"/>
                </a:lnTo>
                <a:lnTo>
                  <a:pt x="593343" y="0"/>
                </a:lnTo>
                <a:close/>
              </a:path>
              <a:path w="687705" h="304164">
                <a:moveTo>
                  <a:pt x="582422" y="139572"/>
                </a:moveTo>
                <a:lnTo>
                  <a:pt x="582929" y="148208"/>
                </a:lnTo>
                <a:lnTo>
                  <a:pt x="606552" y="154939"/>
                </a:lnTo>
                <a:lnTo>
                  <a:pt x="609346" y="155828"/>
                </a:lnTo>
                <a:lnTo>
                  <a:pt x="611251" y="235076"/>
                </a:lnTo>
                <a:lnTo>
                  <a:pt x="604011" y="236092"/>
                </a:lnTo>
                <a:lnTo>
                  <a:pt x="597280" y="236600"/>
                </a:lnTo>
                <a:lnTo>
                  <a:pt x="662178" y="236600"/>
                </a:lnTo>
                <a:lnTo>
                  <a:pt x="662304" y="168528"/>
                </a:lnTo>
                <a:lnTo>
                  <a:pt x="687704" y="148208"/>
                </a:lnTo>
                <a:lnTo>
                  <a:pt x="686629" y="140080"/>
                </a:lnTo>
                <a:lnTo>
                  <a:pt x="635761" y="140080"/>
                </a:lnTo>
                <a:lnTo>
                  <a:pt x="621641" y="140055"/>
                </a:lnTo>
                <a:lnTo>
                  <a:pt x="608044" y="139969"/>
                </a:lnTo>
                <a:lnTo>
                  <a:pt x="582422" y="139572"/>
                </a:lnTo>
                <a:close/>
              </a:path>
              <a:path w="687705" h="304164">
                <a:moveTo>
                  <a:pt x="686561" y="139572"/>
                </a:moveTo>
                <a:lnTo>
                  <a:pt x="675463" y="139813"/>
                </a:lnTo>
                <a:lnTo>
                  <a:pt x="635761" y="140080"/>
                </a:lnTo>
                <a:lnTo>
                  <a:pt x="686629" y="140080"/>
                </a:lnTo>
                <a:lnTo>
                  <a:pt x="686561" y="139572"/>
                </a:lnTo>
                <a:close/>
              </a:path>
              <a:path w="687705" h="304164">
                <a:moveTo>
                  <a:pt x="655820" y="16763"/>
                </a:moveTo>
                <a:lnTo>
                  <a:pt x="590422" y="16763"/>
                </a:lnTo>
                <a:lnTo>
                  <a:pt x="599828" y="17069"/>
                </a:lnTo>
                <a:lnTo>
                  <a:pt x="608615" y="17970"/>
                </a:lnTo>
                <a:lnTo>
                  <a:pt x="616783" y="19442"/>
                </a:lnTo>
                <a:lnTo>
                  <a:pt x="624331" y="21462"/>
                </a:lnTo>
                <a:lnTo>
                  <a:pt x="636523" y="69341"/>
                </a:lnTo>
                <a:lnTo>
                  <a:pt x="646176" y="67944"/>
                </a:lnTo>
                <a:lnTo>
                  <a:pt x="655820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42491" y="5196840"/>
            <a:ext cx="75945" cy="1278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61388" y="5028691"/>
            <a:ext cx="121412" cy="22351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387221" y="5017642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5" h="245110">
                <a:moveTo>
                  <a:pt x="117856" y="0"/>
                </a:moveTo>
                <a:lnTo>
                  <a:pt x="174545" y="6937"/>
                </a:lnTo>
                <a:lnTo>
                  <a:pt x="215137" y="27685"/>
                </a:lnTo>
                <a:lnTo>
                  <a:pt x="239601" y="61991"/>
                </a:lnTo>
                <a:lnTo>
                  <a:pt x="247777" y="109727"/>
                </a:lnTo>
                <a:lnTo>
                  <a:pt x="245514" y="140021"/>
                </a:lnTo>
                <a:lnTo>
                  <a:pt x="227417" y="189845"/>
                </a:lnTo>
                <a:lnTo>
                  <a:pt x="191650" y="224924"/>
                </a:lnTo>
                <a:lnTo>
                  <a:pt x="140787" y="242641"/>
                </a:lnTo>
                <a:lnTo>
                  <a:pt x="109854" y="244855"/>
                </a:lnTo>
                <a:lnTo>
                  <a:pt x="101139" y="244812"/>
                </a:lnTo>
                <a:lnTo>
                  <a:pt x="92900" y="244697"/>
                </a:lnTo>
                <a:lnTo>
                  <a:pt x="85137" y="244534"/>
                </a:lnTo>
                <a:lnTo>
                  <a:pt x="77850" y="244347"/>
                </a:lnTo>
                <a:lnTo>
                  <a:pt x="70635" y="244107"/>
                </a:lnTo>
                <a:lnTo>
                  <a:pt x="63087" y="243951"/>
                </a:lnTo>
                <a:lnTo>
                  <a:pt x="55205" y="243865"/>
                </a:lnTo>
                <a:lnTo>
                  <a:pt x="46990" y="243839"/>
                </a:lnTo>
                <a:lnTo>
                  <a:pt x="35679" y="243865"/>
                </a:lnTo>
                <a:lnTo>
                  <a:pt x="24225" y="243951"/>
                </a:lnTo>
                <a:lnTo>
                  <a:pt x="12628" y="244107"/>
                </a:lnTo>
                <a:lnTo>
                  <a:pt x="888" y="244347"/>
                </a:lnTo>
                <a:lnTo>
                  <a:pt x="0" y="235584"/>
                </a:lnTo>
                <a:lnTo>
                  <a:pt x="28066" y="219201"/>
                </a:lnTo>
                <a:lnTo>
                  <a:pt x="28066" y="213994"/>
                </a:lnTo>
                <a:lnTo>
                  <a:pt x="28193" y="208279"/>
                </a:lnTo>
                <a:lnTo>
                  <a:pt x="28193" y="35432"/>
                </a:lnTo>
                <a:lnTo>
                  <a:pt x="28066" y="30606"/>
                </a:lnTo>
                <a:lnTo>
                  <a:pt x="28066" y="26288"/>
                </a:lnTo>
                <a:lnTo>
                  <a:pt x="27940" y="22351"/>
                </a:lnTo>
                <a:lnTo>
                  <a:pt x="27812" y="19430"/>
                </a:lnTo>
                <a:lnTo>
                  <a:pt x="26415" y="17398"/>
                </a:lnTo>
                <a:lnTo>
                  <a:pt x="23748" y="16636"/>
                </a:lnTo>
                <a:lnTo>
                  <a:pt x="507" y="9905"/>
                </a:lnTo>
                <a:lnTo>
                  <a:pt x="0" y="1015"/>
                </a:lnTo>
                <a:lnTo>
                  <a:pt x="11977" y="1349"/>
                </a:lnTo>
                <a:lnTo>
                  <a:pt x="23717" y="1587"/>
                </a:lnTo>
                <a:lnTo>
                  <a:pt x="35218" y="1730"/>
                </a:lnTo>
                <a:lnTo>
                  <a:pt x="46481" y="1777"/>
                </a:lnTo>
                <a:lnTo>
                  <a:pt x="55721" y="1710"/>
                </a:lnTo>
                <a:lnTo>
                  <a:pt x="64770" y="1523"/>
                </a:lnTo>
                <a:lnTo>
                  <a:pt x="73628" y="1242"/>
                </a:lnTo>
                <a:lnTo>
                  <a:pt x="82295" y="888"/>
                </a:lnTo>
                <a:lnTo>
                  <a:pt x="90959" y="482"/>
                </a:lnTo>
                <a:lnTo>
                  <a:pt x="99790" y="206"/>
                </a:lnTo>
                <a:lnTo>
                  <a:pt x="108763" y="49"/>
                </a:lnTo>
                <a:lnTo>
                  <a:pt x="117856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37308" y="5014721"/>
            <a:ext cx="238125" cy="253365"/>
          </a:xfrm>
          <a:custGeom>
            <a:avLst/>
            <a:gdLst/>
            <a:ahLst/>
            <a:cxnLst/>
            <a:rect l="l" t="t" r="r" b="b"/>
            <a:pathLst>
              <a:path w="238125" h="253364">
                <a:moveTo>
                  <a:pt x="143256" y="0"/>
                </a:moveTo>
                <a:lnTo>
                  <a:pt x="190494" y="4018"/>
                </a:lnTo>
                <a:lnTo>
                  <a:pt x="207264" y="8635"/>
                </a:lnTo>
                <a:lnTo>
                  <a:pt x="196088" y="67944"/>
                </a:lnTo>
                <a:lnTo>
                  <a:pt x="186436" y="69341"/>
                </a:lnTo>
                <a:lnTo>
                  <a:pt x="174244" y="21462"/>
                </a:lnTo>
                <a:lnTo>
                  <a:pt x="166695" y="19442"/>
                </a:lnTo>
                <a:lnTo>
                  <a:pt x="158527" y="17970"/>
                </a:lnTo>
                <a:lnTo>
                  <a:pt x="149740" y="17069"/>
                </a:lnTo>
                <a:lnTo>
                  <a:pt x="140335" y="16763"/>
                </a:lnTo>
                <a:lnTo>
                  <a:pt x="121975" y="18573"/>
                </a:lnTo>
                <a:lnTo>
                  <a:pt x="79756" y="45719"/>
                </a:lnTo>
                <a:lnTo>
                  <a:pt x="59271" y="101084"/>
                </a:lnTo>
                <a:lnTo>
                  <a:pt x="57912" y="124967"/>
                </a:lnTo>
                <a:lnTo>
                  <a:pt x="59289" y="149897"/>
                </a:lnTo>
                <a:lnTo>
                  <a:pt x="70234" y="190994"/>
                </a:lnTo>
                <a:lnTo>
                  <a:pt x="106029" y="229250"/>
                </a:lnTo>
                <a:lnTo>
                  <a:pt x="140970" y="236600"/>
                </a:lnTo>
                <a:lnTo>
                  <a:pt x="147193" y="236600"/>
                </a:lnTo>
                <a:lnTo>
                  <a:pt x="153924" y="236092"/>
                </a:lnTo>
                <a:lnTo>
                  <a:pt x="161163" y="235076"/>
                </a:lnTo>
                <a:lnTo>
                  <a:pt x="161163" y="189483"/>
                </a:lnTo>
                <a:lnTo>
                  <a:pt x="161163" y="183769"/>
                </a:lnTo>
                <a:lnTo>
                  <a:pt x="161036" y="178434"/>
                </a:lnTo>
                <a:lnTo>
                  <a:pt x="161036" y="173735"/>
                </a:lnTo>
                <a:lnTo>
                  <a:pt x="160909" y="168909"/>
                </a:lnTo>
                <a:lnTo>
                  <a:pt x="160909" y="164591"/>
                </a:lnTo>
                <a:lnTo>
                  <a:pt x="160782" y="160654"/>
                </a:lnTo>
                <a:lnTo>
                  <a:pt x="160655" y="157733"/>
                </a:lnTo>
                <a:lnTo>
                  <a:pt x="159258" y="155828"/>
                </a:lnTo>
                <a:lnTo>
                  <a:pt x="156464" y="154939"/>
                </a:lnTo>
                <a:lnTo>
                  <a:pt x="132842" y="148208"/>
                </a:lnTo>
                <a:lnTo>
                  <a:pt x="132334" y="139572"/>
                </a:lnTo>
                <a:lnTo>
                  <a:pt x="144883" y="139813"/>
                </a:lnTo>
                <a:lnTo>
                  <a:pt x="157956" y="139969"/>
                </a:lnTo>
                <a:lnTo>
                  <a:pt x="171553" y="140055"/>
                </a:lnTo>
                <a:lnTo>
                  <a:pt x="185674" y="140080"/>
                </a:lnTo>
                <a:lnTo>
                  <a:pt x="199987" y="140055"/>
                </a:lnTo>
                <a:lnTo>
                  <a:pt x="213217" y="139969"/>
                </a:lnTo>
                <a:lnTo>
                  <a:pt x="225375" y="139813"/>
                </a:lnTo>
                <a:lnTo>
                  <a:pt x="236474" y="139572"/>
                </a:lnTo>
                <a:lnTo>
                  <a:pt x="237617" y="148208"/>
                </a:lnTo>
                <a:lnTo>
                  <a:pt x="212217" y="168528"/>
                </a:lnTo>
                <a:lnTo>
                  <a:pt x="212217" y="173227"/>
                </a:lnTo>
                <a:lnTo>
                  <a:pt x="212090" y="178053"/>
                </a:lnTo>
                <a:lnTo>
                  <a:pt x="212090" y="183260"/>
                </a:lnTo>
                <a:lnTo>
                  <a:pt x="212090" y="188848"/>
                </a:lnTo>
                <a:lnTo>
                  <a:pt x="212090" y="243458"/>
                </a:lnTo>
                <a:lnTo>
                  <a:pt x="210820" y="244601"/>
                </a:lnTo>
                <a:lnTo>
                  <a:pt x="192460" y="248342"/>
                </a:lnTo>
                <a:lnTo>
                  <a:pt x="174529" y="250999"/>
                </a:lnTo>
                <a:lnTo>
                  <a:pt x="157027" y="252585"/>
                </a:lnTo>
                <a:lnTo>
                  <a:pt x="139954" y="253110"/>
                </a:lnTo>
                <a:lnTo>
                  <a:pt x="109954" y="251088"/>
                </a:lnTo>
                <a:lnTo>
                  <a:pt x="59193" y="234948"/>
                </a:lnTo>
                <a:lnTo>
                  <a:pt x="21645" y="203160"/>
                </a:lnTo>
                <a:lnTo>
                  <a:pt x="2405" y="158202"/>
                </a:lnTo>
                <a:lnTo>
                  <a:pt x="0" y="130936"/>
                </a:lnTo>
                <a:lnTo>
                  <a:pt x="2405" y="101859"/>
                </a:lnTo>
                <a:lnTo>
                  <a:pt x="21645" y="53802"/>
                </a:lnTo>
                <a:lnTo>
                  <a:pt x="59388" y="19556"/>
                </a:lnTo>
                <a:lnTo>
                  <a:pt x="111775" y="2168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42974" y="3597402"/>
            <a:ext cx="1192530" cy="760730"/>
          </a:xfrm>
          <a:custGeom>
            <a:avLst/>
            <a:gdLst/>
            <a:ahLst/>
            <a:cxnLst/>
            <a:rect l="l" t="t" r="r" b="b"/>
            <a:pathLst>
              <a:path w="1192530" h="760729">
                <a:moveTo>
                  <a:pt x="88671" y="614807"/>
                </a:moveTo>
                <a:lnTo>
                  <a:pt x="0" y="760349"/>
                </a:lnTo>
                <a:lnTo>
                  <a:pt x="169570" y="743966"/>
                </a:lnTo>
                <a:lnTo>
                  <a:pt x="151036" y="714375"/>
                </a:lnTo>
                <a:lnTo>
                  <a:pt x="121107" y="714375"/>
                </a:lnTo>
                <a:lnTo>
                  <a:pt x="94119" y="671322"/>
                </a:lnTo>
                <a:lnTo>
                  <a:pt x="115626" y="657842"/>
                </a:lnTo>
                <a:lnTo>
                  <a:pt x="88671" y="614807"/>
                </a:lnTo>
                <a:close/>
              </a:path>
              <a:path w="1192530" h="760729">
                <a:moveTo>
                  <a:pt x="115626" y="657842"/>
                </a:moveTo>
                <a:lnTo>
                  <a:pt x="94119" y="671322"/>
                </a:lnTo>
                <a:lnTo>
                  <a:pt x="121107" y="714375"/>
                </a:lnTo>
                <a:lnTo>
                  <a:pt x="142598" y="700904"/>
                </a:lnTo>
                <a:lnTo>
                  <a:pt x="115626" y="657842"/>
                </a:lnTo>
                <a:close/>
              </a:path>
              <a:path w="1192530" h="760729">
                <a:moveTo>
                  <a:pt x="142598" y="700904"/>
                </a:moveTo>
                <a:lnTo>
                  <a:pt x="121107" y="714375"/>
                </a:lnTo>
                <a:lnTo>
                  <a:pt x="151036" y="714375"/>
                </a:lnTo>
                <a:lnTo>
                  <a:pt x="142598" y="700904"/>
                </a:lnTo>
                <a:close/>
              </a:path>
              <a:path w="1192530" h="760729">
                <a:moveTo>
                  <a:pt x="1165250" y="0"/>
                </a:moveTo>
                <a:lnTo>
                  <a:pt x="115626" y="657842"/>
                </a:lnTo>
                <a:lnTo>
                  <a:pt x="142598" y="700904"/>
                </a:lnTo>
                <a:lnTo>
                  <a:pt x="1192174" y="43053"/>
                </a:lnTo>
                <a:lnTo>
                  <a:pt x="116525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306954" y="3598164"/>
            <a:ext cx="1050925" cy="760095"/>
          </a:xfrm>
          <a:custGeom>
            <a:avLst/>
            <a:gdLst/>
            <a:ahLst/>
            <a:cxnLst/>
            <a:rect l="l" t="t" r="r" b="b"/>
            <a:pathLst>
              <a:path w="1050925" h="760095">
                <a:moveTo>
                  <a:pt x="911737" y="691738"/>
                </a:moveTo>
                <a:lnTo>
                  <a:pt x="882269" y="733044"/>
                </a:lnTo>
                <a:lnTo>
                  <a:pt x="1050544" y="759587"/>
                </a:lnTo>
                <a:lnTo>
                  <a:pt x="1022434" y="706501"/>
                </a:lnTo>
                <a:lnTo>
                  <a:pt x="932433" y="706501"/>
                </a:lnTo>
                <a:lnTo>
                  <a:pt x="911737" y="691738"/>
                </a:lnTo>
                <a:close/>
              </a:path>
              <a:path w="1050925" h="760095">
                <a:moveTo>
                  <a:pt x="941249" y="650370"/>
                </a:moveTo>
                <a:lnTo>
                  <a:pt x="911737" y="691738"/>
                </a:lnTo>
                <a:lnTo>
                  <a:pt x="932433" y="706501"/>
                </a:lnTo>
                <a:lnTo>
                  <a:pt x="961897" y="665099"/>
                </a:lnTo>
                <a:lnTo>
                  <a:pt x="941249" y="650370"/>
                </a:lnTo>
                <a:close/>
              </a:path>
              <a:path w="1050925" h="760095">
                <a:moveTo>
                  <a:pt x="970787" y="608965"/>
                </a:moveTo>
                <a:lnTo>
                  <a:pt x="941249" y="650370"/>
                </a:lnTo>
                <a:lnTo>
                  <a:pt x="961897" y="665099"/>
                </a:lnTo>
                <a:lnTo>
                  <a:pt x="932433" y="706501"/>
                </a:lnTo>
                <a:lnTo>
                  <a:pt x="1022434" y="706501"/>
                </a:lnTo>
                <a:lnTo>
                  <a:pt x="970787" y="608965"/>
                </a:lnTo>
                <a:close/>
              </a:path>
              <a:path w="1050925" h="760095">
                <a:moveTo>
                  <a:pt x="29463" y="0"/>
                </a:moveTo>
                <a:lnTo>
                  <a:pt x="0" y="41402"/>
                </a:lnTo>
                <a:lnTo>
                  <a:pt x="911737" y="691738"/>
                </a:lnTo>
                <a:lnTo>
                  <a:pt x="941249" y="650370"/>
                </a:lnTo>
                <a:lnTo>
                  <a:pt x="294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286000" y="4357751"/>
            <a:ext cx="2143125" cy="1143000"/>
          </a:xfrm>
          <a:custGeom>
            <a:avLst/>
            <a:gdLst/>
            <a:ahLst/>
            <a:cxnLst/>
            <a:rect l="l" t="t" r="r" b="b"/>
            <a:pathLst>
              <a:path w="2143125" h="1143000">
                <a:moveTo>
                  <a:pt x="0" y="190500"/>
                </a:moveTo>
                <a:lnTo>
                  <a:pt x="5027" y="146797"/>
                </a:lnTo>
                <a:lnTo>
                  <a:pt x="19349" y="106691"/>
                </a:lnTo>
                <a:lnTo>
                  <a:pt x="41827" y="71321"/>
                </a:lnTo>
                <a:lnTo>
                  <a:pt x="71321" y="41827"/>
                </a:lnTo>
                <a:lnTo>
                  <a:pt x="106691" y="19349"/>
                </a:lnTo>
                <a:lnTo>
                  <a:pt x="146797" y="5027"/>
                </a:lnTo>
                <a:lnTo>
                  <a:pt x="190500" y="0"/>
                </a:lnTo>
                <a:lnTo>
                  <a:pt x="1952625" y="0"/>
                </a:lnTo>
                <a:lnTo>
                  <a:pt x="1996287" y="5027"/>
                </a:lnTo>
                <a:lnTo>
                  <a:pt x="2036378" y="19349"/>
                </a:lnTo>
                <a:lnTo>
                  <a:pt x="2071750" y="41827"/>
                </a:lnTo>
                <a:lnTo>
                  <a:pt x="2101257" y="71321"/>
                </a:lnTo>
                <a:lnTo>
                  <a:pt x="2123752" y="106691"/>
                </a:lnTo>
                <a:lnTo>
                  <a:pt x="2138090" y="146797"/>
                </a:lnTo>
                <a:lnTo>
                  <a:pt x="2143125" y="190500"/>
                </a:lnTo>
                <a:lnTo>
                  <a:pt x="2143125" y="952500"/>
                </a:lnTo>
                <a:lnTo>
                  <a:pt x="2138090" y="996162"/>
                </a:lnTo>
                <a:lnTo>
                  <a:pt x="2123752" y="1036253"/>
                </a:lnTo>
                <a:lnTo>
                  <a:pt x="2101257" y="1071625"/>
                </a:lnTo>
                <a:lnTo>
                  <a:pt x="2071750" y="1101132"/>
                </a:lnTo>
                <a:lnTo>
                  <a:pt x="2036378" y="1123627"/>
                </a:lnTo>
                <a:lnTo>
                  <a:pt x="1996287" y="1137965"/>
                </a:lnTo>
                <a:lnTo>
                  <a:pt x="1952625" y="1143000"/>
                </a:lnTo>
                <a:lnTo>
                  <a:pt x="190500" y="1143000"/>
                </a:lnTo>
                <a:lnTo>
                  <a:pt x="146797" y="1137965"/>
                </a:lnTo>
                <a:lnTo>
                  <a:pt x="106691" y="1123627"/>
                </a:lnTo>
                <a:lnTo>
                  <a:pt x="71321" y="1101132"/>
                </a:lnTo>
                <a:lnTo>
                  <a:pt x="41827" y="1071625"/>
                </a:lnTo>
                <a:lnTo>
                  <a:pt x="19349" y="1036253"/>
                </a:lnTo>
                <a:lnTo>
                  <a:pt x="5027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205227" y="4378452"/>
            <a:ext cx="1239012" cy="7924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71800" y="4378452"/>
            <a:ext cx="595884" cy="7924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095244" y="437845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182111" y="4378452"/>
            <a:ext cx="1252727" cy="79248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962400" y="437845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05227" y="4805171"/>
            <a:ext cx="1431036" cy="79247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163823" y="4805171"/>
            <a:ext cx="595884" cy="79247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87267" y="4805171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374135" y="4805171"/>
            <a:ext cx="1168908" cy="79247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70603" y="4805171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459227" y="4561966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88" y="84962"/>
                </a:moveTo>
                <a:lnTo>
                  <a:pt x="311277" y="84962"/>
                </a:lnTo>
                <a:lnTo>
                  <a:pt x="316484" y="92074"/>
                </a:lnTo>
                <a:lnTo>
                  <a:pt x="321183" y="98297"/>
                </a:lnTo>
                <a:lnTo>
                  <a:pt x="325247" y="103504"/>
                </a:lnTo>
                <a:lnTo>
                  <a:pt x="461899" y="274700"/>
                </a:lnTo>
                <a:lnTo>
                  <a:pt x="481838" y="272795"/>
                </a:lnTo>
                <a:lnTo>
                  <a:pt x="481838" y="192785"/>
                </a:lnTo>
                <a:lnTo>
                  <a:pt x="459613" y="192785"/>
                </a:lnTo>
                <a:lnTo>
                  <a:pt x="454787" y="186308"/>
                </a:lnTo>
                <a:lnTo>
                  <a:pt x="450088" y="180212"/>
                </a:lnTo>
                <a:lnTo>
                  <a:pt x="373988" y="84962"/>
                </a:lnTo>
                <a:close/>
              </a:path>
              <a:path w="629285" h="338454">
                <a:moveTo>
                  <a:pt x="260604" y="29971"/>
                </a:moveTo>
                <a:lnTo>
                  <a:pt x="261112" y="38861"/>
                </a:lnTo>
                <a:lnTo>
                  <a:pt x="287020" y="46354"/>
                </a:lnTo>
                <a:lnTo>
                  <a:pt x="288417" y="48386"/>
                </a:lnTo>
                <a:lnTo>
                  <a:pt x="288505" y="50418"/>
                </a:lnTo>
                <a:lnTo>
                  <a:pt x="288618" y="56800"/>
                </a:lnTo>
                <a:lnTo>
                  <a:pt x="288719" y="236966"/>
                </a:lnTo>
                <a:lnTo>
                  <a:pt x="288544" y="252856"/>
                </a:lnTo>
                <a:lnTo>
                  <a:pt x="288417" y="255523"/>
                </a:lnTo>
                <a:lnTo>
                  <a:pt x="286766" y="257301"/>
                </a:lnTo>
                <a:lnTo>
                  <a:pt x="283845" y="258190"/>
                </a:lnTo>
                <a:lnTo>
                  <a:pt x="260604" y="264540"/>
                </a:lnTo>
                <a:lnTo>
                  <a:pt x="261493" y="273303"/>
                </a:lnTo>
                <a:lnTo>
                  <a:pt x="283273" y="272907"/>
                </a:lnTo>
                <a:lnTo>
                  <a:pt x="292461" y="272821"/>
                </a:lnTo>
                <a:lnTo>
                  <a:pt x="338934" y="272795"/>
                </a:lnTo>
                <a:lnTo>
                  <a:pt x="338455" y="264286"/>
                </a:lnTo>
                <a:lnTo>
                  <a:pt x="311626" y="236966"/>
                </a:lnTo>
                <a:lnTo>
                  <a:pt x="311531" y="101345"/>
                </a:lnTo>
                <a:lnTo>
                  <a:pt x="311277" y="84962"/>
                </a:lnTo>
                <a:lnTo>
                  <a:pt x="373988" y="84962"/>
                </a:lnTo>
                <a:lnTo>
                  <a:pt x="330681" y="30733"/>
                </a:lnTo>
                <a:lnTo>
                  <a:pt x="297815" y="30733"/>
                </a:lnTo>
                <a:lnTo>
                  <a:pt x="282019" y="30543"/>
                </a:lnTo>
                <a:lnTo>
                  <a:pt x="260604" y="29971"/>
                </a:lnTo>
                <a:close/>
              </a:path>
              <a:path w="629285" h="338454">
                <a:moveTo>
                  <a:pt x="338934" y="272795"/>
                </a:moveTo>
                <a:lnTo>
                  <a:pt x="300482" y="272795"/>
                </a:lnTo>
                <a:lnTo>
                  <a:pt x="308530" y="272821"/>
                </a:lnTo>
                <a:lnTo>
                  <a:pt x="338963" y="273303"/>
                </a:lnTo>
                <a:lnTo>
                  <a:pt x="338934" y="272795"/>
                </a:lnTo>
                <a:close/>
              </a:path>
              <a:path w="629285" h="338454">
                <a:moveTo>
                  <a:pt x="431673" y="29971"/>
                </a:moveTo>
                <a:lnTo>
                  <a:pt x="432181" y="39242"/>
                </a:lnTo>
                <a:lnTo>
                  <a:pt x="454406" y="45211"/>
                </a:lnTo>
                <a:lnTo>
                  <a:pt x="457327" y="46100"/>
                </a:lnTo>
                <a:lnTo>
                  <a:pt x="459282" y="180212"/>
                </a:lnTo>
                <a:lnTo>
                  <a:pt x="459407" y="186308"/>
                </a:lnTo>
                <a:lnTo>
                  <a:pt x="459613" y="192785"/>
                </a:lnTo>
                <a:lnTo>
                  <a:pt x="481838" y="192785"/>
                </a:lnTo>
                <a:lnTo>
                  <a:pt x="481960" y="63753"/>
                </a:lnTo>
                <a:lnTo>
                  <a:pt x="482130" y="56800"/>
                </a:lnTo>
                <a:lnTo>
                  <a:pt x="482473" y="48386"/>
                </a:lnTo>
                <a:lnTo>
                  <a:pt x="483870" y="46354"/>
                </a:lnTo>
                <a:lnTo>
                  <a:pt x="510032" y="38861"/>
                </a:lnTo>
                <a:lnTo>
                  <a:pt x="509335" y="30733"/>
                </a:lnTo>
                <a:lnTo>
                  <a:pt x="470535" y="30733"/>
                </a:lnTo>
                <a:lnTo>
                  <a:pt x="453390" y="30543"/>
                </a:lnTo>
                <a:lnTo>
                  <a:pt x="431673" y="29971"/>
                </a:lnTo>
                <a:close/>
              </a:path>
              <a:path w="629285" h="338454">
                <a:moveTo>
                  <a:pt x="330073" y="29971"/>
                </a:moveTo>
                <a:lnTo>
                  <a:pt x="322353" y="30305"/>
                </a:lnTo>
                <a:lnTo>
                  <a:pt x="314420" y="30543"/>
                </a:lnTo>
                <a:lnTo>
                  <a:pt x="306248" y="30686"/>
                </a:lnTo>
                <a:lnTo>
                  <a:pt x="297815" y="30733"/>
                </a:lnTo>
                <a:lnTo>
                  <a:pt x="330681" y="30733"/>
                </a:lnTo>
                <a:lnTo>
                  <a:pt x="330073" y="29971"/>
                </a:lnTo>
                <a:close/>
              </a:path>
              <a:path w="629285" h="338454">
                <a:moveTo>
                  <a:pt x="509270" y="29971"/>
                </a:moveTo>
                <a:lnTo>
                  <a:pt x="487854" y="30543"/>
                </a:lnTo>
                <a:lnTo>
                  <a:pt x="470535" y="30733"/>
                </a:lnTo>
                <a:lnTo>
                  <a:pt x="509335" y="30733"/>
                </a:lnTo>
                <a:lnTo>
                  <a:pt x="509270" y="29971"/>
                </a:lnTo>
                <a:close/>
              </a:path>
              <a:path w="629285" h="338454">
                <a:moveTo>
                  <a:pt x="126238" y="29971"/>
                </a:moveTo>
                <a:lnTo>
                  <a:pt x="126746" y="38861"/>
                </a:lnTo>
                <a:lnTo>
                  <a:pt x="152654" y="46354"/>
                </a:lnTo>
                <a:lnTo>
                  <a:pt x="154051" y="48386"/>
                </a:lnTo>
                <a:lnTo>
                  <a:pt x="154178" y="51307"/>
                </a:lnTo>
                <a:lnTo>
                  <a:pt x="154305" y="55244"/>
                </a:lnTo>
                <a:lnTo>
                  <a:pt x="154418" y="63880"/>
                </a:lnTo>
                <a:lnTo>
                  <a:pt x="154432" y="231520"/>
                </a:lnTo>
                <a:lnTo>
                  <a:pt x="154178" y="252856"/>
                </a:lnTo>
                <a:lnTo>
                  <a:pt x="153924" y="255523"/>
                </a:lnTo>
                <a:lnTo>
                  <a:pt x="152400" y="257428"/>
                </a:lnTo>
                <a:lnTo>
                  <a:pt x="149479" y="258190"/>
                </a:lnTo>
                <a:lnTo>
                  <a:pt x="126238" y="264540"/>
                </a:lnTo>
                <a:lnTo>
                  <a:pt x="127127" y="273303"/>
                </a:lnTo>
                <a:lnTo>
                  <a:pt x="152511" y="272907"/>
                </a:lnTo>
                <a:lnTo>
                  <a:pt x="166435" y="272821"/>
                </a:lnTo>
                <a:lnTo>
                  <a:pt x="234539" y="272795"/>
                </a:lnTo>
                <a:lnTo>
                  <a:pt x="234061" y="264540"/>
                </a:lnTo>
                <a:lnTo>
                  <a:pt x="206632" y="242950"/>
                </a:lnTo>
                <a:lnTo>
                  <a:pt x="206741" y="55244"/>
                </a:lnTo>
                <a:lnTo>
                  <a:pt x="206883" y="50418"/>
                </a:lnTo>
                <a:lnTo>
                  <a:pt x="207137" y="47751"/>
                </a:lnTo>
                <a:lnTo>
                  <a:pt x="208534" y="45973"/>
                </a:lnTo>
                <a:lnTo>
                  <a:pt x="234569" y="38861"/>
                </a:lnTo>
                <a:lnTo>
                  <a:pt x="233756" y="30733"/>
                </a:lnTo>
                <a:lnTo>
                  <a:pt x="179578" y="30733"/>
                </a:lnTo>
                <a:lnTo>
                  <a:pt x="151669" y="30543"/>
                </a:lnTo>
                <a:lnTo>
                  <a:pt x="126238" y="29971"/>
                </a:lnTo>
                <a:close/>
              </a:path>
              <a:path w="629285" h="338454">
                <a:moveTo>
                  <a:pt x="234539" y="272795"/>
                </a:moveTo>
                <a:lnTo>
                  <a:pt x="181229" y="272795"/>
                </a:lnTo>
                <a:lnTo>
                  <a:pt x="195564" y="272821"/>
                </a:lnTo>
                <a:lnTo>
                  <a:pt x="234569" y="273303"/>
                </a:lnTo>
                <a:lnTo>
                  <a:pt x="234539" y="272795"/>
                </a:lnTo>
                <a:close/>
              </a:path>
              <a:path w="629285" h="338454">
                <a:moveTo>
                  <a:pt x="233680" y="29971"/>
                </a:moveTo>
                <a:lnTo>
                  <a:pt x="208248" y="30543"/>
                </a:lnTo>
                <a:lnTo>
                  <a:pt x="179578" y="30733"/>
                </a:lnTo>
                <a:lnTo>
                  <a:pt x="233756" y="30733"/>
                </a:lnTo>
                <a:lnTo>
                  <a:pt x="233680" y="29971"/>
                </a:lnTo>
                <a:close/>
              </a:path>
              <a:path w="629285" h="338454">
                <a:moveTo>
                  <a:pt x="543433" y="0"/>
                </a:moveTo>
                <a:lnTo>
                  <a:pt x="535432" y="6984"/>
                </a:lnTo>
                <a:lnTo>
                  <a:pt x="559601" y="40225"/>
                </a:lnTo>
                <a:lnTo>
                  <a:pt x="576865" y="78406"/>
                </a:lnTo>
                <a:lnTo>
                  <a:pt x="587224" y="121517"/>
                </a:lnTo>
                <a:lnTo>
                  <a:pt x="590677" y="169544"/>
                </a:lnTo>
                <a:lnTo>
                  <a:pt x="587224" y="217312"/>
                </a:lnTo>
                <a:lnTo>
                  <a:pt x="576865" y="260222"/>
                </a:lnTo>
                <a:lnTo>
                  <a:pt x="559601" y="298275"/>
                </a:lnTo>
                <a:lnTo>
                  <a:pt x="535432" y="331469"/>
                </a:lnTo>
                <a:lnTo>
                  <a:pt x="543433" y="338454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1" y="168909"/>
                </a:lnTo>
                <a:lnTo>
                  <a:pt x="623675" y="120050"/>
                </a:lnTo>
                <a:lnTo>
                  <a:pt x="607615" y="75596"/>
                </a:lnTo>
                <a:lnTo>
                  <a:pt x="580864" y="35571"/>
                </a:lnTo>
                <a:lnTo>
                  <a:pt x="543433" y="0"/>
                </a:lnTo>
                <a:close/>
              </a:path>
              <a:path w="629285" h="338454">
                <a:moveTo>
                  <a:pt x="85598" y="0"/>
                </a:moveTo>
                <a:lnTo>
                  <a:pt x="48166" y="35617"/>
                </a:lnTo>
                <a:lnTo>
                  <a:pt x="21415" y="75771"/>
                </a:lnTo>
                <a:lnTo>
                  <a:pt x="5355" y="120425"/>
                </a:lnTo>
                <a:lnTo>
                  <a:pt x="0" y="169544"/>
                </a:lnTo>
                <a:lnTo>
                  <a:pt x="5355" y="218404"/>
                </a:lnTo>
                <a:lnTo>
                  <a:pt x="21415" y="262858"/>
                </a:lnTo>
                <a:lnTo>
                  <a:pt x="48166" y="302883"/>
                </a:lnTo>
                <a:lnTo>
                  <a:pt x="85598" y="338454"/>
                </a:lnTo>
                <a:lnTo>
                  <a:pt x="93599" y="331469"/>
                </a:lnTo>
                <a:lnTo>
                  <a:pt x="69429" y="298229"/>
                </a:lnTo>
                <a:lnTo>
                  <a:pt x="52165" y="260048"/>
                </a:lnTo>
                <a:lnTo>
                  <a:pt x="41806" y="216937"/>
                </a:lnTo>
                <a:lnTo>
                  <a:pt x="38354" y="168909"/>
                </a:lnTo>
                <a:lnTo>
                  <a:pt x="41806" y="121142"/>
                </a:lnTo>
                <a:lnTo>
                  <a:pt x="52165" y="78231"/>
                </a:lnTo>
                <a:lnTo>
                  <a:pt x="69429" y="40179"/>
                </a:lnTo>
                <a:lnTo>
                  <a:pt x="93599" y="6984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719832" y="459193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04" y="333"/>
                </a:lnTo>
                <a:lnTo>
                  <a:pt x="21415" y="571"/>
                </a:lnTo>
                <a:lnTo>
                  <a:pt x="30021" y="714"/>
                </a:lnTo>
                <a:lnTo>
                  <a:pt x="37211" y="762"/>
                </a:lnTo>
                <a:lnTo>
                  <a:pt x="45644" y="714"/>
                </a:lnTo>
                <a:lnTo>
                  <a:pt x="53816" y="571"/>
                </a:lnTo>
                <a:lnTo>
                  <a:pt x="61749" y="333"/>
                </a:lnTo>
                <a:lnTo>
                  <a:pt x="69468" y="0"/>
                </a:lnTo>
                <a:lnTo>
                  <a:pt x="184785" y="144399"/>
                </a:lnTo>
                <a:lnTo>
                  <a:pt x="189484" y="150241"/>
                </a:lnTo>
                <a:lnTo>
                  <a:pt x="194182" y="156337"/>
                </a:lnTo>
                <a:lnTo>
                  <a:pt x="199009" y="162813"/>
                </a:lnTo>
                <a:lnTo>
                  <a:pt x="198755" y="154812"/>
                </a:lnTo>
                <a:lnTo>
                  <a:pt x="198628" y="147193"/>
                </a:lnTo>
                <a:lnTo>
                  <a:pt x="198628" y="139827"/>
                </a:lnTo>
                <a:lnTo>
                  <a:pt x="198628" y="49403"/>
                </a:lnTo>
                <a:lnTo>
                  <a:pt x="171576" y="9271"/>
                </a:lnTo>
                <a:lnTo>
                  <a:pt x="171069" y="0"/>
                </a:lnTo>
                <a:lnTo>
                  <a:pt x="182499" y="333"/>
                </a:lnTo>
                <a:lnTo>
                  <a:pt x="192786" y="571"/>
                </a:lnTo>
                <a:lnTo>
                  <a:pt x="201930" y="714"/>
                </a:lnTo>
                <a:lnTo>
                  <a:pt x="209931" y="762"/>
                </a:lnTo>
                <a:lnTo>
                  <a:pt x="218072" y="714"/>
                </a:lnTo>
                <a:lnTo>
                  <a:pt x="227250" y="571"/>
                </a:lnTo>
                <a:lnTo>
                  <a:pt x="237452" y="333"/>
                </a:lnTo>
                <a:lnTo>
                  <a:pt x="248666" y="0"/>
                </a:lnTo>
                <a:lnTo>
                  <a:pt x="249428" y="8890"/>
                </a:lnTo>
                <a:lnTo>
                  <a:pt x="225932" y="15621"/>
                </a:lnTo>
                <a:lnTo>
                  <a:pt x="223266" y="16383"/>
                </a:lnTo>
                <a:lnTo>
                  <a:pt x="221869" y="18415"/>
                </a:lnTo>
                <a:lnTo>
                  <a:pt x="221234" y="50165"/>
                </a:lnTo>
                <a:lnTo>
                  <a:pt x="221234" y="242824"/>
                </a:lnTo>
                <a:lnTo>
                  <a:pt x="201294" y="244729"/>
                </a:lnTo>
                <a:lnTo>
                  <a:pt x="64643" y="73533"/>
                </a:lnTo>
                <a:lnTo>
                  <a:pt x="60579" y="68325"/>
                </a:lnTo>
                <a:lnTo>
                  <a:pt x="55880" y="62103"/>
                </a:lnTo>
                <a:lnTo>
                  <a:pt x="50673" y="54991"/>
                </a:lnTo>
                <a:lnTo>
                  <a:pt x="50800" y="63500"/>
                </a:lnTo>
                <a:lnTo>
                  <a:pt x="50926" y="71374"/>
                </a:lnTo>
                <a:lnTo>
                  <a:pt x="50926" y="78612"/>
                </a:lnTo>
                <a:lnTo>
                  <a:pt x="50926" y="188341"/>
                </a:lnTo>
                <a:lnTo>
                  <a:pt x="52831" y="227456"/>
                </a:lnTo>
                <a:lnTo>
                  <a:pt x="55625" y="228219"/>
                </a:lnTo>
                <a:lnTo>
                  <a:pt x="77850" y="234315"/>
                </a:lnTo>
                <a:lnTo>
                  <a:pt x="78359" y="243331"/>
                </a:lnTo>
                <a:lnTo>
                  <a:pt x="67167" y="243091"/>
                </a:lnTo>
                <a:lnTo>
                  <a:pt x="57022" y="242935"/>
                </a:lnTo>
                <a:lnTo>
                  <a:pt x="47926" y="242849"/>
                </a:lnTo>
                <a:lnTo>
                  <a:pt x="39878" y="242824"/>
                </a:lnTo>
                <a:lnTo>
                  <a:pt x="31857" y="242849"/>
                </a:lnTo>
                <a:lnTo>
                  <a:pt x="22669" y="242935"/>
                </a:lnTo>
                <a:lnTo>
                  <a:pt x="12338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8114" y="207184"/>
                </a:lnTo>
                <a:lnTo>
                  <a:pt x="28193" y="188341"/>
                </a:lnTo>
                <a:lnTo>
                  <a:pt x="28193" y="50165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585466" y="459193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5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1" y="0"/>
                </a:lnTo>
                <a:lnTo>
                  <a:pt x="108331" y="8890"/>
                </a:lnTo>
                <a:lnTo>
                  <a:pt x="85089" y="15240"/>
                </a:lnTo>
                <a:lnTo>
                  <a:pt x="82295" y="16002"/>
                </a:lnTo>
                <a:lnTo>
                  <a:pt x="80898" y="17780"/>
                </a:lnTo>
                <a:lnTo>
                  <a:pt x="80644" y="20447"/>
                </a:lnTo>
                <a:lnTo>
                  <a:pt x="80517" y="24637"/>
                </a:lnTo>
                <a:lnTo>
                  <a:pt x="80390" y="29083"/>
                </a:lnTo>
                <a:lnTo>
                  <a:pt x="80390" y="33909"/>
                </a:lnTo>
                <a:lnTo>
                  <a:pt x="80263" y="38735"/>
                </a:lnTo>
                <a:lnTo>
                  <a:pt x="80263" y="201549"/>
                </a:lnTo>
                <a:lnTo>
                  <a:pt x="80390" y="207263"/>
                </a:lnTo>
                <a:lnTo>
                  <a:pt x="80390" y="212852"/>
                </a:lnTo>
                <a:lnTo>
                  <a:pt x="80517" y="217931"/>
                </a:lnTo>
                <a:lnTo>
                  <a:pt x="107822" y="234569"/>
                </a:lnTo>
                <a:lnTo>
                  <a:pt x="108331" y="243331"/>
                </a:lnTo>
                <a:lnTo>
                  <a:pt x="95996" y="243091"/>
                </a:lnTo>
                <a:lnTo>
                  <a:pt x="82994" y="242935"/>
                </a:lnTo>
                <a:lnTo>
                  <a:pt x="69326" y="242849"/>
                </a:lnTo>
                <a:lnTo>
                  <a:pt x="54990" y="242824"/>
                </a:lnTo>
                <a:lnTo>
                  <a:pt x="40197" y="242849"/>
                </a:lnTo>
                <a:lnTo>
                  <a:pt x="26273" y="242935"/>
                </a:lnTo>
                <a:lnTo>
                  <a:pt x="13182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3240" y="228219"/>
                </a:lnTo>
                <a:lnTo>
                  <a:pt x="26161" y="227456"/>
                </a:lnTo>
                <a:lnTo>
                  <a:pt x="27685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3" y="207263"/>
                </a:lnTo>
                <a:lnTo>
                  <a:pt x="28193" y="201549"/>
                </a:lnTo>
                <a:lnTo>
                  <a:pt x="28320" y="195325"/>
                </a:lnTo>
                <a:lnTo>
                  <a:pt x="28320" y="188341"/>
                </a:lnTo>
                <a:lnTo>
                  <a:pt x="28320" y="50165"/>
                </a:lnTo>
                <a:lnTo>
                  <a:pt x="28320" y="44323"/>
                </a:lnTo>
                <a:lnTo>
                  <a:pt x="28193" y="39116"/>
                </a:lnTo>
                <a:lnTo>
                  <a:pt x="28193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8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994660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0" y="0"/>
                </a:moveTo>
                <a:lnTo>
                  <a:pt x="45432" y="35571"/>
                </a:lnTo>
                <a:lnTo>
                  <a:pt x="72183" y="75596"/>
                </a:lnTo>
                <a:lnTo>
                  <a:pt x="88243" y="120050"/>
                </a:lnTo>
                <a:lnTo>
                  <a:pt x="93598" y="168909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4"/>
                </a:lnTo>
                <a:lnTo>
                  <a:pt x="0" y="331469"/>
                </a:lnTo>
                <a:lnTo>
                  <a:pt x="24169" y="298275"/>
                </a:lnTo>
                <a:lnTo>
                  <a:pt x="41433" y="260222"/>
                </a:lnTo>
                <a:lnTo>
                  <a:pt x="51792" y="217312"/>
                </a:lnTo>
                <a:lnTo>
                  <a:pt x="55244" y="169544"/>
                </a:lnTo>
                <a:lnTo>
                  <a:pt x="51792" y="121517"/>
                </a:lnTo>
                <a:lnTo>
                  <a:pt x="41433" y="78406"/>
                </a:lnTo>
                <a:lnTo>
                  <a:pt x="24169" y="40225"/>
                </a:lnTo>
                <a:lnTo>
                  <a:pt x="0" y="6984"/>
                </a:lnTo>
                <a:lnTo>
                  <a:pt x="80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459227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598" y="0"/>
                </a:moveTo>
                <a:lnTo>
                  <a:pt x="93599" y="6984"/>
                </a:lnTo>
                <a:lnTo>
                  <a:pt x="69429" y="40179"/>
                </a:lnTo>
                <a:lnTo>
                  <a:pt x="52165" y="78231"/>
                </a:lnTo>
                <a:lnTo>
                  <a:pt x="41806" y="121142"/>
                </a:lnTo>
                <a:lnTo>
                  <a:pt x="38354" y="168909"/>
                </a:lnTo>
                <a:lnTo>
                  <a:pt x="41806" y="216937"/>
                </a:lnTo>
                <a:lnTo>
                  <a:pt x="52165" y="260048"/>
                </a:lnTo>
                <a:lnTo>
                  <a:pt x="69429" y="298229"/>
                </a:lnTo>
                <a:lnTo>
                  <a:pt x="93599" y="331469"/>
                </a:lnTo>
                <a:lnTo>
                  <a:pt x="85598" y="338454"/>
                </a:lnTo>
                <a:lnTo>
                  <a:pt x="48166" y="302883"/>
                </a:lnTo>
                <a:lnTo>
                  <a:pt x="21415" y="262858"/>
                </a:lnTo>
                <a:lnTo>
                  <a:pt x="5355" y="218404"/>
                </a:lnTo>
                <a:lnTo>
                  <a:pt x="0" y="169544"/>
                </a:lnTo>
                <a:lnTo>
                  <a:pt x="5355" y="120425"/>
                </a:lnTo>
                <a:lnTo>
                  <a:pt x="21415" y="75771"/>
                </a:lnTo>
                <a:lnTo>
                  <a:pt x="48166" y="35617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13607" y="474857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213607" y="473591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25190" y="4591939"/>
            <a:ext cx="662940" cy="300355"/>
          </a:xfrm>
          <a:custGeom>
            <a:avLst/>
            <a:gdLst/>
            <a:ahLst/>
            <a:cxnLst/>
            <a:rect l="l" t="t" r="r" b="b"/>
            <a:pathLst>
              <a:path w="662939" h="300354">
                <a:moveTo>
                  <a:pt x="339725" y="184277"/>
                </a:moveTo>
                <a:lnTo>
                  <a:pt x="323723" y="184277"/>
                </a:lnTo>
                <a:lnTo>
                  <a:pt x="317246" y="186690"/>
                </a:lnTo>
                <a:lnTo>
                  <a:pt x="312293" y="191388"/>
                </a:lnTo>
                <a:lnTo>
                  <a:pt x="307339" y="196215"/>
                </a:lnTo>
                <a:lnTo>
                  <a:pt x="304926" y="202819"/>
                </a:lnTo>
                <a:lnTo>
                  <a:pt x="304926" y="211328"/>
                </a:lnTo>
                <a:lnTo>
                  <a:pt x="314834" y="217668"/>
                </a:lnTo>
                <a:lnTo>
                  <a:pt x="321897" y="225091"/>
                </a:lnTo>
                <a:lnTo>
                  <a:pt x="326126" y="233634"/>
                </a:lnTo>
                <a:lnTo>
                  <a:pt x="327533" y="243331"/>
                </a:lnTo>
                <a:lnTo>
                  <a:pt x="325600" y="254857"/>
                </a:lnTo>
                <a:lnTo>
                  <a:pt x="319786" y="266382"/>
                </a:lnTo>
                <a:lnTo>
                  <a:pt x="310066" y="277907"/>
                </a:lnTo>
                <a:lnTo>
                  <a:pt x="296418" y="289433"/>
                </a:lnTo>
                <a:lnTo>
                  <a:pt x="305181" y="299974"/>
                </a:lnTo>
                <a:lnTo>
                  <a:pt x="338667" y="271041"/>
                </a:lnTo>
                <a:lnTo>
                  <a:pt x="359314" y="229590"/>
                </a:lnTo>
                <a:lnTo>
                  <a:pt x="360172" y="218440"/>
                </a:lnTo>
                <a:lnTo>
                  <a:pt x="359669" y="211415"/>
                </a:lnTo>
                <a:lnTo>
                  <a:pt x="358155" y="205009"/>
                </a:lnTo>
                <a:lnTo>
                  <a:pt x="355617" y="199223"/>
                </a:lnTo>
                <a:lnTo>
                  <a:pt x="352044" y="194056"/>
                </a:lnTo>
                <a:lnTo>
                  <a:pt x="346583" y="187579"/>
                </a:lnTo>
                <a:lnTo>
                  <a:pt x="339725" y="184277"/>
                </a:lnTo>
                <a:close/>
              </a:path>
              <a:path w="662939" h="300354">
                <a:moveTo>
                  <a:pt x="480060" y="0"/>
                </a:moveTo>
                <a:lnTo>
                  <a:pt x="480568" y="8890"/>
                </a:lnTo>
                <a:lnTo>
                  <a:pt x="506475" y="16383"/>
                </a:lnTo>
                <a:lnTo>
                  <a:pt x="507873" y="18415"/>
                </a:lnTo>
                <a:lnTo>
                  <a:pt x="508000" y="21336"/>
                </a:lnTo>
                <a:lnTo>
                  <a:pt x="508126" y="29591"/>
                </a:lnTo>
                <a:lnTo>
                  <a:pt x="508254" y="34417"/>
                </a:lnTo>
                <a:lnTo>
                  <a:pt x="508254" y="207263"/>
                </a:lnTo>
                <a:lnTo>
                  <a:pt x="508126" y="212979"/>
                </a:lnTo>
                <a:lnTo>
                  <a:pt x="508000" y="222885"/>
                </a:lnTo>
                <a:lnTo>
                  <a:pt x="507746" y="225552"/>
                </a:lnTo>
                <a:lnTo>
                  <a:pt x="506222" y="227456"/>
                </a:lnTo>
                <a:lnTo>
                  <a:pt x="503300" y="228219"/>
                </a:lnTo>
                <a:lnTo>
                  <a:pt x="480060" y="234569"/>
                </a:lnTo>
                <a:lnTo>
                  <a:pt x="480949" y="243331"/>
                </a:lnTo>
                <a:lnTo>
                  <a:pt x="504380" y="242935"/>
                </a:lnTo>
                <a:lnTo>
                  <a:pt x="515810" y="242849"/>
                </a:lnTo>
                <a:lnTo>
                  <a:pt x="657555" y="242824"/>
                </a:lnTo>
                <a:lnTo>
                  <a:pt x="658240" y="242062"/>
                </a:lnTo>
                <a:lnTo>
                  <a:pt x="659383" y="224409"/>
                </a:lnTo>
                <a:lnTo>
                  <a:pt x="560705" y="224409"/>
                </a:lnTo>
                <a:lnTo>
                  <a:pt x="560512" y="212979"/>
                </a:lnTo>
                <a:lnTo>
                  <a:pt x="560388" y="201549"/>
                </a:lnTo>
                <a:lnTo>
                  <a:pt x="560324" y="127127"/>
                </a:lnTo>
                <a:lnTo>
                  <a:pt x="625261" y="127127"/>
                </a:lnTo>
                <a:lnTo>
                  <a:pt x="625259" y="110490"/>
                </a:lnTo>
                <a:lnTo>
                  <a:pt x="560324" y="110490"/>
                </a:lnTo>
                <a:lnTo>
                  <a:pt x="560324" y="18415"/>
                </a:lnTo>
                <a:lnTo>
                  <a:pt x="655480" y="18415"/>
                </a:lnTo>
                <a:lnTo>
                  <a:pt x="658622" y="1397"/>
                </a:lnTo>
                <a:lnTo>
                  <a:pt x="658102" y="762"/>
                </a:lnTo>
                <a:lnTo>
                  <a:pt x="526161" y="762"/>
                </a:lnTo>
                <a:lnTo>
                  <a:pt x="503681" y="571"/>
                </a:lnTo>
                <a:lnTo>
                  <a:pt x="480060" y="0"/>
                </a:lnTo>
                <a:close/>
              </a:path>
              <a:path w="662939" h="300354">
                <a:moveTo>
                  <a:pt x="657555" y="242824"/>
                </a:moveTo>
                <a:lnTo>
                  <a:pt x="573024" y="242824"/>
                </a:lnTo>
                <a:lnTo>
                  <a:pt x="657098" y="243331"/>
                </a:lnTo>
                <a:lnTo>
                  <a:pt x="657555" y="242824"/>
                </a:lnTo>
                <a:close/>
              </a:path>
              <a:path w="662939" h="300354">
                <a:moveTo>
                  <a:pt x="662432" y="177292"/>
                </a:moveTo>
                <a:lnTo>
                  <a:pt x="651890" y="178816"/>
                </a:lnTo>
                <a:lnTo>
                  <a:pt x="630047" y="224409"/>
                </a:lnTo>
                <a:lnTo>
                  <a:pt x="659383" y="224409"/>
                </a:lnTo>
                <a:lnTo>
                  <a:pt x="662432" y="177292"/>
                </a:lnTo>
                <a:close/>
              </a:path>
              <a:path w="662939" h="300354">
                <a:moveTo>
                  <a:pt x="625261" y="127127"/>
                </a:moveTo>
                <a:lnTo>
                  <a:pt x="569468" y="127127"/>
                </a:lnTo>
                <a:lnTo>
                  <a:pt x="577306" y="127150"/>
                </a:lnTo>
                <a:lnTo>
                  <a:pt x="602488" y="127508"/>
                </a:lnTo>
                <a:lnTo>
                  <a:pt x="605155" y="127635"/>
                </a:lnTo>
                <a:lnTo>
                  <a:pt x="606933" y="129159"/>
                </a:lnTo>
                <a:lnTo>
                  <a:pt x="607822" y="132334"/>
                </a:lnTo>
                <a:lnTo>
                  <a:pt x="614299" y="156718"/>
                </a:lnTo>
                <a:lnTo>
                  <a:pt x="625729" y="155956"/>
                </a:lnTo>
                <a:lnTo>
                  <a:pt x="625488" y="144266"/>
                </a:lnTo>
                <a:lnTo>
                  <a:pt x="625332" y="134159"/>
                </a:lnTo>
                <a:lnTo>
                  <a:pt x="625261" y="127127"/>
                </a:lnTo>
                <a:close/>
              </a:path>
              <a:path w="662939" h="300354">
                <a:moveTo>
                  <a:pt x="625729" y="81153"/>
                </a:moveTo>
                <a:lnTo>
                  <a:pt x="614299" y="81661"/>
                </a:lnTo>
                <a:lnTo>
                  <a:pt x="608076" y="105410"/>
                </a:lnTo>
                <a:lnTo>
                  <a:pt x="607060" y="108458"/>
                </a:lnTo>
                <a:lnTo>
                  <a:pt x="605155" y="109981"/>
                </a:lnTo>
                <a:lnTo>
                  <a:pt x="602107" y="110109"/>
                </a:lnTo>
                <a:lnTo>
                  <a:pt x="593582" y="110275"/>
                </a:lnTo>
                <a:lnTo>
                  <a:pt x="569722" y="110490"/>
                </a:lnTo>
                <a:lnTo>
                  <a:pt x="625259" y="110490"/>
                </a:lnTo>
                <a:lnTo>
                  <a:pt x="625332" y="103139"/>
                </a:lnTo>
                <a:lnTo>
                  <a:pt x="625488" y="92938"/>
                </a:lnTo>
                <a:lnTo>
                  <a:pt x="625729" y="81153"/>
                </a:lnTo>
                <a:close/>
              </a:path>
              <a:path w="662939" h="300354">
                <a:moveTo>
                  <a:pt x="655480" y="18415"/>
                </a:moveTo>
                <a:lnTo>
                  <a:pt x="627380" y="18415"/>
                </a:lnTo>
                <a:lnTo>
                  <a:pt x="638556" y="60579"/>
                </a:lnTo>
                <a:lnTo>
                  <a:pt x="647954" y="59181"/>
                </a:lnTo>
                <a:lnTo>
                  <a:pt x="655480" y="18415"/>
                </a:lnTo>
                <a:close/>
              </a:path>
              <a:path w="662939" h="300354">
                <a:moveTo>
                  <a:pt x="657479" y="0"/>
                </a:moveTo>
                <a:lnTo>
                  <a:pt x="570102" y="762"/>
                </a:lnTo>
                <a:lnTo>
                  <a:pt x="658102" y="762"/>
                </a:lnTo>
                <a:lnTo>
                  <a:pt x="657479" y="0"/>
                </a:lnTo>
                <a:close/>
              </a:path>
              <a:path w="662939" h="300354">
                <a:moveTo>
                  <a:pt x="0" y="0"/>
                </a:moveTo>
                <a:lnTo>
                  <a:pt x="508" y="8890"/>
                </a:lnTo>
                <a:lnTo>
                  <a:pt x="26415" y="16383"/>
                </a:lnTo>
                <a:lnTo>
                  <a:pt x="27812" y="18415"/>
                </a:lnTo>
                <a:lnTo>
                  <a:pt x="27939" y="21336"/>
                </a:lnTo>
                <a:lnTo>
                  <a:pt x="28106" y="27430"/>
                </a:lnTo>
                <a:lnTo>
                  <a:pt x="28226" y="207089"/>
                </a:lnTo>
                <a:lnTo>
                  <a:pt x="28106" y="215433"/>
                </a:lnTo>
                <a:lnTo>
                  <a:pt x="0" y="234569"/>
                </a:lnTo>
                <a:lnTo>
                  <a:pt x="888" y="243331"/>
                </a:lnTo>
                <a:lnTo>
                  <a:pt x="26415" y="242935"/>
                </a:lnTo>
                <a:lnTo>
                  <a:pt x="40322" y="242849"/>
                </a:lnTo>
                <a:lnTo>
                  <a:pt x="105761" y="242824"/>
                </a:lnTo>
                <a:lnTo>
                  <a:pt x="105283" y="234569"/>
                </a:lnTo>
                <a:lnTo>
                  <a:pt x="80263" y="123952"/>
                </a:lnTo>
                <a:lnTo>
                  <a:pt x="235458" y="123952"/>
                </a:lnTo>
                <a:lnTo>
                  <a:pt x="235458" y="105663"/>
                </a:lnTo>
                <a:lnTo>
                  <a:pt x="80263" y="105663"/>
                </a:lnTo>
                <a:lnTo>
                  <a:pt x="80359" y="33702"/>
                </a:lnTo>
                <a:lnTo>
                  <a:pt x="105790" y="8890"/>
                </a:lnTo>
                <a:lnTo>
                  <a:pt x="104862" y="762"/>
                </a:lnTo>
                <a:lnTo>
                  <a:pt x="53339" y="762"/>
                </a:lnTo>
                <a:lnTo>
                  <a:pt x="25431" y="571"/>
                </a:lnTo>
                <a:lnTo>
                  <a:pt x="0" y="0"/>
                </a:lnTo>
                <a:close/>
              </a:path>
              <a:path w="662939" h="300354">
                <a:moveTo>
                  <a:pt x="105761" y="242824"/>
                </a:moveTo>
                <a:lnTo>
                  <a:pt x="54990" y="242824"/>
                </a:lnTo>
                <a:lnTo>
                  <a:pt x="82343" y="242935"/>
                </a:lnTo>
                <a:lnTo>
                  <a:pt x="105790" y="243331"/>
                </a:lnTo>
                <a:lnTo>
                  <a:pt x="105761" y="242824"/>
                </a:lnTo>
                <a:close/>
              </a:path>
              <a:path w="662939" h="300354">
                <a:moveTo>
                  <a:pt x="235458" y="123952"/>
                </a:moveTo>
                <a:lnTo>
                  <a:pt x="183642" y="123952"/>
                </a:lnTo>
                <a:lnTo>
                  <a:pt x="183546" y="207089"/>
                </a:lnTo>
                <a:lnTo>
                  <a:pt x="183422" y="215433"/>
                </a:lnTo>
                <a:lnTo>
                  <a:pt x="157987" y="234569"/>
                </a:lnTo>
                <a:lnTo>
                  <a:pt x="158876" y="243331"/>
                </a:lnTo>
                <a:lnTo>
                  <a:pt x="181752" y="242935"/>
                </a:lnTo>
                <a:lnTo>
                  <a:pt x="194792" y="242849"/>
                </a:lnTo>
                <a:lnTo>
                  <a:pt x="263742" y="242824"/>
                </a:lnTo>
                <a:lnTo>
                  <a:pt x="263144" y="234569"/>
                </a:lnTo>
                <a:lnTo>
                  <a:pt x="235552" y="207089"/>
                </a:lnTo>
                <a:lnTo>
                  <a:pt x="235458" y="123952"/>
                </a:lnTo>
                <a:close/>
              </a:path>
              <a:path w="662939" h="300354">
                <a:moveTo>
                  <a:pt x="263742" y="242824"/>
                </a:moveTo>
                <a:lnTo>
                  <a:pt x="208914" y="242824"/>
                </a:lnTo>
                <a:lnTo>
                  <a:pt x="223613" y="242849"/>
                </a:lnTo>
                <a:lnTo>
                  <a:pt x="263779" y="243331"/>
                </a:lnTo>
                <a:lnTo>
                  <a:pt x="263742" y="242824"/>
                </a:lnTo>
                <a:close/>
              </a:path>
              <a:path w="662939" h="300354">
                <a:moveTo>
                  <a:pt x="157987" y="0"/>
                </a:moveTo>
                <a:lnTo>
                  <a:pt x="158496" y="8890"/>
                </a:lnTo>
                <a:lnTo>
                  <a:pt x="178815" y="14731"/>
                </a:lnTo>
                <a:lnTo>
                  <a:pt x="181610" y="15621"/>
                </a:lnTo>
                <a:lnTo>
                  <a:pt x="183642" y="105663"/>
                </a:lnTo>
                <a:lnTo>
                  <a:pt x="235458" y="105663"/>
                </a:lnTo>
                <a:lnTo>
                  <a:pt x="235563" y="33702"/>
                </a:lnTo>
                <a:lnTo>
                  <a:pt x="263779" y="8890"/>
                </a:lnTo>
                <a:lnTo>
                  <a:pt x="262966" y="762"/>
                </a:lnTo>
                <a:lnTo>
                  <a:pt x="209931" y="762"/>
                </a:lnTo>
                <a:lnTo>
                  <a:pt x="181959" y="571"/>
                </a:lnTo>
                <a:lnTo>
                  <a:pt x="169461" y="333"/>
                </a:lnTo>
                <a:lnTo>
                  <a:pt x="157987" y="0"/>
                </a:lnTo>
                <a:close/>
              </a:path>
              <a:path w="662939" h="300354">
                <a:moveTo>
                  <a:pt x="104775" y="0"/>
                </a:moveTo>
                <a:lnTo>
                  <a:pt x="93630" y="333"/>
                </a:lnTo>
                <a:lnTo>
                  <a:pt x="81343" y="571"/>
                </a:lnTo>
                <a:lnTo>
                  <a:pt x="53339" y="762"/>
                </a:lnTo>
                <a:lnTo>
                  <a:pt x="104862" y="762"/>
                </a:lnTo>
                <a:lnTo>
                  <a:pt x="104775" y="0"/>
                </a:lnTo>
                <a:close/>
              </a:path>
              <a:path w="662939" h="300354">
                <a:moveTo>
                  <a:pt x="262889" y="0"/>
                </a:moveTo>
                <a:lnTo>
                  <a:pt x="237839" y="571"/>
                </a:lnTo>
                <a:lnTo>
                  <a:pt x="209931" y="762"/>
                </a:lnTo>
                <a:lnTo>
                  <a:pt x="262966" y="762"/>
                </a:lnTo>
                <a:lnTo>
                  <a:pt x="262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715511" y="4770120"/>
            <a:ext cx="75946" cy="1278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905250" y="4591939"/>
            <a:ext cx="182880" cy="243840"/>
          </a:xfrm>
          <a:custGeom>
            <a:avLst/>
            <a:gdLst/>
            <a:ahLst/>
            <a:cxnLst/>
            <a:rect l="l" t="t" r="r" b="b"/>
            <a:pathLst>
              <a:path w="182879" h="243839">
                <a:moveTo>
                  <a:pt x="0" y="0"/>
                </a:moveTo>
                <a:lnTo>
                  <a:pt x="11953" y="333"/>
                </a:lnTo>
                <a:lnTo>
                  <a:pt x="23621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90042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1"/>
                </a:lnTo>
                <a:lnTo>
                  <a:pt x="158496" y="60579"/>
                </a:lnTo>
                <a:lnTo>
                  <a:pt x="147320" y="18415"/>
                </a:lnTo>
                <a:lnTo>
                  <a:pt x="80263" y="18415"/>
                </a:lnTo>
                <a:lnTo>
                  <a:pt x="80263" y="110490"/>
                </a:lnTo>
                <a:lnTo>
                  <a:pt x="89662" y="110490"/>
                </a:lnTo>
                <a:lnTo>
                  <a:pt x="128015" y="105410"/>
                </a:lnTo>
                <a:lnTo>
                  <a:pt x="134238" y="81661"/>
                </a:lnTo>
                <a:lnTo>
                  <a:pt x="145669" y="81153"/>
                </a:lnTo>
                <a:lnTo>
                  <a:pt x="145428" y="92938"/>
                </a:lnTo>
                <a:lnTo>
                  <a:pt x="145272" y="103139"/>
                </a:lnTo>
                <a:lnTo>
                  <a:pt x="145186" y="111746"/>
                </a:lnTo>
                <a:lnTo>
                  <a:pt x="145161" y="118744"/>
                </a:lnTo>
                <a:lnTo>
                  <a:pt x="145186" y="125648"/>
                </a:lnTo>
                <a:lnTo>
                  <a:pt x="145272" y="134159"/>
                </a:lnTo>
                <a:lnTo>
                  <a:pt x="145428" y="144266"/>
                </a:lnTo>
                <a:lnTo>
                  <a:pt x="145669" y="155956"/>
                </a:lnTo>
                <a:lnTo>
                  <a:pt x="134238" y="156718"/>
                </a:lnTo>
                <a:lnTo>
                  <a:pt x="105346" y="127222"/>
                </a:lnTo>
                <a:lnTo>
                  <a:pt x="89408" y="127127"/>
                </a:lnTo>
                <a:lnTo>
                  <a:pt x="80263" y="127127"/>
                </a:lnTo>
                <a:lnTo>
                  <a:pt x="80263" y="186562"/>
                </a:lnTo>
                <a:lnTo>
                  <a:pt x="80287" y="196084"/>
                </a:lnTo>
                <a:lnTo>
                  <a:pt x="80359" y="205581"/>
                </a:lnTo>
                <a:lnTo>
                  <a:pt x="80478" y="215030"/>
                </a:lnTo>
                <a:lnTo>
                  <a:pt x="80645" y="224409"/>
                </a:lnTo>
                <a:lnTo>
                  <a:pt x="149987" y="224409"/>
                </a:lnTo>
                <a:lnTo>
                  <a:pt x="171830" y="178816"/>
                </a:lnTo>
                <a:lnTo>
                  <a:pt x="182372" y="177292"/>
                </a:lnTo>
                <a:lnTo>
                  <a:pt x="178180" y="242062"/>
                </a:lnTo>
                <a:lnTo>
                  <a:pt x="177037" y="243331"/>
                </a:lnTo>
                <a:lnTo>
                  <a:pt x="155578" y="243091"/>
                </a:lnTo>
                <a:lnTo>
                  <a:pt x="134429" y="242935"/>
                </a:lnTo>
                <a:lnTo>
                  <a:pt x="113565" y="242849"/>
                </a:lnTo>
                <a:lnTo>
                  <a:pt x="92963" y="242824"/>
                </a:lnTo>
                <a:lnTo>
                  <a:pt x="46989" y="242824"/>
                </a:lnTo>
                <a:lnTo>
                  <a:pt x="35750" y="242849"/>
                </a:lnTo>
                <a:lnTo>
                  <a:pt x="24320" y="242935"/>
                </a:lnTo>
                <a:lnTo>
                  <a:pt x="12700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3240" y="228219"/>
                </a:lnTo>
                <a:lnTo>
                  <a:pt x="26162" y="227456"/>
                </a:lnTo>
                <a:lnTo>
                  <a:pt x="27686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4" y="207263"/>
                </a:lnTo>
                <a:lnTo>
                  <a:pt x="28194" y="201549"/>
                </a:lnTo>
                <a:lnTo>
                  <a:pt x="28321" y="195325"/>
                </a:lnTo>
                <a:lnTo>
                  <a:pt x="28321" y="188341"/>
                </a:lnTo>
                <a:lnTo>
                  <a:pt x="28321" y="50165"/>
                </a:lnTo>
                <a:lnTo>
                  <a:pt x="28321" y="44323"/>
                </a:lnTo>
                <a:lnTo>
                  <a:pt x="28194" y="39116"/>
                </a:lnTo>
                <a:lnTo>
                  <a:pt x="28194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25190" y="459193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7913" y="714"/>
                </a:lnTo>
                <a:lnTo>
                  <a:pt x="81343" y="571"/>
                </a:lnTo>
                <a:lnTo>
                  <a:pt x="93630" y="333"/>
                </a:lnTo>
                <a:lnTo>
                  <a:pt x="104775" y="0"/>
                </a:lnTo>
                <a:lnTo>
                  <a:pt x="105790" y="8890"/>
                </a:lnTo>
                <a:lnTo>
                  <a:pt x="80287" y="41284"/>
                </a:lnTo>
                <a:lnTo>
                  <a:pt x="80263" y="49403"/>
                </a:lnTo>
                <a:lnTo>
                  <a:pt x="80263" y="105663"/>
                </a:lnTo>
                <a:lnTo>
                  <a:pt x="183642" y="105663"/>
                </a:lnTo>
                <a:lnTo>
                  <a:pt x="183642" y="49403"/>
                </a:lnTo>
                <a:lnTo>
                  <a:pt x="158496" y="8890"/>
                </a:lnTo>
                <a:lnTo>
                  <a:pt x="157987" y="0"/>
                </a:lnTo>
                <a:lnTo>
                  <a:pt x="169461" y="333"/>
                </a:lnTo>
                <a:lnTo>
                  <a:pt x="181959" y="571"/>
                </a:lnTo>
                <a:lnTo>
                  <a:pt x="195456" y="714"/>
                </a:lnTo>
                <a:lnTo>
                  <a:pt x="209931" y="762"/>
                </a:lnTo>
                <a:lnTo>
                  <a:pt x="224242" y="714"/>
                </a:lnTo>
                <a:lnTo>
                  <a:pt x="237839" y="571"/>
                </a:lnTo>
                <a:lnTo>
                  <a:pt x="250721" y="333"/>
                </a:lnTo>
                <a:lnTo>
                  <a:pt x="262889" y="0"/>
                </a:lnTo>
                <a:lnTo>
                  <a:pt x="263779" y="8890"/>
                </a:lnTo>
                <a:lnTo>
                  <a:pt x="235481" y="41856"/>
                </a:lnTo>
                <a:lnTo>
                  <a:pt x="235458" y="50165"/>
                </a:lnTo>
                <a:lnTo>
                  <a:pt x="235458" y="188341"/>
                </a:lnTo>
                <a:lnTo>
                  <a:pt x="237617" y="227330"/>
                </a:lnTo>
                <a:lnTo>
                  <a:pt x="263144" y="234569"/>
                </a:lnTo>
                <a:lnTo>
                  <a:pt x="263779" y="243331"/>
                </a:lnTo>
                <a:lnTo>
                  <a:pt x="251009" y="243091"/>
                </a:lnTo>
                <a:lnTo>
                  <a:pt x="237632" y="242935"/>
                </a:lnTo>
                <a:lnTo>
                  <a:pt x="223613" y="242849"/>
                </a:lnTo>
                <a:lnTo>
                  <a:pt x="208914" y="242824"/>
                </a:lnTo>
                <a:lnTo>
                  <a:pt x="194792" y="242849"/>
                </a:lnTo>
                <a:lnTo>
                  <a:pt x="181752" y="242935"/>
                </a:lnTo>
                <a:lnTo>
                  <a:pt x="169785" y="243091"/>
                </a:lnTo>
                <a:lnTo>
                  <a:pt x="158876" y="243331"/>
                </a:lnTo>
                <a:lnTo>
                  <a:pt x="157987" y="234569"/>
                </a:lnTo>
                <a:lnTo>
                  <a:pt x="183618" y="198125"/>
                </a:lnTo>
                <a:lnTo>
                  <a:pt x="183642" y="188341"/>
                </a:lnTo>
                <a:lnTo>
                  <a:pt x="183642" y="123952"/>
                </a:lnTo>
                <a:lnTo>
                  <a:pt x="80263" y="123952"/>
                </a:lnTo>
                <a:lnTo>
                  <a:pt x="80263" y="188341"/>
                </a:lnTo>
                <a:lnTo>
                  <a:pt x="82296" y="227711"/>
                </a:lnTo>
                <a:lnTo>
                  <a:pt x="105283" y="234569"/>
                </a:lnTo>
                <a:lnTo>
                  <a:pt x="105790" y="243331"/>
                </a:lnTo>
                <a:lnTo>
                  <a:pt x="94549" y="243091"/>
                </a:lnTo>
                <a:lnTo>
                  <a:pt x="82343" y="242935"/>
                </a:lnTo>
                <a:lnTo>
                  <a:pt x="69161" y="242849"/>
                </a:lnTo>
                <a:lnTo>
                  <a:pt x="54990" y="242824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8225" y="207184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453132" y="4982590"/>
            <a:ext cx="918591" cy="35064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405632" y="517529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405632" y="516263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617214" y="5018659"/>
            <a:ext cx="666115" cy="300355"/>
          </a:xfrm>
          <a:custGeom>
            <a:avLst/>
            <a:gdLst/>
            <a:ahLst/>
            <a:cxnLst/>
            <a:rect l="l" t="t" r="r" b="b"/>
            <a:pathLst>
              <a:path w="666114" h="300354">
                <a:moveTo>
                  <a:pt x="258952" y="184277"/>
                </a:moveTo>
                <a:lnTo>
                  <a:pt x="242950" y="184277"/>
                </a:lnTo>
                <a:lnTo>
                  <a:pt x="236474" y="186690"/>
                </a:lnTo>
                <a:lnTo>
                  <a:pt x="231521" y="191389"/>
                </a:lnTo>
                <a:lnTo>
                  <a:pt x="226568" y="196215"/>
                </a:lnTo>
                <a:lnTo>
                  <a:pt x="224155" y="202819"/>
                </a:lnTo>
                <a:lnTo>
                  <a:pt x="224155" y="211328"/>
                </a:lnTo>
                <a:lnTo>
                  <a:pt x="234062" y="217668"/>
                </a:lnTo>
                <a:lnTo>
                  <a:pt x="241125" y="225091"/>
                </a:lnTo>
                <a:lnTo>
                  <a:pt x="245354" y="233634"/>
                </a:lnTo>
                <a:lnTo>
                  <a:pt x="246761" y="243332"/>
                </a:lnTo>
                <a:lnTo>
                  <a:pt x="244828" y="254857"/>
                </a:lnTo>
                <a:lnTo>
                  <a:pt x="239013" y="266382"/>
                </a:lnTo>
                <a:lnTo>
                  <a:pt x="229294" y="277907"/>
                </a:lnTo>
                <a:lnTo>
                  <a:pt x="215646" y="289433"/>
                </a:lnTo>
                <a:lnTo>
                  <a:pt x="224409" y="299974"/>
                </a:lnTo>
                <a:lnTo>
                  <a:pt x="257895" y="271041"/>
                </a:lnTo>
                <a:lnTo>
                  <a:pt x="278542" y="229590"/>
                </a:lnTo>
                <a:lnTo>
                  <a:pt x="279400" y="218440"/>
                </a:lnTo>
                <a:lnTo>
                  <a:pt x="278897" y="211415"/>
                </a:lnTo>
                <a:lnTo>
                  <a:pt x="277383" y="205009"/>
                </a:lnTo>
                <a:lnTo>
                  <a:pt x="274845" y="199223"/>
                </a:lnTo>
                <a:lnTo>
                  <a:pt x="271272" y="194056"/>
                </a:lnTo>
                <a:lnTo>
                  <a:pt x="265811" y="187579"/>
                </a:lnTo>
                <a:lnTo>
                  <a:pt x="258952" y="184277"/>
                </a:lnTo>
                <a:close/>
              </a:path>
              <a:path w="666114" h="300354">
                <a:moveTo>
                  <a:pt x="402336" y="0"/>
                </a:moveTo>
                <a:lnTo>
                  <a:pt x="402844" y="8890"/>
                </a:lnTo>
                <a:lnTo>
                  <a:pt x="428751" y="16383"/>
                </a:lnTo>
                <a:lnTo>
                  <a:pt x="430149" y="18415"/>
                </a:lnTo>
                <a:lnTo>
                  <a:pt x="430275" y="21336"/>
                </a:lnTo>
                <a:lnTo>
                  <a:pt x="430442" y="27430"/>
                </a:lnTo>
                <a:lnTo>
                  <a:pt x="430562" y="207089"/>
                </a:lnTo>
                <a:lnTo>
                  <a:pt x="430442" y="215433"/>
                </a:lnTo>
                <a:lnTo>
                  <a:pt x="402336" y="234569"/>
                </a:lnTo>
                <a:lnTo>
                  <a:pt x="403225" y="243332"/>
                </a:lnTo>
                <a:lnTo>
                  <a:pt x="442658" y="242849"/>
                </a:lnTo>
                <a:lnTo>
                  <a:pt x="508097" y="242824"/>
                </a:lnTo>
                <a:lnTo>
                  <a:pt x="507619" y="234569"/>
                </a:lnTo>
                <a:lnTo>
                  <a:pt x="482600" y="123952"/>
                </a:lnTo>
                <a:lnTo>
                  <a:pt x="637794" y="123952"/>
                </a:lnTo>
                <a:lnTo>
                  <a:pt x="637794" y="105664"/>
                </a:lnTo>
                <a:lnTo>
                  <a:pt x="482600" y="105664"/>
                </a:lnTo>
                <a:lnTo>
                  <a:pt x="482695" y="33702"/>
                </a:lnTo>
                <a:lnTo>
                  <a:pt x="508126" y="8890"/>
                </a:lnTo>
                <a:lnTo>
                  <a:pt x="507198" y="762"/>
                </a:lnTo>
                <a:lnTo>
                  <a:pt x="455675" y="762"/>
                </a:lnTo>
                <a:lnTo>
                  <a:pt x="427767" y="571"/>
                </a:lnTo>
                <a:lnTo>
                  <a:pt x="402336" y="0"/>
                </a:lnTo>
                <a:close/>
              </a:path>
              <a:path w="666114" h="300354">
                <a:moveTo>
                  <a:pt x="508097" y="242824"/>
                </a:moveTo>
                <a:lnTo>
                  <a:pt x="457326" y="242824"/>
                </a:lnTo>
                <a:lnTo>
                  <a:pt x="484679" y="242935"/>
                </a:lnTo>
                <a:lnTo>
                  <a:pt x="508126" y="243332"/>
                </a:lnTo>
                <a:lnTo>
                  <a:pt x="508097" y="242824"/>
                </a:lnTo>
                <a:close/>
              </a:path>
              <a:path w="666114" h="300354">
                <a:moveTo>
                  <a:pt x="637794" y="123952"/>
                </a:moveTo>
                <a:lnTo>
                  <a:pt x="585977" y="123952"/>
                </a:lnTo>
                <a:lnTo>
                  <a:pt x="585882" y="207089"/>
                </a:lnTo>
                <a:lnTo>
                  <a:pt x="585758" y="215433"/>
                </a:lnTo>
                <a:lnTo>
                  <a:pt x="560324" y="234569"/>
                </a:lnTo>
                <a:lnTo>
                  <a:pt x="561213" y="243332"/>
                </a:lnTo>
                <a:lnTo>
                  <a:pt x="584088" y="242935"/>
                </a:lnTo>
                <a:lnTo>
                  <a:pt x="666078" y="242824"/>
                </a:lnTo>
                <a:lnTo>
                  <a:pt x="665480" y="234569"/>
                </a:lnTo>
                <a:lnTo>
                  <a:pt x="637888" y="207089"/>
                </a:lnTo>
                <a:lnTo>
                  <a:pt x="637794" y="123952"/>
                </a:lnTo>
                <a:close/>
              </a:path>
              <a:path w="666114" h="300354">
                <a:moveTo>
                  <a:pt x="666078" y="242824"/>
                </a:moveTo>
                <a:lnTo>
                  <a:pt x="611251" y="242824"/>
                </a:lnTo>
                <a:lnTo>
                  <a:pt x="625949" y="242849"/>
                </a:lnTo>
                <a:lnTo>
                  <a:pt x="666114" y="243332"/>
                </a:lnTo>
                <a:lnTo>
                  <a:pt x="666078" y="242824"/>
                </a:lnTo>
                <a:close/>
              </a:path>
              <a:path w="666114" h="300354">
                <a:moveTo>
                  <a:pt x="560324" y="0"/>
                </a:moveTo>
                <a:lnTo>
                  <a:pt x="560832" y="8890"/>
                </a:lnTo>
                <a:lnTo>
                  <a:pt x="581151" y="14732"/>
                </a:lnTo>
                <a:lnTo>
                  <a:pt x="583946" y="15621"/>
                </a:lnTo>
                <a:lnTo>
                  <a:pt x="585977" y="105664"/>
                </a:lnTo>
                <a:lnTo>
                  <a:pt x="637794" y="105664"/>
                </a:lnTo>
                <a:lnTo>
                  <a:pt x="637899" y="33702"/>
                </a:lnTo>
                <a:lnTo>
                  <a:pt x="666114" y="8890"/>
                </a:lnTo>
                <a:lnTo>
                  <a:pt x="665302" y="762"/>
                </a:lnTo>
                <a:lnTo>
                  <a:pt x="612266" y="762"/>
                </a:lnTo>
                <a:lnTo>
                  <a:pt x="584295" y="571"/>
                </a:lnTo>
                <a:lnTo>
                  <a:pt x="571797" y="333"/>
                </a:lnTo>
                <a:lnTo>
                  <a:pt x="560324" y="0"/>
                </a:lnTo>
                <a:close/>
              </a:path>
              <a:path w="666114" h="300354">
                <a:moveTo>
                  <a:pt x="507111" y="0"/>
                </a:moveTo>
                <a:lnTo>
                  <a:pt x="495966" y="333"/>
                </a:lnTo>
                <a:lnTo>
                  <a:pt x="483679" y="571"/>
                </a:lnTo>
                <a:lnTo>
                  <a:pt x="455675" y="762"/>
                </a:lnTo>
                <a:lnTo>
                  <a:pt x="507198" y="762"/>
                </a:lnTo>
                <a:lnTo>
                  <a:pt x="507111" y="0"/>
                </a:lnTo>
                <a:close/>
              </a:path>
              <a:path w="666114" h="300354">
                <a:moveTo>
                  <a:pt x="665226" y="0"/>
                </a:moveTo>
                <a:lnTo>
                  <a:pt x="640175" y="571"/>
                </a:lnTo>
                <a:lnTo>
                  <a:pt x="612266" y="762"/>
                </a:lnTo>
                <a:lnTo>
                  <a:pt x="665302" y="762"/>
                </a:lnTo>
                <a:lnTo>
                  <a:pt x="665226" y="0"/>
                </a:lnTo>
                <a:close/>
              </a:path>
              <a:path w="666114" h="300354">
                <a:moveTo>
                  <a:pt x="0" y="0"/>
                </a:moveTo>
                <a:lnTo>
                  <a:pt x="508" y="8890"/>
                </a:lnTo>
                <a:lnTo>
                  <a:pt x="26415" y="16383"/>
                </a:lnTo>
                <a:lnTo>
                  <a:pt x="27812" y="18415"/>
                </a:lnTo>
                <a:lnTo>
                  <a:pt x="27939" y="21336"/>
                </a:lnTo>
                <a:lnTo>
                  <a:pt x="28066" y="29591"/>
                </a:lnTo>
                <a:lnTo>
                  <a:pt x="28194" y="34417"/>
                </a:lnTo>
                <a:lnTo>
                  <a:pt x="28194" y="207264"/>
                </a:lnTo>
                <a:lnTo>
                  <a:pt x="28066" y="212979"/>
                </a:lnTo>
                <a:lnTo>
                  <a:pt x="27939" y="222885"/>
                </a:lnTo>
                <a:lnTo>
                  <a:pt x="27686" y="225552"/>
                </a:lnTo>
                <a:lnTo>
                  <a:pt x="26162" y="227457"/>
                </a:lnTo>
                <a:lnTo>
                  <a:pt x="23240" y="228219"/>
                </a:lnTo>
                <a:lnTo>
                  <a:pt x="0" y="234569"/>
                </a:lnTo>
                <a:lnTo>
                  <a:pt x="888" y="243332"/>
                </a:lnTo>
                <a:lnTo>
                  <a:pt x="35750" y="242849"/>
                </a:lnTo>
                <a:lnTo>
                  <a:pt x="177495" y="242824"/>
                </a:lnTo>
                <a:lnTo>
                  <a:pt x="178181" y="242062"/>
                </a:lnTo>
                <a:lnTo>
                  <a:pt x="179323" y="224409"/>
                </a:lnTo>
                <a:lnTo>
                  <a:pt x="80645" y="224409"/>
                </a:lnTo>
                <a:lnTo>
                  <a:pt x="80452" y="212979"/>
                </a:lnTo>
                <a:lnTo>
                  <a:pt x="80328" y="201549"/>
                </a:lnTo>
                <a:lnTo>
                  <a:pt x="80263" y="127127"/>
                </a:lnTo>
                <a:lnTo>
                  <a:pt x="145201" y="127127"/>
                </a:lnTo>
                <a:lnTo>
                  <a:pt x="145199" y="110490"/>
                </a:lnTo>
                <a:lnTo>
                  <a:pt x="80263" y="110490"/>
                </a:lnTo>
                <a:lnTo>
                  <a:pt x="80263" y="18415"/>
                </a:lnTo>
                <a:lnTo>
                  <a:pt x="175420" y="18415"/>
                </a:lnTo>
                <a:lnTo>
                  <a:pt x="178562" y="1397"/>
                </a:lnTo>
                <a:lnTo>
                  <a:pt x="178042" y="762"/>
                </a:lnTo>
                <a:lnTo>
                  <a:pt x="46100" y="762"/>
                </a:lnTo>
                <a:lnTo>
                  <a:pt x="23621" y="571"/>
                </a:lnTo>
                <a:lnTo>
                  <a:pt x="0" y="0"/>
                </a:lnTo>
                <a:close/>
              </a:path>
              <a:path w="666114" h="300354">
                <a:moveTo>
                  <a:pt x="177495" y="242824"/>
                </a:moveTo>
                <a:lnTo>
                  <a:pt x="92963" y="242824"/>
                </a:lnTo>
                <a:lnTo>
                  <a:pt x="177037" y="243332"/>
                </a:lnTo>
                <a:lnTo>
                  <a:pt x="177495" y="242824"/>
                </a:lnTo>
                <a:close/>
              </a:path>
              <a:path w="666114" h="300354">
                <a:moveTo>
                  <a:pt x="182372" y="177292"/>
                </a:moveTo>
                <a:lnTo>
                  <a:pt x="171831" y="178816"/>
                </a:lnTo>
                <a:lnTo>
                  <a:pt x="149987" y="224409"/>
                </a:lnTo>
                <a:lnTo>
                  <a:pt x="179323" y="224409"/>
                </a:lnTo>
                <a:lnTo>
                  <a:pt x="182372" y="177292"/>
                </a:lnTo>
                <a:close/>
              </a:path>
              <a:path w="666114" h="300354">
                <a:moveTo>
                  <a:pt x="145201" y="127127"/>
                </a:moveTo>
                <a:lnTo>
                  <a:pt x="89408" y="127127"/>
                </a:lnTo>
                <a:lnTo>
                  <a:pt x="97246" y="127150"/>
                </a:lnTo>
                <a:lnTo>
                  <a:pt x="122427" y="127508"/>
                </a:lnTo>
                <a:lnTo>
                  <a:pt x="125095" y="127635"/>
                </a:lnTo>
                <a:lnTo>
                  <a:pt x="126873" y="129159"/>
                </a:lnTo>
                <a:lnTo>
                  <a:pt x="127762" y="132334"/>
                </a:lnTo>
                <a:lnTo>
                  <a:pt x="134238" y="156718"/>
                </a:lnTo>
                <a:lnTo>
                  <a:pt x="145669" y="155956"/>
                </a:lnTo>
                <a:lnTo>
                  <a:pt x="145428" y="144266"/>
                </a:lnTo>
                <a:lnTo>
                  <a:pt x="145272" y="134159"/>
                </a:lnTo>
                <a:lnTo>
                  <a:pt x="145201" y="127127"/>
                </a:lnTo>
                <a:close/>
              </a:path>
              <a:path w="666114" h="300354">
                <a:moveTo>
                  <a:pt x="145669" y="81153"/>
                </a:moveTo>
                <a:lnTo>
                  <a:pt x="134238" y="81661"/>
                </a:lnTo>
                <a:lnTo>
                  <a:pt x="128015" y="105410"/>
                </a:lnTo>
                <a:lnTo>
                  <a:pt x="127000" y="108458"/>
                </a:lnTo>
                <a:lnTo>
                  <a:pt x="125095" y="109982"/>
                </a:lnTo>
                <a:lnTo>
                  <a:pt x="122047" y="110109"/>
                </a:lnTo>
                <a:lnTo>
                  <a:pt x="113522" y="110275"/>
                </a:lnTo>
                <a:lnTo>
                  <a:pt x="89662" y="110490"/>
                </a:lnTo>
                <a:lnTo>
                  <a:pt x="145199" y="110490"/>
                </a:lnTo>
                <a:lnTo>
                  <a:pt x="145272" y="103139"/>
                </a:lnTo>
                <a:lnTo>
                  <a:pt x="145428" y="92938"/>
                </a:lnTo>
                <a:lnTo>
                  <a:pt x="145669" y="81153"/>
                </a:lnTo>
                <a:close/>
              </a:path>
              <a:path w="666114" h="300354">
                <a:moveTo>
                  <a:pt x="175420" y="18415"/>
                </a:moveTo>
                <a:lnTo>
                  <a:pt x="147320" y="18415"/>
                </a:lnTo>
                <a:lnTo>
                  <a:pt x="158496" y="60579"/>
                </a:lnTo>
                <a:lnTo>
                  <a:pt x="167894" y="59182"/>
                </a:lnTo>
                <a:lnTo>
                  <a:pt x="175420" y="18415"/>
                </a:lnTo>
                <a:close/>
              </a:path>
              <a:path w="666114" h="300354">
                <a:moveTo>
                  <a:pt x="177419" y="0"/>
                </a:moveTo>
                <a:lnTo>
                  <a:pt x="90043" y="762"/>
                </a:lnTo>
                <a:lnTo>
                  <a:pt x="178042" y="762"/>
                </a:lnTo>
                <a:lnTo>
                  <a:pt x="177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826764" y="5196840"/>
            <a:ext cx="75946" cy="12788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019550" y="501865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7913" y="714"/>
                </a:lnTo>
                <a:lnTo>
                  <a:pt x="81343" y="571"/>
                </a:lnTo>
                <a:lnTo>
                  <a:pt x="93630" y="333"/>
                </a:lnTo>
                <a:lnTo>
                  <a:pt x="104775" y="0"/>
                </a:lnTo>
                <a:lnTo>
                  <a:pt x="105790" y="8890"/>
                </a:lnTo>
                <a:lnTo>
                  <a:pt x="80287" y="41284"/>
                </a:lnTo>
                <a:lnTo>
                  <a:pt x="80263" y="49403"/>
                </a:lnTo>
                <a:lnTo>
                  <a:pt x="80263" y="105664"/>
                </a:lnTo>
                <a:lnTo>
                  <a:pt x="183641" y="105664"/>
                </a:lnTo>
                <a:lnTo>
                  <a:pt x="183641" y="49403"/>
                </a:lnTo>
                <a:lnTo>
                  <a:pt x="158496" y="8890"/>
                </a:lnTo>
                <a:lnTo>
                  <a:pt x="157987" y="0"/>
                </a:lnTo>
                <a:lnTo>
                  <a:pt x="169461" y="333"/>
                </a:lnTo>
                <a:lnTo>
                  <a:pt x="181959" y="571"/>
                </a:lnTo>
                <a:lnTo>
                  <a:pt x="195456" y="714"/>
                </a:lnTo>
                <a:lnTo>
                  <a:pt x="209930" y="762"/>
                </a:lnTo>
                <a:lnTo>
                  <a:pt x="224242" y="714"/>
                </a:lnTo>
                <a:lnTo>
                  <a:pt x="237839" y="571"/>
                </a:lnTo>
                <a:lnTo>
                  <a:pt x="250721" y="333"/>
                </a:lnTo>
                <a:lnTo>
                  <a:pt x="262889" y="0"/>
                </a:lnTo>
                <a:lnTo>
                  <a:pt x="263778" y="8890"/>
                </a:lnTo>
                <a:lnTo>
                  <a:pt x="235481" y="41856"/>
                </a:lnTo>
                <a:lnTo>
                  <a:pt x="235458" y="50165"/>
                </a:lnTo>
                <a:lnTo>
                  <a:pt x="235458" y="188341"/>
                </a:lnTo>
                <a:lnTo>
                  <a:pt x="237616" y="227330"/>
                </a:lnTo>
                <a:lnTo>
                  <a:pt x="263144" y="234569"/>
                </a:lnTo>
                <a:lnTo>
                  <a:pt x="263778" y="243332"/>
                </a:lnTo>
                <a:lnTo>
                  <a:pt x="251009" y="243091"/>
                </a:lnTo>
                <a:lnTo>
                  <a:pt x="237632" y="242935"/>
                </a:lnTo>
                <a:lnTo>
                  <a:pt x="223613" y="242849"/>
                </a:lnTo>
                <a:lnTo>
                  <a:pt x="208914" y="242824"/>
                </a:lnTo>
                <a:lnTo>
                  <a:pt x="194792" y="242849"/>
                </a:lnTo>
                <a:lnTo>
                  <a:pt x="181752" y="242935"/>
                </a:lnTo>
                <a:lnTo>
                  <a:pt x="169785" y="243091"/>
                </a:lnTo>
                <a:lnTo>
                  <a:pt x="158876" y="243332"/>
                </a:lnTo>
                <a:lnTo>
                  <a:pt x="157987" y="234569"/>
                </a:lnTo>
                <a:lnTo>
                  <a:pt x="183618" y="198125"/>
                </a:lnTo>
                <a:lnTo>
                  <a:pt x="183641" y="188341"/>
                </a:lnTo>
                <a:lnTo>
                  <a:pt x="183641" y="123952"/>
                </a:lnTo>
                <a:lnTo>
                  <a:pt x="80263" y="123952"/>
                </a:lnTo>
                <a:lnTo>
                  <a:pt x="80263" y="188341"/>
                </a:lnTo>
                <a:lnTo>
                  <a:pt x="82296" y="227711"/>
                </a:lnTo>
                <a:lnTo>
                  <a:pt x="105283" y="234569"/>
                </a:lnTo>
                <a:lnTo>
                  <a:pt x="105790" y="243332"/>
                </a:lnTo>
                <a:lnTo>
                  <a:pt x="94549" y="243091"/>
                </a:lnTo>
                <a:lnTo>
                  <a:pt x="82343" y="242935"/>
                </a:lnTo>
                <a:lnTo>
                  <a:pt x="69161" y="242849"/>
                </a:lnTo>
                <a:lnTo>
                  <a:pt x="54990" y="242824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8225" y="207184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617214" y="5018659"/>
            <a:ext cx="182880" cy="243840"/>
          </a:xfrm>
          <a:custGeom>
            <a:avLst/>
            <a:gdLst/>
            <a:ahLst/>
            <a:cxnLst/>
            <a:rect l="l" t="t" r="r" b="b"/>
            <a:pathLst>
              <a:path w="182879" h="243839">
                <a:moveTo>
                  <a:pt x="0" y="0"/>
                </a:moveTo>
                <a:lnTo>
                  <a:pt x="11953" y="333"/>
                </a:lnTo>
                <a:lnTo>
                  <a:pt x="23621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90043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2"/>
                </a:lnTo>
                <a:lnTo>
                  <a:pt x="158496" y="60579"/>
                </a:lnTo>
                <a:lnTo>
                  <a:pt x="147320" y="18415"/>
                </a:lnTo>
                <a:lnTo>
                  <a:pt x="80263" y="18415"/>
                </a:lnTo>
                <a:lnTo>
                  <a:pt x="80263" y="110490"/>
                </a:lnTo>
                <a:lnTo>
                  <a:pt x="89662" y="110490"/>
                </a:lnTo>
                <a:lnTo>
                  <a:pt x="128015" y="105410"/>
                </a:lnTo>
                <a:lnTo>
                  <a:pt x="134238" y="81661"/>
                </a:lnTo>
                <a:lnTo>
                  <a:pt x="145669" y="81153"/>
                </a:lnTo>
                <a:lnTo>
                  <a:pt x="145428" y="92938"/>
                </a:lnTo>
                <a:lnTo>
                  <a:pt x="145272" y="103139"/>
                </a:lnTo>
                <a:lnTo>
                  <a:pt x="145186" y="111746"/>
                </a:lnTo>
                <a:lnTo>
                  <a:pt x="145161" y="118745"/>
                </a:lnTo>
                <a:lnTo>
                  <a:pt x="145186" y="125648"/>
                </a:lnTo>
                <a:lnTo>
                  <a:pt x="145272" y="134159"/>
                </a:lnTo>
                <a:lnTo>
                  <a:pt x="145428" y="144266"/>
                </a:lnTo>
                <a:lnTo>
                  <a:pt x="145669" y="155956"/>
                </a:lnTo>
                <a:lnTo>
                  <a:pt x="134238" y="156718"/>
                </a:lnTo>
                <a:lnTo>
                  <a:pt x="105346" y="127222"/>
                </a:lnTo>
                <a:lnTo>
                  <a:pt x="89408" y="127127"/>
                </a:lnTo>
                <a:lnTo>
                  <a:pt x="80263" y="127127"/>
                </a:lnTo>
                <a:lnTo>
                  <a:pt x="80263" y="186563"/>
                </a:lnTo>
                <a:lnTo>
                  <a:pt x="80287" y="196084"/>
                </a:lnTo>
                <a:lnTo>
                  <a:pt x="80359" y="205581"/>
                </a:lnTo>
                <a:lnTo>
                  <a:pt x="80478" y="215030"/>
                </a:lnTo>
                <a:lnTo>
                  <a:pt x="80645" y="224409"/>
                </a:lnTo>
                <a:lnTo>
                  <a:pt x="149987" y="224409"/>
                </a:lnTo>
                <a:lnTo>
                  <a:pt x="171831" y="178816"/>
                </a:lnTo>
                <a:lnTo>
                  <a:pt x="182372" y="177292"/>
                </a:lnTo>
                <a:lnTo>
                  <a:pt x="178181" y="242062"/>
                </a:lnTo>
                <a:lnTo>
                  <a:pt x="177037" y="243332"/>
                </a:lnTo>
                <a:lnTo>
                  <a:pt x="155578" y="243091"/>
                </a:lnTo>
                <a:lnTo>
                  <a:pt x="134429" y="242935"/>
                </a:lnTo>
                <a:lnTo>
                  <a:pt x="113565" y="242849"/>
                </a:lnTo>
                <a:lnTo>
                  <a:pt x="92963" y="242824"/>
                </a:lnTo>
                <a:lnTo>
                  <a:pt x="46989" y="242824"/>
                </a:lnTo>
                <a:lnTo>
                  <a:pt x="35750" y="242849"/>
                </a:lnTo>
                <a:lnTo>
                  <a:pt x="24320" y="242935"/>
                </a:lnTo>
                <a:lnTo>
                  <a:pt x="12700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3240" y="228219"/>
                </a:lnTo>
                <a:lnTo>
                  <a:pt x="26162" y="227457"/>
                </a:lnTo>
                <a:lnTo>
                  <a:pt x="27686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4" y="207264"/>
                </a:lnTo>
                <a:lnTo>
                  <a:pt x="28194" y="201549"/>
                </a:lnTo>
                <a:lnTo>
                  <a:pt x="28321" y="195326"/>
                </a:lnTo>
                <a:lnTo>
                  <a:pt x="28321" y="188341"/>
                </a:lnTo>
                <a:lnTo>
                  <a:pt x="28321" y="50165"/>
                </a:lnTo>
                <a:lnTo>
                  <a:pt x="28321" y="44323"/>
                </a:lnTo>
                <a:lnTo>
                  <a:pt x="28194" y="39116"/>
                </a:lnTo>
                <a:lnTo>
                  <a:pt x="28194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9890" y="2221992"/>
            <a:ext cx="2459990" cy="806450"/>
          </a:xfrm>
          <a:custGeom>
            <a:avLst/>
            <a:gdLst/>
            <a:ahLst/>
            <a:cxnLst/>
            <a:rect l="l" t="t" r="r" b="b"/>
            <a:pathLst>
              <a:path w="2459990" h="806450">
                <a:moveTo>
                  <a:pt x="2306549" y="757834"/>
                </a:moveTo>
                <a:lnTo>
                  <a:pt x="2291588" y="806450"/>
                </a:lnTo>
                <a:lnTo>
                  <a:pt x="2459609" y="778383"/>
                </a:lnTo>
                <a:lnTo>
                  <a:pt x="2445906" y="765302"/>
                </a:lnTo>
                <a:lnTo>
                  <a:pt x="2330831" y="765302"/>
                </a:lnTo>
                <a:lnTo>
                  <a:pt x="2306549" y="757834"/>
                </a:lnTo>
                <a:close/>
              </a:path>
              <a:path w="2459990" h="806450">
                <a:moveTo>
                  <a:pt x="2321474" y="709341"/>
                </a:moveTo>
                <a:lnTo>
                  <a:pt x="2306549" y="757834"/>
                </a:lnTo>
                <a:lnTo>
                  <a:pt x="2330831" y="765302"/>
                </a:lnTo>
                <a:lnTo>
                  <a:pt x="2345690" y="716788"/>
                </a:lnTo>
                <a:lnTo>
                  <a:pt x="2321474" y="709341"/>
                </a:lnTo>
                <a:close/>
              </a:path>
              <a:path w="2459990" h="806450">
                <a:moveTo>
                  <a:pt x="2336418" y="660781"/>
                </a:moveTo>
                <a:lnTo>
                  <a:pt x="2321474" y="709341"/>
                </a:lnTo>
                <a:lnTo>
                  <a:pt x="2345690" y="716788"/>
                </a:lnTo>
                <a:lnTo>
                  <a:pt x="2330831" y="765302"/>
                </a:lnTo>
                <a:lnTo>
                  <a:pt x="2445906" y="765302"/>
                </a:lnTo>
                <a:lnTo>
                  <a:pt x="2336418" y="660781"/>
                </a:lnTo>
                <a:close/>
              </a:path>
              <a:path w="2459990" h="806450">
                <a:moveTo>
                  <a:pt x="14859" y="0"/>
                </a:moveTo>
                <a:lnTo>
                  <a:pt x="0" y="48513"/>
                </a:lnTo>
                <a:lnTo>
                  <a:pt x="2306549" y="757834"/>
                </a:lnTo>
                <a:lnTo>
                  <a:pt x="2321474" y="709341"/>
                </a:lnTo>
                <a:lnTo>
                  <a:pt x="148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00751" y="4429125"/>
            <a:ext cx="2357755" cy="1071880"/>
          </a:xfrm>
          <a:custGeom>
            <a:avLst/>
            <a:gdLst/>
            <a:ahLst/>
            <a:cxnLst/>
            <a:rect l="l" t="t" r="r" b="b"/>
            <a:pathLst>
              <a:path w="2357754" h="1071879">
                <a:moveTo>
                  <a:pt x="0" y="178562"/>
                </a:moveTo>
                <a:lnTo>
                  <a:pt x="6374" y="131115"/>
                </a:lnTo>
                <a:lnTo>
                  <a:pt x="24365" y="88467"/>
                </a:lnTo>
                <a:lnTo>
                  <a:pt x="52276" y="52323"/>
                </a:lnTo>
                <a:lnTo>
                  <a:pt x="88410" y="24393"/>
                </a:lnTo>
                <a:lnTo>
                  <a:pt x="131071" y="6382"/>
                </a:lnTo>
                <a:lnTo>
                  <a:pt x="178562" y="0"/>
                </a:lnTo>
                <a:lnTo>
                  <a:pt x="2178812" y="0"/>
                </a:lnTo>
                <a:lnTo>
                  <a:pt x="2226302" y="6382"/>
                </a:lnTo>
                <a:lnTo>
                  <a:pt x="2268963" y="24393"/>
                </a:lnTo>
                <a:lnTo>
                  <a:pt x="2305097" y="52324"/>
                </a:lnTo>
                <a:lnTo>
                  <a:pt x="2333008" y="88467"/>
                </a:lnTo>
                <a:lnTo>
                  <a:pt x="2350999" y="131115"/>
                </a:lnTo>
                <a:lnTo>
                  <a:pt x="2357374" y="178562"/>
                </a:lnTo>
                <a:lnTo>
                  <a:pt x="2357374" y="892937"/>
                </a:lnTo>
                <a:lnTo>
                  <a:pt x="2350999" y="940436"/>
                </a:lnTo>
                <a:lnTo>
                  <a:pt x="2333008" y="983121"/>
                </a:lnTo>
                <a:lnTo>
                  <a:pt x="2305097" y="1019286"/>
                </a:lnTo>
                <a:lnTo>
                  <a:pt x="2268963" y="1047227"/>
                </a:lnTo>
                <a:lnTo>
                  <a:pt x="2226302" y="1065242"/>
                </a:lnTo>
                <a:lnTo>
                  <a:pt x="2178812" y="1071626"/>
                </a:lnTo>
                <a:lnTo>
                  <a:pt x="178562" y="1071626"/>
                </a:lnTo>
                <a:lnTo>
                  <a:pt x="131071" y="1065242"/>
                </a:lnTo>
                <a:lnTo>
                  <a:pt x="88410" y="1047227"/>
                </a:lnTo>
                <a:lnTo>
                  <a:pt x="52276" y="1019286"/>
                </a:lnTo>
                <a:lnTo>
                  <a:pt x="24365" y="983121"/>
                </a:lnTo>
                <a:lnTo>
                  <a:pt x="6374" y="940436"/>
                </a:lnTo>
                <a:lnTo>
                  <a:pt x="0" y="892937"/>
                </a:lnTo>
                <a:lnTo>
                  <a:pt x="0" y="17856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17820" y="4413503"/>
            <a:ext cx="1239012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84391" y="4413503"/>
            <a:ext cx="595884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07835" y="4413503"/>
            <a:ext cx="559308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94703" y="4413503"/>
            <a:ext cx="1059179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81443" y="4413503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17820" y="4840223"/>
            <a:ext cx="1431035" cy="792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76415" y="4840223"/>
            <a:ext cx="595884" cy="7924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99859" y="4840223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86728" y="4840223"/>
            <a:ext cx="972312" cy="7924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86600" y="4840223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70422" y="4597653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65" y="84963"/>
                </a:moveTo>
                <a:lnTo>
                  <a:pt x="311276" y="84963"/>
                </a:lnTo>
                <a:lnTo>
                  <a:pt x="316611" y="92202"/>
                </a:lnTo>
                <a:lnTo>
                  <a:pt x="321182" y="98298"/>
                </a:lnTo>
                <a:lnTo>
                  <a:pt x="325247" y="103505"/>
                </a:lnTo>
                <a:lnTo>
                  <a:pt x="461899" y="274701"/>
                </a:lnTo>
                <a:lnTo>
                  <a:pt x="481838" y="272796"/>
                </a:lnTo>
                <a:lnTo>
                  <a:pt x="481838" y="192786"/>
                </a:lnTo>
                <a:lnTo>
                  <a:pt x="459613" y="192786"/>
                </a:lnTo>
                <a:lnTo>
                  <a:pt x="454787" y="186309"/>
                </a:lnTo>
                <a:lnTo>
                  <a:pt x="450088" y="180213"/>
                </a:lnTo>
                <a:lnTo>
                  <a:pt x="445388" y="174498"/>
                </a:lnTo>
                <a:lnTo>
                  <a:pt x="373965" y="84963"/>
                </a:lnTo>
                <a:close/>
              </a:path>
              <a:path w="629285" h="338454">
                <a:moveTo>
                  <a:pt x="260603" y="30099"/>
                </a:moveTo>
                <a:lnTo>
                  <a:pt x="261112" y="38862"/>
                </a:lnTo>
                <a:lnTo>
                  <a:pt x="284352" y="45593"/>
                </a:lnTo>
                <a:lnTo>
                  <a:pt x="287019" y="46482"/>
                </a:lnTo>
                <a:lnTo>
                  <a:pt x="288416" y="48387"/>
                </a:lnTo>
                <a:lnTo>
                  <a:pt x="288543" y="51308"/>
                </a:lnTo>
                <a:lnTo>
                  <a:pt x="288710" y="57402"/>
                </a:lnTo>
                <a:lnTo>
                  <a:pt x="288831" y="237013"/>
                </a:lnTo>
                <a:lnTo>
                  <a:pt x="288710" y="245423"/>
                </a:lnTo>
                <a:lnTo>
                  <a:pt x="260603" y="264668"/>
                </a:lnTo>
                <a:lnTo>
                  <a:pt x="261492" y="273304"/>
                </a:lnTo>
                <a:lnTo>
                  <a:pt x="283273" y="272907"/>
                </a:lnTo>
                <a:lnTo>
                  <a:pt x="292461" y="272821"/>
                </a:lnTo>
                <a:lnTo>
                  <a:pt x="338934" y="272796"/>
                </a:lnTo>
                <a:lnTo>
                  <a:pt x="338454" y="264287"/>
                </a:lnTo>
                <a:lnTo>
                  <a:pt x="316229" y="258191"/>
                </a:lnTo>
                <a:lnTo>
                  <a:pt x="313436" y="257556"/>
                </a:lnTo>
                <a:lnTo>
                  <a:pt x="312038" y="255524"/>
                </a:lnTo>
                <a:lnTo>
                  <a:pt x="311912" y="252095"/>
                </a:lnTo>
                <a:lnTo>
                  <a:pt x="311755" y="245423"/>
                </a:lnTo>
                <a:lnTo>
                  <a:pt x="311629" y="237204"/>
                </a:lnTo>
                <a:lnTo>
                  <a:pt x="311530" y="93599"/>
                </a:lnTo>
                <a:lnTo>
                  <a:pt x="311276" y="84963"/>
                </a:lnTo>
                <a:lnTo>
                  <a:pt x="373965" y="84963"/>
                </a:lnTo>
                <a:lnTo>
                  <a:pt x="330706" y="30734"/>
                </a:lnTo>
                <a:lnTo>
                  <a:pt x="297941" y="30734"/>
                </a:lnTo>
                <a:lnTo>
                  <a:pt x="290697" y="30688"/>
                </a:lnTo>
                <a:lnTo>
                  <a:pt x="260603" y="30099"/>
                </a:lnTo>
                <a:close/>
              </a:path>
              <a:path w="629285" h="338454">
                <a:moveTo>
                  <a:pt x="338934" y="272796"/>
                </a:moveTo>
                <a:lnTo>
                  <a:pt x="300481" y="272796"/>
                </a:lnTo>
                <a:lnTo>
                  <a:pt x="308530" y="272821"/>
                </a:lnTo>
                <a:lnTo>
                  <a:pt x="338963" y="273304"/>
                </a:lnTo>
                <a:lnTo>
                  <a:pt x="338934" y="272796"/>
                </a:lnTo>
                <a:close/>
              </a:path>
              <a:path w="629285" h="338454">
                <a:moveTo>
                  <a:pt x="431800" y="30099"/>
                </a:moveTo>
                <a:lnTo>
                  <a:pt x="432307" y="39243"/>
                </a:lnTo>
                <a:lnTo>
                  <a:pt x="454405" y="45339"/>
                </a:lnTo>
                <a:lnTo>
                  <a:pt x="457326" y="46101"/>
                </a:lnTo>
                <a:lnTo>
                  <a:pt x="458850" y="47879"/>
                </a:lnTo>
                <a:lnTo>
                  <a:pt x="459408" y="180213"/>
                </a:lnTo>
                <a:lnTo>
                  <a:pt x="459613" y="192786"/>
                </a:lnTo>
                <a:lnTo>
                  <a:pt x="481838" y="192786"/>
                </a:lnTo>
                <a:lnTo>
                  <a:pt x="481959" y="63785"/>
                </a:lnTo>
                <a:lnTo>
                  <a:pt x="482128" y="56856"/>
                </a:lnTo>
                <a:lnTo>
                  <a:pt x="482473" y="48387"/>
                </a:lnTo>
                <a:lnTo>
                  <a:pt x="483869" y="46482"/>
                </a:lnTo>
                <a:lnTo>
                  <a:pt x="486537" y="45593"/>
                </a:lnTo>
                <a:lnTo>
                  <a:pt x="510159" y="38862"/>
                </a:lnTo>
                <a:lnTo>
                  <a:pt x="509334" y="30734"/>
                </a:lnTo>
                <a:lnTo>
                  <a:pt x="470535" y="30734"/>
                </a:lnTo>
                <a:lnTo>
                  <a:pt x="462535" y="30688"/>
                </a:lnTo>
                <a:lnTo>
                  <a:pt x="431800" y="30099"/>
                </a:lnTo>
                <a:close/>
              </a:path>
              <a:path w="629285" h="338454">
                <a:moveTo>
                  <a:pt x="330200" y="30099"/>
                </a:moveTo>
                <a:lnTo>
                  <a:pt x="322409" y="30358"/>
                </a:lnTo>
                <a:lnTo>
                  <a:pt x="306304" y="30688"/>
                </a:lnTo>
                <a:lnTo>
                  <a:pt x="297941" y="30734"/>
                </a:lnTo>
                <a:lnTo>
                  <a:pt x="330706" y="30734"/>
                </a:lnTo>
                <a:lnTo>
                  <a:pt x="330200" y="30099"/>
                </a:lnTo>
                <a:close/>
              </a:path>
              <a:path w="629285" h="338454">
                <a:moveTo>
                  <a:pt x="509269" y="30099"/>
                </a:moveTo>
                <a:lnTo>
                  <a:pt x="470535" y="30734"/>
                </a:lnTo>
                <a:lnTo>
                  <a:pt x="509334" y="30734"/>
                </a:lnTo>
                <a:lnTo>
                  <a:pt x="509269" y="30099"/>
                </a:lnTo>
                <a:close/>
              </a:path>
              <a:path w="629285" h="338454">
                <a:moveTo>
                  <a:pt x="126237" y="30099"/>
                </a:moveTo>
                <a:lnTo>
                  <a:pt x="126746" y="38862"/>
                </a:lnTo>
                <a:lnTo>
                  <a:pt x="149987" y="45593"/>
                </a:lnTo>
                <a:lnTo>
                  <a:pt x="152653" y="46482"/>
                </a:lnTo>
                <a:lnTo>
                  <a:pt x="154559" y="231648"/>
                </a:lnTo>
                <a:lnTo>
                  <a:pt x="154431" y="237363"/>
                </a:lnTo>
                <a:lnTo>
                  <a:pt x="154431" y="243078"/>
                </a:lnTo>
                <a:lnTo>
                  <a:pt x="154177" y="252857"/>
                </a:lnTo>
                <a:lnTo>
                  <a:pt x="153924" y="255651"/>
                </a:lnTo>
                <a:lnTo>
                  <a:pt x="152400" y="257429"/>
                </a:lnTo>
                <a:lnTo>
                  <a:pt x="149478" y="258191"/>
                </a:lnTo>
                <a:lnTo>
                  <a:pt x="126237" y="264668"/>
                </a:lnTo>
                <a:lnTo>
                  <a:pt x="127126" y="273304"/>
                </a:lnTo>
                <a:lnTo>
                  <a:pt x="152558" y="272907"/>
                </a:lnTo>
                <a:lnTo>
                  <a:pt x="166489" y="272821"/>
                </a:lnTo>
                <a:lnTo>
                  <a:pt x="234539" y="272796"/>
                </a:lnTo>
                <a:lnTo>
                  <a:pt x="234061" y="264668"/>
                </a:lnTo>
                <a:lnTo>
                  <a:pt x="212725" y="258572"/>
                </a:lnTo>
                <a:lnTo>
                  <a:pt x="208914" y="257556"/>
                </a:lnTo>
                <a:lnTo>
                  <a:pt x="207010" y="255524"/>
                </a:lnTo>
                <a:lnTo>
                  <a:pt x="206882" y="252476"/>
                </a:lnTo>
                <a:lnTo>
                  <a:pt x="206632" y="243078"/>
                </a:lnTo>
                <a:lnTo>
                  <a:pt x="206628" y="231521"/>
                </a:lnTo>
                <a:lnTo>
                  <a:pt x="206628" y="59182"/>
                </a:lnTo>
                <a:lnTo>
                  <a:pt x="206882" y="50546"/>
                </a:lnTo>
                <a:lnTo>
                  <a:pt x="207137" y="47752"/>
                </a:lnTo>
                <a:lnTo>
                  <a:pt x="208661" y="45974"/>
                </a:lnTo>
                <a:lnTo>
                  <a:pt x="211454" y="45339"/>
                </a:lnTo>
                <a:lnTo>
                  <a:pt x="234568" y="38862"/>
                </a:lnTo>
                <a:lnTo>
                  <a:pt x="233862" y="30734"/>
                </a:lnTo>
                <a:lnTo>
                  <a:pt x="179704" y="30734"/>
                </a:lnTo>
                <a:lnTo>
                  <a:pt x="165367" y="30688"/>
                </a:lnTo>
                <a:lnTo>
                  <a:pt x="151685" y="30559"/>
                </a:lnTo>
                <a:lnTo>
                  <a:pt x="126237" y="30099"/>
                </a:lnTo>
                <a:close/>
              </a:path>
              <a:path w="629285" h="338454">
                <a:moveTo>
                  <a:pt x="234539" y="272796"/>
                </a:moveTo>
                <a:lnTo>
                  <a:pt x="181228" y="272796"/>
                </a:lnTo>
                <a:lnTo>
                  <a:pt x="195564" y="272821"/>
                </a:lnTo>
                <a:lnTo>
                  <a:pt x="234568" y="273304"/>
                </a:lnTo>
                <a:lnTo>
                  <a:pt x="234539" y="272796"/>
                </a:lnTo>
                <a:close/>
              </a:path>
              <a:path w="629285" h="338454">
                <a:moveTo>
                  <a:pt x="233806" y="30099"/>
                </a:moveTo>
                <a:lnTo>
                  <a:pt x="221424" y="30358"/>
                </a:lnTo>
                <a:lnTo>
                  <a:pt x="179704" y="30734"/>
                </a:lnTo>
                <a:lnTo>
                  <a:pt x="233862" y="30734"/>
                </a:lnTo>
                <a:lnTo>
                  <a:pt x="233806" y="30099"/>
                </a:lnTo>
                <a:close/>
              </a:path>
              <a:path w="629285" h="338454">
                <a:moveTo>
                  <a:pt x="543432" y="0"/>
                </a:moveTo>
                <a:lnTo>
                  <a:pt x="535431" y="6985"/>
                </a:lnTo>
                <a:lnTo>
                  <a:pt x="559601" y="40227"/>
                </a:lnTo>
                <a:lnTo>
                  <a:pt x="576865" y="78422"/>
                </a:lnTo>
                <a:lnTo>
                  <a:pt x="587224" y="121570"/>
                </a:lnTo>
                <a:lnTo>
                  <a:pt x="590676" y="169672"/>
                </a:lnTo>
                <a:lnTo>
                  <a:pt x="587224" y="217386"/>
                </a:lnTo>
                <a:lnTo>
                  <a:pt x="576865" y="260302"/>
                </a:lnTo>
                <a:lnTo>
                  <a:pt x="559601" y="298384"/>
                </a:lnTo>
                <a:lnTo>
                  <a:pt x="535431" y="331597"/>
                </a:lnTo>
                <a:lnTo>
                  <a:pt x="543432" y="338455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0" y="168910"/>
                </a:lnTo>
                <a:lnTo>
                  <a:pt x="623675" y="120068"/>
                </a:lnTo>
                <a:lnTo>
                  <a:pt x="607615" y="75644"/>
                </a:lnTo>
                <a:lnTo>
                  <a:pt x="580864" y="35625"/>
                </a:lnTo>
                <a:lnTo>
                  <a:pt x="543432" y="0"/>
                </a:lnTo>
                <a:close/>
              </a:path>
              <a:path w="629285" h="338454">
                <a:moveTo>
                  <a:pt x="85725" y="0"/>
                </a:moveTo>
                <a:lnTo>
                  <a:pt x="48220" y="35673"/>
                </a:lnTo>
                <a:lnTo>
                  <a:pt x="21431" y="75834"/>
                </a:lnTo>
                <a:lnTo>
                  <a:pt x="5357" y="120497"/>
                </a:lnTo>
                <a:lnTo>
                  <a:pt x="0" y="169672"/>
                </a:lnTo>
                <a:lnTo>
                  <a:pt x="5357" y="218511"/>
                </a:lnTo>
                <a:lnTo>
                  <a:pt x="21431" y="262921"/>
                </a:lnTo>
                <a:lnTo>
                  <a:pt x="48220" y="302902"/>
                </a:lnTo>
                <a:lnTo>
                  <a:pt x="85725" y="338455"/>
                </a:lnTo>
                <a:lnTo>
                  <a:pt x="93599" y="331597"/>
                </a:lnTo>
                <a:lnTo>
                  <a:pt x="69429" y="298354"/>
                </a:lnTo>
                <a:lnTo>
                  <a:pt x="52165" y="260159"/>
                </a:lnTo>
                <a:lnTo>
                  <a:pt x="41806" y="217011"/>
                </a:lnTo>
                <a:lnTo>
                  <a:pt x="38353" y="168910"/>
                </a:lnTo>
                <a:lnTo>
                  <a:pt x="41806" y="121142"/>
                </a:lnTo>
                <a:lnTo>
                  <a:pt x="52165" y="78232"/>
                </a:lnTo>
                <a:lnTo>
                  <a:pt x="69429" y="40179"/>
                </a:lnTo>
                <a:lnTo>
                  <a:pt x="93599" y="698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1027" y="4627753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59" y="259"/>
                </a:lnTo>
                <a:lnTo>
                  <a:pt x="21478" y="460"/>
                </a:lnTo>
                <a:lnTo>
                  <a:pt x="30093" y="589"/>
                </a:lnTo>
                <a:lnTo>
                  <a:pt x="37337" y="635"/>
                </a:lnTo>
                <a:lnTo>
                  <a:pt x="45700" y="589"/>
                </a:lnTo>
                <a:lnTo>
                  <a:pt x="53848" y="460"/>
                </a:lnTo>
                <a:lnTo>
                  <a:pt x="61805" y="259"/>
                </a:lnTo>
                <a:lnTo>
                  <a:pt x="69596" y="0"/>
                </a:lnTo>
                <a:lnTo>
                  <a:pt x="184785" y="144399"/>
                </a:lnTo>
                <a:lnTo>
                  <a:pt x="189484" y="150114"/>
                </a:lnTo>
                <a:lnTo>
                  <a:pt x="194183" y="156210"/>
                </a:lnTo>
                <a:lnTo>
                  <a:pt x="199009" y="162687"/>
                </a:lnTo>
                <a:lnTo>
                  <a:pt x="198882" y="154813"/>
                </a:lnTo>
                <a:lnTo>
                  <a:pt x="198755" y="147066"/>
                </a:lnTo>
                <a:lnTo>
                  <a:pt x="198755" y="139700"/>
                </a:lnTo>
                <a:lnTo>
                  <a:pt x="198755" y="49403"/>
                </a:lnTo>
                <a:lnTo>
                  <a:pt x="193801" y="15240"/>
                </a:lnTo>
                <a:lnTo>
                  <a:pt x="171703" y="9144"/>
                </a:lnTo>
                <a:lnTo>
                  <a:pt x="171196" y="0"/>
                </a:lnTo>
                <a:lnTo>
                  <a:pt x="182552" y="259"/>
                </a:lnTo>
                <a:lnTo>
                  <a:pt x="192801" y="460"/>
                </a:lnTo>
                <a:lnTo>
                  <a:pt x="201931" y="589"/>
                </a:lnTo>
                <a:lnTo>
                  <a:pt x="209931" y="635"/>
                </a:lnTo>
                <a:lnTo>
                  <a:pt x="218072" y="589"/>
                </a:lnTo>
                <a:lnTo>
                  <a:pt x="227250" y="460"/>
                </a:lnTo>
                <a:lnTo>
                  <a:pt x="237452" y="259"/>
                </a:lnTo>
                <a:lnTo>
                  <a:pt x="248665" y="0"/>
                </a:lnTo>
                <a:lnTo>
                  <a:pt x="249555" y="8763"/>
                </a:lnTo>
                <a:lnTo>
                  <a:pt x="221259" y="41729"/>
                </a:lnTo>
                <a:lnTo>
                  <a:pt x="221234" y="50038"/>
                </a:lnTo>
                <a:lnTo>
                  <a:pt x="221234" y="242697"/>
                </a:lnTo>
                <a:lnTo>
                  <a:pt x="201295" y="244602"/>
                </a:lnTo>
                <a:lnTo>
                  <a:pt x="64643" y="73406"/>
                </a:lnTo>
                <a:lnTo>
                  <a:pt x="60578" y="68199"/>
                </a:lnTo>
                <a:lnTo>
                  <a:pt x="56007" y="62103"/>
                </a:lnTo>
                <a:lnTo>
                  <a:pt x="50673" y="54864"/>
                </a:lnTo>
                <a:lnTo>
                  <a:pt x="50926" y="63500"/>
                </a:lnTo>
                <a:lnTo>
                  <a:pt x="50926" y="71374"/>
                </a:lnTo>
                <a:lnTo>
                  <a:pt x="50926" y="78486"/>
                </a:lnTo>
                <a:lnTo>
                  <a:pt x="50926" y="188214"/>
                </a:lnTo>
                <a:lnTo>
                  <a:pt x="50950" y="198028"/>
                </a:lnTo>
                <a:lnTo>
                  <a:pt x="55625" y="228092"/>
                </a:lnTo>
                <a:lnTo>
                  <a:pt x="77850" y="234188"/>
                </a:lnTo>
                <a:lnTo>
                  <a:pt x="78359" y="243205"/>
                </a:lnTo>
                <a:lnTo>
                  <a:pt x="67167" y="242964"/>
                </a:lnTo>
                <a:lnTo>
                  <a:pt x="57023" y="242808"/>
                </a:lnTo>
                <a:lnTo>
                  <a:pt x="47926" y="242722"/>
                </a:lnTo>
                <a:lnTo>
                  <a:pt x="39877" y="242697"/>
                </a:lnTo>
                <a:lnTo>
                  <a:pt x="31857" y="242722"/>
                </a:lnTo>
                <a:lnTo>
                  <a:pt x="22669" y="242808"/>
                </a:lnTo>
                <a:lnTo>
                  <a:pt x="12338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8225" y="207105"/>
                </a:lnTo>
                <a:lnTo>
                  <a:pt x="28321" y="188214"/>
                </a:lnTo>
                <a:lnTo>
                  <a:pt x="28321" y="50038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96660" y="4627753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5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6" y="635"/>
                </a:lnTo>
                <a:lnTo>
                  <a:pt x="68135" y="589"/>
                </a:lnTo>
                <a:lnTo>
                  <a:pt x="82041" y="460"/>
                </a:lnTo>
                <a:lnTo>
                  <a:pt x="95186" y="259"/>
                </a:lnTo>
                <a:lnTo>
                  <a:pt x="107568" y="0"/>
                </a:lnTo>
                <a:lnTo>
                  <a:pt x="108330" y="8763"/>
                </a:lnTo>
                <a:lnTo>
                  <a:pt x="85216" y="15240"/>
                </a:lnTo>
                <a:lnTo>
                  <a:pt x="82423" y="15875"/>
                </a:lnTo>
                <a:lnTo>
                  <a:pt x="80899" y="17653"/>
                </a:lnTo>
                <a:lnTo>
                  <a:pt x="80644" y="20447"/>
                </a:lnTo>
                <a:lnTo>
                  <a:pt x="80517" y="24511"/>
                </a:lnTo>
                <a:lnTo>
                  <a:pt x="80390" y="29083"/>
                </a:lnTo>
                <a:lnTo>
                  <a:pt x="80390" y="33782"/>
                </a:lnTo>
                <a:lnTo>
                  <a:pt x="80390" y="38608"/>
                </a:lnTo>
                <a:lnTo>
                  <a:pt x="80263" y="43815"/>
                </a:lnTo>
                <a:lnTo>
                  <a:pt x="80263" y="49403"/>
                </a:lnTo>
                <a:lnTo>
                  <a:pt x="80263" y="188214"/>
                </a:lnTo>
                <a:lnTo>
                  <a:pt x="80263" y="195199"/>
                </a:lnTo>
                <a:lnTo>
                  <a:pt x="80390" y="201422"/>
                </a:lnTo>
                <a:lnTo>
                  <a:pt x="80390" y="207137"/>
                </a:lnTo>
                <a:lnTo>
                  <a:pt x="80390" y="212852"/>
                </a:lnTo>
                <a:lnTo>
                  <a:pt x="80517" y="217932"/>
                </a:lnTo>
                <a:lnTo>
                  <a:pt x="80644" y="222377"/>
                </a:lnTo>
                <a:lnTo>
                  <a:pt x="80772" y="225425"/>
                </a:lnTo>
                <a:lnTo>
                  <a:pt x="82676" y="227457"/>
                </a:lnTo>
                <a:lnTo>
                  <a:pt x="86487" y="228473"/>
                </a:lnTo>
                <a:lnTo>
                  <a:pt x="107823" y="234569"/>
                </a:lnTo>
                <a:lnTo>
                  <a:pt x="108330" y="243205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0" y="242697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3240" y="228092"/>
                </a:lnTo>
                <a:lnTo>
                  <a:pt x="26162" y="227330"/>
                </a:lnTo>
                <a:lnTo>
                  <a:pt x="27686" y="225552"/>
                </a:lnTo>
                <a:lnTo>
                  <a:pt x="27939" y="222758"/>
                </a:lnTo>
                <a:lnTo>
                  <a:pt x="28066" y="218059"/>
                </a:lnTo>
                <a:lnTo>
                  <a:pt x="28193" y="212979"/>
                </a:lnTo>
                <a:lnTo>
                  <a:pt x="28193" y="207264"/>
                </a:lnTo>
                <a:lnTo>
                  <a:pt x="28321" y="201549"/>
                </a:lnTo>
                <a:lnTo>
                  <a:pt x="28321" y="38989"/>
                </a:lnTo>
                <a:lnTo>
                  <a:pt x="28193" y="34290"/>
                </a:lnTo>
                <a:lnTo>
                  <a:pt x="28193" y="29464"/>
                </a:lnTo>
                <a:lnTo>
                  <a:pt x="28066" y="25146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05854" y="4597653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32" y="35625"/>
                </a:lnTo>
                <a:lnTo>
                  <a:pt x="72183" y="75644"/>
                </a:lnTo>
                <a:lnTo>
                  <a:pt x="88243" y="120068"/>
                </a:lnTo>
                <a:lnTo>
                  <a:pt x="93599" y="168910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5"/>
                </a:lnTo>
                <a:lnTo>
                  <a:pt x="0" y="331597"/>
                </a:lnTo>
                <a:lnTo>
                  <a:pt x="24169" y="298384"/>
                </a:lnTo>
                <a:lnTo>
                  <a:pt x="41433" y="260302"/>
                </a:lnTo>
                <a:lnTo>
                  <a:pt x="51792" y="217386"/>
                </a:lnTo>
                <a:lnTo>
                  <a:pt x="55245" y="169672"/>
                </a:lnTo>
                <a:lnTo>
                  <a:pt x="51792" y="121570"/>
                </a:lnTo>
                <a:lnTo>
                  <a:pt x="41433" y="78422"/>
                </a:lnTo>
                <a:lnTo>
                  <a:pt x="24169" y="40227"/>
                </a:lnTo>
                <a:lnTo>
                  <a:pt x="0" y="6985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70422" y="4597653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599" y="6985"/>
                </a:lnTo>
                <a:lnTo>
                  <a:pt x="69429" y="40179"/>
                </a:lnTo>
                <a:lnTo>
                  <a:pt x="52165" y="78232"/>
                </a:lnTo>
                <a:lnTo>
                  <a:pt x="41806" y="121142"/>
                </a:lnTo>
                <a:lnTo>
                  <a:pt x="38353" y="168910"/>
                </a:lnTo>
                <a:lnTo>
                  <a:pt x="41806" y="217011"/>
                </a:lnTo>
                <a:lnTo>
                  <a:pt x="52165" y="260159"/>
                </a:lnTo>
                <a:lnTo>
                  <a:pt x="69429" y="298354"/>
                </a:lnTo>
                <a:lnTo>
                  <a:pt x="93599" y="331597"/>
                </a:lnTo>
                <a:lnTo>
                  <a:pt x="85725" y="338455"/>
                </a:lnTo>
                <a:lnTo>
                  <a:pt x="48220" y="302902"/>
                </a:lnTo>
                <a:lnTo>
                  <a:pt x="21431" y="262921"/>
                </a:lnTo>
                <a:lnTo>
                  <a:pt x="5357" y="218511"/>
                </a:lnTo>
                <a:lnTo>
                  <a:pt x="0" y="169672"/>
                </a:lnTo>
                <a:lnTo>
                  <a:pt x="5357" y="120497"/>
                </a:lnTo>
                <a:lnTo>
                  <a:pt x="21431" y="75834"/>
                </a:lnTo>
                <a:lnTo>
                  <a:pt x="48220" y="35673"/>
                </a:lnTo>
                <a:lnTo>
                  <a:pt x="8572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24929" y="478426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24929" y="477160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36384" y="4627753"/>
            <a:ext cx="469900" cy="300355"/>
          </a:xfrm>
          <a:custGeom>
            <a:avLst/>
            <a:gdLst/>
            <a:ahLst/>
            <a:cxnLst/>
            <a:rect l="l" t="t" r="r" b="b"/>
            <a:pathLst>
              <a:path w="469900" h="300354">
                <a:moveTo>
                  <a:pt x="219329" y="184277"/>
                </a:moveTo>
                <a:lnTo>
                  <a:pt x="203326" y="184277"/>
                </a:lnTo>
                <a:lnTo>
                  <a:pt x="196976" y="186563"/>
                </a:lnTo>
                <a:lnTo>
                  <a:pt x="192024" y="191389"/>
                </a:lnTo>
                <a:lnTo>
                  <a:pt x="186944" y="196088"/>
                </a:lnTo>
                <a:lnTo>
                  <a:pt x="184531" y="202692"/>
                </a:lnTo>
                <a:lnTo>
                  <a:pt x="184552" y="211341"/>
                </a:lnTo>
                <a:lnTo>
                  <a:pt x="194458" y="217612"/>
                </a:lnTo>
                <a:lnTo>
                  <a:pt x="201564" y="225028"/>
                </a:lnTo>
                <a:lnTo>
                  <a:pt x="205837" y="233562"/>
                </a:lnTo>
                <a:lnTo>
                  <a:pt x="207264" y="243205"/>
                </a:lnTo>
                <a:lnTo>
                  <a:pt x="205311" y="254730"/>
                </a:lnTo>
                <a:lnTo>
                  <a:pt x="199453" y="266255"/>
                </a:lnTo>
                <a:lnTo>
                  <a:pt x="189690" y="277780"/>
                </a:lnTo>
                <a:lnTo>
                  <a:pt x="176022" y="289306"/>
                </a:lnTo>
                <a:lnTo>
                  <a:pt x="184912" y="299847"/>
                </a:lnTo>
                <a:lnTo>
                  <a:pt x="218273" y="270914"/>
                </a:lnTo>
                <a:lnTo>
                  <a:pt x="238918" y="229534"/>
                </a:lnTo>
                <a:lnTo>
                  <a:pt x="239775" y="218440"/>
                </a:lnTo>
                <a:lnTo>
                  <a:pt x="239270" y="211328"/>
                </a:lnTo>
                <a:lnTo>
                  <a:pt x="237759" y="204898"/>
                </a:lnTo>
                <a:lnTo>
                  <a:pt x="235221" y="199098"/>
                </a:lnTo>
                <a:lnTo>
                  <a:pt x="231648" y="193929"/>
                </a:lnTo>
                <a:lnTo>
                  <a:pt x="226187" y="187452"/>
                </a:lnTo>
                <a:lnTo>
                  <a:pt x="219329" y="184277"/>
                </a:lnTo>
                <a:close/>
              </a:path>
              <a:path w="469900" h="300354">
                <a:moveTo>
                  <a:pt x="0" y="0"/>
                </a:moveTo>
                <a:lnTo>
                  <a:pt x="508" y="8763"/>
                </a:lnTo>
                <a:lnTo>
                  <a:pt x="23749" y="15494"/>
                </a:lnTo>
                <a:lnTo>
                  <a:pt x="26416" y="16383"/>
                </a:lnTo>
                <a:lnTo>
                  <a:pt x="27813" y="18288"/>
                </a:lnTo>
                <a:lnTo>
                  <a:pt x="27940" y="21209"/>
                </a:lnTo>
                <a:lnTo>
                  <a:pt x="28194" y="29464"/>
                </a:lnTo>
                <a:lnTo>
                  <a:pt x="28289" y="199098"/>
                </a:lnTo>
                <a:lnTo>
                  <a:pt x="28164" y="211328"/>
                </a:lnTo>
                <a:lnTo>
                  <a:pt x="0" y="234569"/>
                </a:lnTo>
                <a:lnTo>
                  <a:pt x="889" y="243205"/>
                </a:lnTo>
                <a:lnTo>
                  <a:pt x="26511" y="242808"/>
                </a:lnTo>
                <a:lnTo>
                  <a:pt x="40393" y="242722"/>
                </a:lnTo>
                <a:lnTo>
                  <a:pt x="111095" y="242697"/>
                </a:lnTo>
                <a:lnTo>
                  <a:pt x="110617" y="234569"/>
                </a:lnTo>
                <a:lnTo>
                  <a:pt x="80325" y="202692"/>
                </a:lnTo>
                <a:lnTo>
                  <a:pt x="80264" y="131064"/>
                </a:lnTo>
                <a:lnTo>
                  <a:pt x="145709" y="131064"/>
                </a:lnTo>
                <a:lnTo>
                  <a:pt x="145707" y="114427"/>
                </a:lnTo>
                <a:lnTo>
                  <a:pt x="80264" y="114427"/>
                </a:lnTo>
                <a:lnTo>
                  <a:pt x="80264" y="18288"/>
                </a:lnTo>
                <a:lnTo>
                  <a:pt x="175420" y="18288"/>
                </a:lnTo>
                <a:lnTo>
                  <a:pt x="178562" y="1270"/>
                </a:lnTo>
                <a:lnTo>
                  <a:pt x="177990" y="635"/>
                </a:lnTo>
                <a:lnTo>
                  <a:pt x="46100" y="635"/>
                </a:lnTo>
                <a:lnTo>
                  <a:pt x="35075" y="589"/>
                </a:lnTo>
                <a:lnTo>
                  <a:pt x="0" y="0"/>
                </a:lnTo>
                <a:close/>
              </a:path>
              <a:path w="469900" h="300354">
                <a:moveTo>
                  <a:pt x="111095" y="242697"/>
                </a:moveTo>
                <a:lnTo>
                  <a:pt x="54991" y="242697"/>
                </a:lnTo>
                <a:lnTo>
                  <a:pt x="111125" y="243205"/>
                </a:lnTo>
                <a:lnTo>
                  <a:pt x="111095" y="242697"/>
                </a:lnTo>
                <a:close/>
              </a:path>
              <a:path w="469900" h="300354">
                <a:moveTo>
                  <a:pt x="145709" y="131064"/>
                </a:moveTo>
                <a:lnTo>
                  <a:pt x="90043" y="131064"/>
                </a:lnTo>
                <a:lnTo>
                  <a:pt x="122936" y="131318"/>
                </a:lnTo>
                <a:lnTo>
                  <a:pt x="125730" y="131572"/>
                </a:lnTo>
                <a:lnTo>
                  <a:pt x="127508" y="133223"/>
                </a:lnTo>
                <a:lnTo>
                  <a:pt x="128270" y="136271"/>
                </a:lnTo>
                <a:lnTo>
                  <a:pt x="134747" y="160782"/>
                </a:lnTo>
                <a:lnTo>
                  <a:pt x="146176" y="159766"/>
                </a:lnTo>
                <a:lnTo>
                  <a:pt x="145936" y="148095"/>
                </a:lnTo>
                <a:lnTo>
                  <a:pt x="145780" y="138033"/>
                </a:lnTo>
                <a:lnTo>
                  <a:pt x="145709" y="131064"/>
                </a:lnTo>
                <a:close/>
              </a:path>
              <a:path w="469900" h="300354">
                <a:moveTo>
                  <a:pt x="146176" y="85090"/>
                </a:moveTo>
                <a:lnTo>
                  <a:pt x="134747" y="85598"/>
                </a:lnTo>
                <a:lnTo>
                  <a:pt x="128524" y="109347"/>
                </a:lnTo>
                <a:lnTo>
                  <a:pt x="127635" y="112395"/>
                </a:lnTo>
                <a:lnTo>
                  <a:pt x="125730" y="113919"/>
                </a:lnTo>
                <a:lnTo>
                  <a:pt x="122555" y="114046"/>
                </a:lnTo>
                <a:lnTo>
                  <a:pt x="114101" y="114212"/>
                </a:lnTo>
                <a:lnTo>
                  <a:pt x="90170" y="114427"/>
                </a:lnTo>
                <a:lnTo>
                  <a:pt x="145707" y="114427"/>
                </a:lnTo>
                <a:lnTo>
                  <a:pt x="145780" y="107076"/>
                </a:lnTo>
                <a:lnTo>
                  <a:pt x="145936" y="96875"/>
                </a:lnTo>
                <a:lnTo>
                  <a:pt x="146176" y="85090"/>
                </a:lnTo>
                <a:close/>
              </a:path>
              <a:path w="469900" h="300354">
                <a:moveTo>
                  <a:pt x="175420" y="18288"/>
                </a:moveTo>
                <a:lnTo>
                  <a:pt x="147447" y="18288"/>
                </a:lnTo>
                <a:lnTo>
                  <a:pt x="158496" y="60452"/>
                </a:lnTo>
                <a:lnTo>
                  <a:pt x="167894" y="59055"/>
                </a:lnTo>
                <a:lnTo>
                  <a:pt x="175420" y="18288"/>
                </a:lnTo>
                <a:close/>
              </a:path>
              <a:path w="469900" h="300354">
                <a:moveTo>
                  <a:pt x="177419" y="0"/>
                </a:moveTo>
                <a:lnTo>
                  <a:pt x="90043" y="635"/>
                </a:lnTo>
                <a:lnTo>
                  <a:pt x="177990" y="635"/>
                </a:lnTo>
                <a:lnTo>
                  <a:pt x="177419" y="0"/>
                </a:lnTo>
                <a:close/>
              </a:path>
              <a:path w="469900" h="300354">
                <a:moveTo>
                  <a:pt x="361188" y="0"/>
                </a:moveTo>
                <a:lnTo>
                  <a:pt x="361696" y="8763"/>
                </a:lnTo>
                <a:lnTo>
                  <a:pt x="384937" y="15494"/>
                </a:lnTo>
                <a:lnTo>
                  <a:pt x="387604" y="16383"/>
                </a:lnTo>
                <a:lnTo>
                  <a:pt x="389000" y="18288"/>
                </a:lnTo>
                <a:lnTo>
                  <a:pt x="389128" y="21209"/>
                </a:lnTo>
                <a:lnTo>
                  <a:pt x="389370" y="29083"/>
                </a:lnTo>
                <a:lnTo>
                  <a:pt x="389382" y="212979"/>
                </a:lnTo>
                <a:lnTo>
                  <a:pt x="389128" y="222758"/>
                </a:lnTo>
                <a:lnTo>
                  <a:pt x="388874" y="225552"/>
                </a:lnTo>
                <a:lnTo>
                  <a:pt x="387350" y="227330"/>
                </a:lnTo>
                <a:lnTo>
                  <a:pt x="384429" y="228092"/>
                </a:lnTo>
                <a:lnTo>
                  <a:pt x="361188" y="234569"/>
                </a:lnTo>
                <a:lnTo>
                  <a:pt x="362076" y="243205"/>
                </a:lnTo>
                <a:lnTo>
                  <a:pt x="387508" y="242808"/>
                </a:lnTo>
                <a:lnTo>
                  <a:pt x="401439" y="242722"/>
                </a:lnTo>
                <a:lnTo>
                  <a:pt x="469489" y="242697"/>
                </a:lnTo>
                <a:lnTo>
                  <a:pt x="469011" y="234569"/>
                </a:lnTo>
                <a:lnTo>
                  <a:pt x="447675" y="228473"/>
                </a:lnTo>
                <a:lnTo>
                  <a:pt x="443865" y="227457"/>
                </a:lnTo>
                <a:lnTo>
                  <a:pt x="441960" y="225425"/>
                </a:lnTo>
                <a:lnTo>
                  <a:pt x="441833" y="222377"/>
                </a:lnTo>
                <a:lnTo>
                  <a:pt x="441582" y="212979"/>
                </a:lnTo>
                <a:lnTo>
                  <a:pt x="441579" y="201422"/>
                </a:lnTo>
                <a:lnTo>
                  <a:pt x="441451" y="195199"/>
                </a:lnTo>
                <a:lnTo>
                  <a:pt x="441579" y="29083"/>
                </a:lnTo>
                <a:lnTo>
                  <a:pt x="446405" y="15240"/>
                </a:lnTo>
                <a:lnTo>
                  <a:pt x="469519" y="8763"/>
                </a:lnTo>
                <a:lnTo>
                  <a:pt x="468812" y="635"/>
                </a:lnTo>
                <a:lnTo>
                  <a:pt x="414655" y="635"/>
                </a:lnTo>
                <a:lnTo>
                  <a:pt x="400317" y="589"/>
                </a:lnTo>
                <a:lnTo>
                  <a:pt x="386635" y="460"/>
                </a:lnTo>
                <a:lnTo>
                  <a:pt x="361188" y="0"/>
                </a:lnTo>
                <a:close/>
              </a:path>
              <a:path w="469900" h="300354">
                <a:moveTo>
                  <a:pt x="469489" y="242697"/>
                </a:moveTo>
                <a:lnTo>
                  <a:pt x="416179" y="242697"/>
                </a:lnTo>
                <a:lnTo>
                  <a:pt x="430514" y="242722"/>
                </a:lnTo>
                <a:lnTo>
                  <a:pt x="469519" y="243205"/>
                </a:lnTo>
                <a:lnTo>
                  <a:pt x="469489" y="242697"/>
                </a:lnTo>
                <a:close/>
              </a:path>
              <a:path w="469900" h="300354">
                <a:moveTo>
                  <a:pt x="468757" y="0"/>
                </a:moveTo>
                <a:lnTo>
                  <a:pt x="456374" y="259"/>
                </a:lnTo>
                <a:lnTo>
                  <a:pt x="414655" y="635"/>
                </a:lnTo>
                <a:lnTo>
                  <a:pt x="468812" y="635"/>
                </a:lnTo>
                <a:lnTo>
                  <a:pt x="4687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06310" y="4805934"/>
            <a:ext cx="75946" cy="1277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97572" y="4627753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7" y="635"/>
                </a:lnTo>
                <a:lnTo>
                  <a:pt x="68135" y="589"/>
                </a:lnTo>
                <a:lnTo>
                  <a:pt x="82042" y="460"/>
                </a:lnTo>
                <a:lnTo>
                  <a:pt x="95186" y="259"/>
                </a:lnTo>
                <a:lnTo>
                  <a:pt x="107569" y="0"/>
                </a:lnTo>
                <a:lnTo>
                  <a:pt x="108330" y="8763"/>
                </a:lnTo>
                <a:lnTo>
                  <a:pt x="85217" y="15240"/>
                </a:lnTo>
                <a:lnTo>
                  <a:pt x="82423" y="15875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511"/>
                </a:lnTo>
                <a:lnTo>
                  <a:pt x="80391" y="29083"/>
                </a:lnTo>
                <a:lnTo>
                  <a:pt x="80391" y="33782"/>
                </a:lnTo>
                <a:lnTo>
                  <a:pt x="80391" y="38608"/>
                </a:lnTo>
                <a:lnTo>
                  <a:pt x="80263" y="43815"/>
                </a:lnTo>
                <a:lnTo>
                  <a:pt x="80263" y="49403"/>
                </a:lnTo>
                <a:lnTo>
                  <a:pt x="80263" y="188214"/>
                </a:lnTo>
                <a:lnTo>
                  <a:pt x="80263" y="195199"/>
                </a:lnTo>
                <a:lnTo>
                  <a:pt x="80391" y="201422"/>
                </a:lnTo>
                <a:lnTo>
                  <a:pt x="80391" y="207137"/>
                </a:lnTo>
                <a:lnTo>
                  <a:pt x="80391" y="212852"/>
                </a:lnTo>
                <a:lnTo>
                  <a:pt x="80518" y="217932"/>
                </a:lnTo>
                <a:lnTo>
                  <a:pt x="80645" y="222377"/>
                </a:lnTo>
                <a:lnTo>
                  <a:pt x="80772" y="225425"/>
                </a:lnTo>
                <a:lnTo>
                  <a:pt x="82676" y="227457"/>
                </a:lnTo>
                <a:lnTo>
                  <a:pt x="86486" y="228473"/>
                </a:lnTo>
                <a:lnTo>
                  <a:pt x="107823" y="234569"/>
                </a:lnTo>
                <a:lnTo>
                  <a:pt x="108330" y="243205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1" y="242697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3241" y="228092"/>
                </a:lnTo>
                <a:lnTo>
                  <a:pt x="26161" y="227330"/>
                </a:lnTo>
                <a:lnTo>
                  <a:pt x="27685" y="225552"/>
                </a:lnTo>
                <a:lnTo>
                  <a:pt x="27940" y="222758"/>
                </a:lnTo>
                <a:lnTo>
                  <a:pt x="28067" y="21805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8989"/>
                </a:lnTo>
                <a:lnTo>
                  <a:pt x="28194" y="34290"/>
                </a:lnTo>
                <a:lnTo>
                  <a:pt x="28194" y="29464"/>
                </a:lnTo>
                <a:lnTo>
                  <a:pt x="28067" y="25146"/>
                </a:lnTo>
                <a:lnTo>
                  <a:pt x="507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36384" y="4627753"/>
            <a:ext cx="179070" cy="243204"/>
          </a:xfrm>
          <a:custGeom>
            <a:avLst/>
            <a:gdLst/>
            <a:ahLst/>
            <a:cxnLst/>
            <a:rect l="l" t="t" r="r" b="b"/>
            <a:pathLst>
              <a:path w="179070" h="243204">
                <a:moveTo>
                  <a:pt x="0" y="0"/>
                </a:moveTo>
                <a:lnTo>
                  <a:pt x="12025" y="259"/>
                </a:lnTo>
                <a:lnTo>
                  <a:pt x="23717" y="460"/>
                </a:lnTo>
                <a:lnTo>
                  <a:pt x="35075" y="589"/>
                </a:lnTo>
                <a:lnTo>
                  <a:pt x="46100" y="635"/>
                </a:lnTo>
                <a:lnTo>
                  <a:pt x="90043" y="635"/>
                </a:lnTo>
                <a:lnTo>
                  <a:pt x="111285" y="589"/>
                </a:lnTo>
                <a:lnTo>
                  <a:pt x="132921" y="460"/>
                </a:lnTo>
                <a:lnTo>
                  <a:pt x="154961" y="259"/>
                </a:lnTo>
                <a:lnTo>
                  <a:pt x="177419" y="0"/>
                </a:lnTo>
                <a:lnTo>
                  <a:pt x="178562" y="1270"/>
                </a:lnTo>
                <a:lnTo>
                  <a:pt x="167894" y="59055"/>
                </a:lnTo>
                <a:lnTo>
                  <a:pt x="158496" y="60452"/>
                </a:lnTo>
                <a:lnTo>
                  <a:pt x="147447" y="18288"/>
                </a:lnTo>
                <a:lnTo>
                  <a:pt x="80264" y="18288"/>
                </a:lnTo>
                <a:lnTo>
                  <a:pt x="80264" y="114427"/>
                </a:lnTo>
                <a:lnTo>
                  <a:pt x="90170" y="114427"/>
                </a:lnTo>
                <a:lnTo>
                  <a:pt x="128524" y="109347"/>
                </a:lnTo>
                <a:lnTo>
                  <a:pt x="134747" y="85598"/>
                </a:lnTo>
                <a:lnTo>
                  <a:pt x="146176" y="85090"/>
                </a:lnTo>
                <a:lnTo>
                  <a:pt x="145936" y="96875"/>
                </a:lnTo>
                <a:lnTo>
                  <a:pt x="145780" y="107076"/>
                </a:lnTo>
                <a:lnTo>
                  <a:pt x="145694" y="115683"/>
                </a:lnTo>
                <a:lnTo>
                  <a:pt x="145669" y="122682"/>
                </a:lnTo>
                <a:lnTo>
                  <a:pt x="145694" y="129565"/>
                </a:lnTo>
                <a:lnTo>
                  <a:pt x="145780" y="138033"/>
                </a:lnTo>
                <a:lnTo>
                  <a:pt x="145936" y="148095"/>
                </a:lnTo>
                <a:lnTo>
                  <a:pt x="146176" y="159766"/>
                </a:lnTo>
                <a:lnTo>
                  <a:pt x="134747" y="160782"/>
                </a:lnTo>
                <a:lnTo>
                  <a:pt x="128270" y="136271"/>
                </a:lnTo>
                <a:lnTo>
                  <a:pt x="127508" y="133223"/>
                </a:lnTo>
                <a:lnTo>
                  <a:pt x="125730" y="131572"/>
                </a:lnTo>
                <a:lnTo>
                  <a:pt x="90043" y="131064"/>
                </a:lnTo>
                <a:lnTo>
                  <a:pt x="80264" y="131064"/>
                </a:lnTo>
                <a:lnTo>
                  <a:pt x="80264" y="188214"/>
                </a:lnTo>
                <a:lnTo>
                  <a:pt x="80287" y="198006"/>
                </a:lnTo>
                <a:lnTo>
                  <a:pt x="110617" y="234569"/>
                </a:lnTo>
                <a:lnTo>
                  <a:pt x="111125" y="243205"/>
                </a:lnTo>
                <a:lnTo>
                  <a:pt x="97549" y="242964"/>
                </a:lnTo>
                <a:lnTo>
                  <a:pt x="83677" y="242808"/>
                </a:lnTo>
                <a:lnTo>
                  <a:pt x="69494" y="242722"/>
                </a:lnTo>
                <a:lnTo>
                  <a:pt x="54991" y="242697"/>
                </a:lnTo>
                <a:lnTo>
                  <a:pt x="40393" y="242722"/>
                </a:lnTo>
                <a:lnTo>
                  <a:pt x="26511" y="242808"/>
                </a:lnTo>
                <a:lnTo>
                  <a:pt x="13342" y="242964"/>
                </a:lnTo>
                <a:lnTo>
                  <a:pt x="889" y="243205"/>
                </a:lnTo>
                <a:lnTo>
                  <a:pt x="0" y="234569"/>
                </a:lnTo>
                <a:lnTo>
                  <a:pt x="28225" y="207105"/>
                </a:lnTo>
                <a:lnTo>
                  <a:pt x="28321" y="188214"/>
                </a:lnTo>
                <a:lnTo>
                  <a:pt x="28321" y="50038"/>
                </a:lnTo>
                <a:lnTo>
                  <a:pt x="28321" y="44323"/>
                </a:lnTo>
                <a:lnTo>
                  <a:pt x="28321" y="38989"/>
                </a:lnTo>
                <a:lnTo>
                  <a:pt x="28194" y="34290"/>
                </a:lnTo>
                <a:lnTo>
                  <a:pt x="28194" y="29464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64327" y="5018278"/>
            <a:ext cx="918591" cy="3506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16954" y="521097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16954" y="51983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28408" y="5054472"/>
            <a:ext cx="469900" cy="300355"/>
          </a:xfrm>
          <a:custGeom>
            <a:avLst/>
            <a:gdLst/>
            <a:ahLst/>
            <a:cxnLst/>
            <a:rect l="l" t="t" r="r" b="b"/>
            <a:pathLst>
              <a:path w="469900" h="300354">
                <a:moveTo>
                  <a:pt x="219329" y="184276"/>
                </a:moveTo>
                <a:lnTo>
                  <a:pt x="203326" y="184276"/>
                </a:lnTo>
                <a:lnTo>
                  <a:pt x="196976" y="186562"/>
                </a:lnTo>
                <a:lnTo>
                  <a:pt x="192024" y="191388"/>
                </a:lnTo>
                <a:lnTo>
                  <a:pt x="186944" y="196087"/>
                </a:lnTo>
                <a:lnTo>
                  <a:pt x="184531" y="202691"/>
                </a:lnTo>
                <a:lnTo>
                  <a:pt x="184552" y="211341"/>
                </a:lnTo>
                <a:lnTo>
                  <a:pt x="194458" y="217612"/>
                </a:lnTo>
                <a:lnTo>
                  <a:pt x="201564" y="225028"/>
                </a:lnTo>
                <a:lnTo>
                  <a:pt x="205837" y="233562"/>
                </a:lnTo>
                <a:lnTo>
                  <a:pt x="207264" y="243204"/>
                </a:lnTo>
                <a:lnTo>
                  <a:pt x="205311" y="254730"/>
                </a:lnTo>
                <a:lnTo>
                  <a:pt x="199453" y="266255"/>
                </a:lnTo>
                <a:lnTo>
                  <a:pt x="189690" y="277780"/>
                </a:lnTo>
                <a:lnTo>
                  <a:pt x="176022" y="289305"/>
                </a:lnTo>
                <a:lnTo>
                  <a:pt x="184912" y="299846"/>
                </a:lnTo>
                <a:lnTo>
                  <a:pt x="218273" y="270914"/>
                </a:lnTo>
                <a:lnTo>
                  <a:pt x="238918" y="229534"/>
                </a:lnTo>
                <a:lnTo>
                  <a:pt x="239775" y="218439"/>
                </a:lnTo>
                <a:lnTo>
                  <a:pt x="239270" y="211327"/>
                </a:lnTo>
                <a:lnTo>
                  <a:pt x="237759" y="204898"/>
                </a:lnTo>
                <a:lnTo>
                  <a:pt x="235221" y="199098"/>
                </a:lnTo>
                <a:lnTo>
                  <a:pt x="231648" y="193928"/>
                </a:lnTo>
                <a:lnTo>
                  <a:pt x="226187" y="187451"/>
                </a:lnTo>
                <a:lnTo>
                  <a:pt x="219329" y="184276"/>
                </a:lnTo>
                <a:close/>
              </a:path>
              <a:path w="469900" h="300354">
                <a:moveTo>
                  <a:pt x="0" y="0"/>
                </a:moveTo>
                <a:lnTo>
                  <a:pt x="508" y="8762"/>
                </a:lnTo>
                <a:lnTo>
                  <a:pt x="23749" y="15493"/>
                </a:lnTo>
                <a:lnTo>
                  <a:pt x="26416" y="16382"/>
                </a:lnTo>
                <a:lnTo>
                  <a:pt x="27813" y="18287"/>
                </a:lnTo>
                <a:lnTo>
                  <a:pt x="27940" y="21208"/>
                </a:lnTo>
                <a:lnTo>
                  <a:pt x="28194" y="29463"/>
                </a:lnTo>
                <a:lnTo>
                  <a:pt x="28289" y="199098"/>
                </a:lnTo>
                <a:lnTo>
                  <a:pt x="28164" y="211327"/>
                </a:lnTo>
                <a:lnTo>
                  <a:pt x="0" y="234568"/>
                </a:lnTo>
                <a:lnTo>
                  <a:pt x="889" y="243204"/>
                </a:lnTo>
                <a:lnTo>
                  <a:pt x="40393" y="242722"/>
                </a:lnTo>
                <a:lnTo>
                  <a:pt x="111095" y="242696"/>
                </a:lnTo>
                <a:lnTo>
                  <a:pt x="110617" y="234568"/>
                </a:lnTo>
                <a:lnTo>
                  <a:pt x="80325" y="202691"/>
                </a:lnTo>
                <a:lnTo>
                  <a:pt x="80264" y="131063"/>
                </a:lnTo>
                <a:lnTo>
                  <a:pt x="145709" y="131063"/>
                </a:lnTo>
                <a:lnTo>
                  <a:pt x="145707" y="114426"/>
                </a:lnTo>
                <a:lnTo>
                  <a:pt x="80264" y="114426"/>
                </a:lnTo>
                <a:lnTo>
                  <a:pt x="80264" y="18287"/>
                </a:lnTo>
                <a:lnTo>
                  <a:pt x="175420" y="18287"/>
                </a:lnTo>
                <a:lnTo>
                  <a:pt x="178562" y="1269"/>
                </a:lnTo>
                <a:lnTo>
                  <a:pt x="177990" y="634"/>
                </a:lnTo>
                <a:lnTo>
                  <a:pt x="46100" y="634"/>
                </a:lnTo>
                <a:lnTo>
                  <a:pt x="12025" y="259"/>
                </a:lnTo>
                <a:lnTo>
                  <a:pt x="0" y="0"/>
                </a:lnTo>
                <a:close/>
              </a:path>
              <a:path w="469900" h="300354">
                <a:moveTo>
                  <a:pt x="111095" y="242696"/>
                </a:moveTo>
                <a:lnTo>
                  <a:pt x="54991" y="242696"/>
                </a:lnTo>
                <a:lnTo>
                  <a:pt x="111125" y="243204"/>
                </a:lnTo>
                <a:lnTo>
                  <a:pt x="111095" y="242696"/>
                </a:lnTo>
                <a:close/>
              </a:path>
              <a:path w="469900" h="300354">
                <a:moveTo>
                  <a:pt x="145709" y="131063"/>
                </a:moveTo>
                <a:lnTo>
                  <a:pt x="90043" y="131063"/>
                </a:lnTo>
                <a:lnTo>
                  <a:pt x="122936" y="131318"/>
                </a:lnTo>
                <a:lnTo>
                  <a:pt x="125730" y="131571"/>
                </a:lnTo>
                <a:lnTo>
                  <a:pt x="127508" y="133222"/>
                </a:lnTo>
                <a:lnTo>
                  <a:pt x="128270" y="136270"/>
                </a:lnTo>
                <a:lnTo>
                  <a:pt x="134747" y="160781"/>
                </a:lnTo>
                <a:lnTo>
                  <a:pt x="146176" y="159765"/>
                </a:lnTo>
                <a:lnTo>
                  <a:pt x="145936" y="148095"/>
                </a:lnTo>
                <a:lnTo>
                  <a:pt x="145780" y="138033"/>
                </a:lnTo>
                <a:lnTo>
                  <a:pt x="145709" y="131063"/>
                </a:lnTo>
                <a:close/>
              </a:path>
              <a:path w="469900" h="300354">
                <a:moveTo>
                  <a:pt x="146176" y="85089"/>
                </a:moveTo>
                <a:lnTo>
                  <a:pt x="134747" y="85597"/>
                </a:lnTo>
                <a:lnTo>
                  <a:pt x="128524" y="109346"/>
                </a:lnTo>
                <a:lnTo>
                  <a:pt x="127635" y="112394"/>
                </a:lnTo>
                <a:lnTo>
                  <a:pt x="125730" y="113918"/>
                </a:lnTo>
                <a:lnTo>
                  <a:pt x="122555" y="114045"/>
                </a:lnTo>
                <a:lnTo>
                  <a:pt x="114101" y="114212"/>
                </a:lnTo>
                <a:lnTo>
                  <a:pt x="90170" y="114426"/>
                </a:lnTo>
                <a:lnTo>
                  <a:pt x="145707" y="114426"/>
                </a:lnTo>
                <a:lnTo>
                  <a:pt x="145780" y="107076"/>
                </a:lnTo>
                <a:lnTo>
                  <a:pt x="145936" y="96875"/>
                </a:lnTo>
                <a:lnTo>
                  <a:pt x="146176" y="85089"/>
                </a:lnTo>
                <a:close/>
              </a:path>
              <a:path w="469900" h="300354">
                <a:moveTo>
                  <a:pt x="175420" y="18287"/>
                </a:moveTo>
                <a:lnTo>
                  <a:pt x="147447" y="18287"/>
                </a:lnTo>
                <a:lnTo>
                  <a:pt x="158496" y="60451"/>
                </a:lnTo>
                <a:lnTo>
                  <a:pt x="167894" y="59054"/>
                </a:lnTo>
                <a:lnTo>
                  <a:pt x="175420" y="18287"/>
                </a:lnTo>
                <a:close/>
              </a:path>
              <a:path w="469900" h="300354">
                <a:moveTo>
                  <a:pt x="177419" y="0"/>
                </a:moveTo>
                <a:lnTo>
                  <a:pt x="90043" y="634"/>
                </a:lnTo>
                <a:lnTo>
                  <a:pt x="177990" y="634"/>
                </a:lnTo>
                <a:lnTo>
                  <a:pt x="177419" y="0"/>
                </a:lnTo>
                <a:close/>
              </a:path>
              <a:path w="469900" h="300354">
                <a:moveTo>
                  <a:pt x="361188" y="0"/>
                </a:moveTo>
                <a:lnTo>
                  <a:pt x="361696" y="8762"/>
                </a:lnTo>
                <a:lnTo>
                  <a:pt x="384937" y="15493"/>
                </a:lnTo>
                <a:lnTo>
                  <a:pt x="387604" y="16382"/>
                </a:lnTo>
                <a:lnTo>
                  <a:pt x="389000" y="18287"/>
                </a:lnTo>
                <a:lnTo>
                  <a:pt x="389127" y="21208"/>
                </a:lnTo>
                <a:lnTo>
                  <a:pt x="389370" y="29082"/>
                </a:lnTo>
                <a:lnTo>
                  <a:pt x="389382" y="212978"/>
                </a:lnTo>
                <a:lnTo>
                  <a:pt x="389127" y="222757"/>
                </a:lnTo>
                <a:lnTo>
                  <a:pt x="388874" y="225551"/>
                </a:lnTo>
                <a:lnTo>
                  <a:pt x="387350" y="227329"/>
                </a:lnTo>
                <a:lnTo>
                  <a:pt x="384429" y="228091"/>
                </a:lnTo>
                <a:lnTo>
                  <a:pt x="361188" y="234568"/>
                </a:lnTo>
                <a:lnTo>
                  <a:pt x="362076" y="243204"/>
                </a:lnTo>
                <a:lnTo>
                  <a:pt x="401439" y="242722"/>
                </a:lnTo>
                <a:lnTo>
                  <a:pt x="469489" y="242696"/>
                </a:lnTo>
                <a:lnTo>
                  <a:pt x="469011" y="234568"/>
                </a:lnTo>
                <a:lnTo>
                  <a:pt x="447675" y="228472"/>
                </a:lnTo>
                <a:lnTo>
                  <a:pt x="443865" y="227456"/>
                </a:lnTo>
                <a:lnTo>
                  <a:pt x="441960" y="225424"/>
                </a:lnTo>
                <a:lnTo>
                  <a:pt x="441833" y="222376"/>
                </a:lnTo>
                <a:lnTo>
                  <a:pt x="441582" y="212978"/>
                </a:lnTo>
                <a:lnTo>
                  <a:pt x="441579" y="201421"/>
                </a:lnTo>
                <a:lnTo>
                  <a:pt x="441451" y="195198"/>
                </a:lnTo>
                <a:lnTo>
                  <a:pt x="441579" y="29082"/>
                </a:lnTo>
                <a:lnTo>
                  <a:pt x="446405" y="15239"/>
                </a:lnTo>
                <a:lnTo>
                  <a:pt x="469519" y="8762"/>
                </a:lnTo>
                <a:lnTo>
                  <a:pt x="468812" y="634"/>
                </a:lnTo>
                <a:lnTo>
                  <a:pt x="414655" y="634"/>
                </a:lnTo>
                <a:lnTo>
                  <a:pt x="373596" y="259"/>
                </a:lnTo>
                <a:lnTo>
                  <a:pt x="361188" y="0"/>
                </a:lnTo>
                <a:close/>
              </a:path>
              <a:path w="469900" h="300354">
                <a:moveTo>
                  <a:pt x="469489" y="242696"/>
                </a:moveTo>
                <a:lnTo>
                  <a:pt x="416179" y="242696"/>
                </a:lnTo>
                <a:lnTo>
                  <a:pt x="430514" y="242722"/>
                </a:lnTo>
                <a:lnTo>
                  <a:pt x="469519" y="243204"/>
                </a:lnTo>
                <a:lnTo>
                  <a:pt x="469489" y="242696"/>
                </a:lnTo>
                <a:close/>
              </a:path>
              <a:path w="469900" h="300354">
                <a:moveTo>
                  <a:pt x="468757" y="0"/>
                </a:moveTo>
                <a:lnTo>
                  <a:pt x="456374" y="259"/>
                </a:lnTo>
                <a:lnTo>
                  <a:pt x="414655" y="634"/>
                </a:lnTo>
                <a:lnTo>
                  <a:pt x="468812" y="634"/>
                </a:lnTo>
                <a:lnTo>
                  <a:pt x="4687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98334" y="5232653"/>
            <a:ext cx="75946" cy="1277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89596" y="5054472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7" y="634"/>
                </a:lnTo>
                <a:lnTo>
                  <a:pt x="68135" y="589"/>
                </a:lnTo>
                <a:lnTo>
                  <a:pt x="82042" y="460"/>
                </a:lnTo>
                <a:lnTo>
                  <a:pt x="95186" y="259"/>
                </a:lnTo>
                <a:lnTo>
                  <a:pt x="107569" y="0"/>
                </a:lnTo>
                <a:lnTo>
                  <a:pt x="108330" y="8762"/>
                </a:lnTo>
                <a:lnTo>
                  <a:pt x="85217" y="15239"/>
                </a:lnTo>
                <a:lnTo>
                  <a:pt x="82423" y="15875"/>
                </a:lnTo>
                <a:lnTo>
                  <a:pt x="80899" y="17652"/>
                </a:lnTo>
                <a:lnTo>
                  <a:pt x="80645" y="20446"/>
                </a:lnTo>
                <a:lnTo>
                  <a:pt x="80518" y="24510"/>
                </a:lnTo>
                <a:lnTo>
                  <a:pt x="80391" y="29082"/>
                </a:lnTo>
                <a:lnTo>
                  <a:pt x="80391" y="33781"/>
                </a:lnTo>
                <a:lnTo>
                  <a:pt x="80391" y="38607"/>
                </a:lnTo>
                <a:lnTo>
                  <a:pt x="80263" y="43814"/>
                </a:lnTo>
                <a:lnTo>
                  <a:pt x="80263" y="49402"/>
                </a:lnTo>
                <a:lnTo>
                  <a:pt x="80263" y="188213"/>
                </a:lnTo>
                <a:lnTo>
                  <a:pt x="80263" y="195198"/>
                </a:lnTo>
                <a:lnTo>
                  <a:pt x="80391" y="201421"/>
                </a:lnTo>
                <a:lnTo>
                  <a:pt x="80391" y="207136"/>
                </a:lnTo>
                <a:lnTo>
                  <a:pt x="80391" y="212851"/>
                </a:lnTo>
                <a:lnTo>
                  <a:pt x="80518" y="217931"/>
                </a:lnTo>
                <a:lnTo>
                  <a:pt x="80645" y="222376"/>
                </a:lnTo>
                <a:lnTo>
                  <a:pt x="80772" y="225424"/>
                </a:lnTo>
                <a:lnTo>
                  <a:pt x="82676" y="227456"/>
                </a:lnTo>
                <a:lnTo>
                  <a:pt x="86486" y="228472"/>
                </a:lnTo>
                <a:lnTo>
                  <a:pt x="107823" y="234568"/>
                </a:lnTo>
                <a:lnTo>
                  <a:pt x="108330" y="243204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1" y="242696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4"/>
                </a:lnTo>
                <a:lnTo>
                  <a:pt x="0" y="234568"/>
                </a:lnTo>
                <a:lnTo>
                  <a:pt x="23241" y="228091"/>
                </a:lnTo>
                <a:lnTo>
                  <a:pt x="26161" y="227329"/>
                </a:lnTo>
                <a:lnTo>
                  <a:pt x="27685" y="225551"/>
                </a:lnTo>
                <a:lnTo>
                  <a:pt x="27939" y="222757"/>
                </a:lnTo>
                <a:lnTo>
                  <a:pt x="28067" y="218058"/>
                </a:lnTo>
                <a:lnTo>
                  <a:pt x="28194" y="212978"/>
                </a:lnTo>
                <a:lnTo>
                  <a:pt x="28194" y="207263"/>
                </a:lnTo>
                <a:lnTo>
                  <a:pt x="28321" y="201548"/>
                </a:lnTo>
                <a:lnTo>
                  <a:pt x="28321" y="38988"/>
                </a:lnTo>
                <a:lnTo>
                  <a:pt x="28194" y="34289"/>
                </a:lnTo>
                <a:lnTo>
                  <a:pt x="28194" y="29463"/>
                </a:lnTo>
                <a:lnTo>
                  <a:pt x="28067" y="25145"/>
                </a:lnTo>
                <a:lnTo>
                  <a:pt x="507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28408" y="5054472"/>
            <a:ext cx="179070" cy="243204"/>
          </a:xfrm>
          <a:custGeom>
            <a:avLst/>
            <a:gdLst/>
            <a:ahLst/>
            <a:cxnLst/>
            <a:rect l="l" t="t" r="r" b="b"/>
            <a:pathLst>
              <a:path w="179070" h="243204">
                <a:moveTo>
                  <a:pt x="0" y="0"/>
                </a:moveTo>
                <a:lnTo>
                  <a:pt x="12025" y="259"/>
                </a:lnTo>
                <a:lnTo>
                  <a:pt x="23717" y="460"/>
                </a:lnTo>
                <a:lnTo>
                  <a:pt x="35075" y="589"/>
                </a:lnTo>
                <a:lnTo>
                  <a:pt x="46100" y="634"/>
                </a:lnTo>
                <a:lnTo>
                  <a:pt x="90043" y="634"/>
                </a:lnTo>
                <a:lnTo>
                  <a:pt x="111285" y="589"/>
                </a:lnTo>
                <a:lnTo>
                  <a:pt x="132921" y="460"/>
                </a:lnTo>
                <a:lnTo>
                  <a:pt x="154961" y="259"/>
                </a:lnTo>
                <a:lnTo>
                  <a:pt x="177419" y="0"/>
                </a:lnTo>
                <a:lnTo>
                  <a:pt x="178562" y="1269"/>
                </a:lnTo>
                <a:lnTo>
                  <a:pt x="167894" y="59054"/>
                </a:lnTo>
                <a:lnTo>
                  <a:pt x="158496" y="60451"/>
                </a:lnTo>
                <a:lnTo>
                  <a:pt x="147447" y="18287"/>
                </a:lnTo>
                <a:lnTo>
                  <a:pt x="80264" y="18287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524" y="109346"/>
                </a:lnTo>
                <a:lnTo>
                  <a:pt x="134747" y="85597"/>
                </a:lnTo>
                <a:lnTo>
                  <a:pt x="146176" y="85089"/>
                </a:lnTo>
                <a:lnTo>
                  <a:pt x="145936" y="96875"/>
                </a:lnTo>
                <a:lnTo>
                  <a:pt x="145780" y="107076"/>
                </a:lnTo>
                <a:lnTo>
                  <a:pt x="145694" y="115683"/>
                </a:lnTo>
                <a:lnTo>
                  <a:pt x="145669" y="122681"/>
                </a:lnTo>
                <a:lnTo>
                  <a:pt x="145694" y="129565"/>
                </a:lnTo>
                <a:lnTo>
                  <a:pt x="145780" y="138033"/>
                </a:lnTo>
                <a:lnTo>
                  <a:pt x="145936" y="148095"/>
                </a:lnTo>
                <a:lnTo>
                  <a:pt x="146176" y="159765"/>
                </a:lnTo>
                <a:lnTo>
                  <a:pt x="134747" y="160781"/>
                </a:lnTo>
                <a:lnTo>
                  <a:pt x="128270" y="136270"/>
                </a:lnTo>
                <a:lnTo>
                  <a:pt x="127508" y="133222"/>
                </a:lnTo>
                <a:lnTo>
                  <a:pt x="125730" y="131571"/>
                </a:lnTo>
                <a:lnTo>
                  <a:pt x="90043" y="131063"/>
                </a:lnTo>
                <a:lnTo>
                  <a:pt x="80264" y="131063"/>
                </a:lnTo>
                <a:lnTo>
                  <a:pt x="80264" y="188213"/>
                </a:lnTo>
                <a:lnTo>
                  <a:pt x="80287" y="198006"/>
                </a:lnTo>
                <a:lnTo>
                  <a:pt x="110617" y="234568"/>
                </a:lnTo>
                <a:lnTo>
                  <a:pt x="111125" y="243204"/>
                </a:lnTo>
                <a:lnTo>
                  <a:pt x="97549" y="242964"/>
                </a:lnTo>
                <a:lnTo>
                  <a:pt x="83677" y="242808"/>
                </a:lnTo>
                <a:lnTo>
                  <a:pt x="69494" y="242722"/>
                </a:lnTo>
                <a:lnTo>
                  <a:pt x="54991" y="242696"/>
                </a:lnTo>
                <a:lnTo>
                  <a:pt x="40393" y="242722"/>
                </a:lnTo>
                <a:lnTo>
                  <a:pt x="26511" y="242808"/>
                </a:lnTo>
                <a:lnTo>
                  <a:pt x="13342" y="242964"/>
                </a:lnTo>
                <a:lnTo>
                  <a:pt x="889" y="243204"/>
                </a:lnTo>
                <a:lnTo>
                  <a:pt x="0" y="234568"/>
                </a:lnTo>
                <a:lnTo>
                  <a:pt x="28225" y="207105"/>
                </a:lnTo>
                <a:lnTo>
                  <a:pt x="28321" y="188213"/>
                </a:lnTo>
                <a:lnTo>
                  <a:pt x="28321" y="50037"/>
                </a:lnTo>
                <a:lnTo>
                  <a:pt x="28321" y="44322"/>
                </a:lnTo>
                <a:lnTo>
                  <a:pt x="28321" y="38988"/>
                </a:lnTo>
                <a:lnTo>
                  <a:pt x="28194" y="34289"/>
                </a:lnTo>
                <a:lnTo>
                  <a:pt x="28194" y="29463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2849" y="4357751"/>
            <a:ext cx="2000885" cy="1143000"/>
          </a:xfrm>
          <a:custGeom>
            <a:avLst/>
            <a:gdLst/>
            <a:ahLst/>
            <a:cxnLst/>
            <a:rect l="l" t="t" r="r" b="b"/>
            <a:pathLst>
              <a:path w="2000885" h="1143000">
                <a:moveTo>
                  <a:pt x="0" y="190500"/>
                </a:moveTo>
                <a:lnTo>
                  <a:pt x="5030" y="146797"/>
                </a:lnTo>
                <a:lnTo>
                  <a:pt x="19361" y="106691"/>
                </a:lnTo>
                <a:lnTo>
                  <a:pt x="41847" y="71321"/>
                </a:lnTo>
                <a:lnTo>
                  <a:pt x="71348" y="41827"/>
                </a:lnTo>
                <a:lnTo>
                  <a:pt x="106718" y="19349"/>
                </a:lnTo>
                <a:lnTo>
                  <a:pt x="146817" y="5027"/>
                </a:lnTo>
                <a:lnTo>
                  <a:pt x="190500" y="0"/>
                </a:lnTo>
                <a:lnTo>
                  <a:pt x="1809775" y="0"/>
                </a:lnTo>
                <a:lnTo>
                  <a:pt x="1853438" y="5027"/>
                </a:lnTo>
                <a:lnTo>
                  <a:pt x="1893528" y="19349"/>
                </a:lnTo>
                <a:lnTo>
                  <a:pt x="1928900" y="41827"/>
                </a:lnTo>
                <a:lnTo>
                  <a:pt x="1958407" y="71321"/>
                </a:lnTo>
                <a:lnTo>
                  <a:pt x="1980903" y="106691"/>
                </a:lnTo>
                <a:lnTo>
                  <a:pt x="1995241" y="146797"/>
                </a:lnTo>
                <a:lnTo>
                  <a:pt x="2000275" y="190500"/>
                </a:lnTo>
                <a:lnTo>
                  <a:pt x="2000275" y="952500"/>
                </a:lnTo>
                <a:lnTo>
                  <a:pt x="1995241" y="996162"/>
                </a:lnTo>
                <a:lnTo>
                  <a:pt x="1980903" y="1036253"/>
                </a:lnTo>
                <a:lnTo>
                  <a:pt x="1958407" y="1071625"/>
                </a:lnTo>
                <a:lnTo>
                  <a:pt x="1928900" y="1101132"/>
                </a:lnTo>
                <a:lnTo>
                  <a:pt x="1893528" y="1123627"/>
                </a:lnTo>
                <a:lnTo>
                  <a:pt x="1853438" y="1137965"/>
                </a:lnTo>
                <a:lnTo>
                  <a:pt x="1809775" y="1143000"/>
                </a:lnTo>
                <a:lnTo>
                  <a:pt x="190500" y="1143000"/>
                </a:lnTo>
                <a:lnTo>
                  <a:pt x="146817" y="1137965"/>
                </a:lnTo>
                <a:lnTo>
                  <a:pt x="106718" y="1123627"/>
                </a:lnTo>
                <a:lnTo>
                  <a:pt x="71348" y="1101132"/>
                </a:lnTo>
                <a:lnTo>
                  <a:pt x="41847" y="1071625"/>
                </a:lnTo>
                <a:lnTo>
                  <a:pt x="19361" y="1036253"/>
                </a:lnTo>
                <a:lnTo>
                  <a:pt x="5030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484" y="4378452"/>
            <a:ext cx="1239012" cy="7924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9055" y="4378452"/>
            <a:ext cx="595884" cy="792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52500" y="437845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39367" y="4378452"/>
            <a:ext cx="1181100" cy="7924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48027" y="437845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484" y="4805171"/>
            <a:ext cx="1431036" cy="792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21080" y="4805171"/>
            <a:ext cx="595884" cy="792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4524" y="4805171"/>
            <a:ext cx="1182624" cy="7924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54707" y="4805171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6090" y="4561966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21" y="84962"/>
                </a:moveTo>
                <a:lnTo>
                  <a:pt x="311213" y="84962"/>
                </a:lnTo>
                <a:lnTo>
                  <a:pt x="321208" y="98297"/>
                </a:lnTo>
                <a:lnTo>
                  <a:pt x="325259" y="103504"/>
                </a:lnTo>
                <a:lnTo>
                  <a:pt x="461886" y="274700"/>
                </a:lnTo>
                <a:lnTo>
                  <a:pt x="481825" y="272795"/>
                </a:lnTo>
                <a:lnTo>
                  <a:pt x="481825" y="192785"/>
                </a:lnTo>
                <a:lnTo>
                  <a:pt x="459625" y="192785"/>
                </a:lnTo>
                <a:lnTo>
                  <a:pt x="454774" y="186308"/>
                </a:lnTo>
                <a:lnTo>
                  <a:pt x="450037" y="180212"/>
                </a:lnTo>
                <a:lnTo>
                  <a:pt x="445414" y="174370"/>
                </a:lnTo>
                <a:lnTo>
                  <a:pt x="374021" y="84962"/>
                </a:lnTo>
                <a:close/>
              </a:path>
              <a:path w="629285" h="338454">
                <a:moveTo>
                  <a:pt x="260578" y="29971"/>
                </a:moveTo>
                <a:lnTo>
                  <a:pt x="261099" y="38861"/>
                </a:lnTo>
                <a:lnTo>
                  <a:pt x="286994" y="46354"/>
                </a:lnTo>
                <a:lnTo>
                  <a:pt x="288378" y="48386"/>
                </a:lnTo>
                <a:lnTo>
                  <a:pt x="288493" y="51307"/>
                </a:lnTo>
                <a:lnTo>
                  <a:pt x="288650" y="57402"/>
                </a:lnTo>
                <a:lnTo>
                  <a:pt x="288762" y="236966"/>
                </a:lnTo>
                <a:lnTo>
                  <a:pt x="288650" y="245405"/>
                </a:lnTo>
                <a:lnTo>
                  <a:pt x="260578" y="264540"/>
                </a:lnTo>
                <a:lnTo>
                  <a:pt x="261454" y="273303"/>
                </a:lnTo>
                <a:lnTo>
                  <a:pt x="283257" y="272907"/>
                </a:lnTo>
                <a:lnTo>
                  <a:pt x="292437" y="272821"/>
                </a:lnTo>
                <a:lnTo>
                  <a:pt x="338920" y="272795"/>
                </a:lnTo>
                <a:lnTo>
                  <a:pt x="338429" y="264286"/>
                </a:lnTo>
                <a:lnTo>
                  <a:pt x="311643" y="236966"/>
                </a:lnTo>
                <a:lnTo>
                  <a:pt x="311556" y="101345"/>
                </a:lnTo>
                <a:lnTo>
                  <a:pt x="311442" y="93471"/>
                </a:lnTo>
                <a:lnTo>
                  <a:pt x="311213" y="84962"/>
                </a:lnTo>
                <a:lnTo>
                  <a:pt x="374021" y="84962"/>
                </a:lnTo>
                <a:lnTo>
                  <a:pt x="330719" y="30733"/>
                </a:lnTo>
                <a:lnTo>
                  <a:pt x="297865" y="30733"/>
                </a:lnTo>
                <a:lnTo>
                  <a:pt x="282041" y="30543"/>
                </a:lnTo>
                <a:lnTo>
                  <a:pt x="260578" y="29971"/>
                </a:lnTo>
                <a:close/>
              </a:path>
              <a:path w="629285" h="338454">
                <a:moveTo>
                  <a:pt x="338920" y="272795"/>
                </a:moveTo>
                <a:lnTo>
                  <a:pt x="300469" y="272795"/>
                </a:lnTo>
                <a:lnTo>
                  <a:pt x="308526" y="272821"/>
                </a:lnTo>
                <a:lnTo>
                  <a:pt x="338950" y="273303"/>
                </a:lnTo>
                <a:lnTo>
                  <a:pt x="338920" y="272795"/>
                </a:lnTo>
                <a:close/>
              </a:path>
              <a:path w="629285" h="338454">
                <a:moveTo>
                  <a:pt x="431711" y="29971"/>
                </a:moveTo>
                <a:lnTo>
                  <a:pt x="432231" y="39242"/>
                </a:lnTo>
                <a:lnTo>
                  <a:pt x="454431" y="45211"/>
                </a:lnTo>
                <a:lnTo>
                  <a:pt x="457314" y="46100"/>
                </a:lnTo>
                <a:lnTo>
                  <a:pt x="459328" y="180212"/>
                </a:lnTo>
                <a:lnTo>
                  <a:pt x="459440" y="186308"/>
                </a:lnTo>
                <a:lnTo>
                  <a:pt x="459625" y="192785"/>
                </a:lnTo>
                <a:lnTo>
                  <a:pt x="481825" y="192785"/>
                </a:lnTo>
                <a:lnTo>
                  <a:pt x="481865" y="71278"/>
                </a:lnTo>
                <a:lnTo>
                  <a:pt x="481968" y="63753"/>
                </a:lnTo>
                <a:lnTo>
                  <a:pt x="482142" y="56800"/>
                </a:lnTo>
                <a:lnTo>
                  <a:pt x="482460" y="48386"/>
                </a:lnTo>
                <a:lnTo>
                  <a:pt x="483844" y="46354"/>
                </a:lnTo>
                <a:lnTo>
                  <a:pt x="510082" y="38861"/>
                </a:lnTo>
                <a:lnTo>
                  <a:pt x="509293" y="30733"/>
                </a:lnTo>
                <a:lnTo>
                  <a:pt x="470547" y="30733"/>
                </a:lnTo>
                <a:lnTo>
                  <a:pt x="453386" y="30543"/>
                </a:lnTo>
                <a:lnTo>
                  <a:pt x="431711" y="29971"/>
                </a:lnTo>
                <a:close/>
              </a:path>
              <a:path w="629285" h="338454">
                <a:moveTo>
                  <a:pt x="330111" y="29971"/>
                </a:moveTo>
                <a:lnTo>
                  <a:pt x="322374" y="30305"/>
                </a:lnTo>
                <a:lnTo>
                  <a:pt x="314421" y="30543"/>
                </a:lnTo>
                <a:lnTo>
                  <a:pt x="306252" y="30686"/>
                </a:lnTo>
                <a:lnTo>
                  <a:pt x="297865" y="30733"/>
                </a:lnTo>
                <a:lnTo>
                  <a:pt x="330719" y="30733"/>
                </a:lnTo>
                <a:lnTo>
                  <a:pt x="330111" y="29971"/>
                </a:lnTo>
                <a:close/>
              </a:path>
              <a:path w="629285" h="338454">
                <a:moveTo>
                  <a:pt x="509219" y="29971"/>
                </a:moveTo>
                <a:lnTo>
                  <a:pt x="487845" y="30543"/>
                </a:lnTo>
                <a:lnTo>
                  <a:pt x="470547" y="30733"/>
                </a:lnTo>
                <a:lnTo>
                  <a:pt x="509293" y="30733"/>
                </a:lnTo>
                <a:lnTo>
                  <a:pt x="509219" y="29971"/>
                </a:lnTo>
                <a:close/>
              </a:path>
              <a:path w="629285" h="338454">
                <a:moveTo>
                  <a:pt x="126238" y="29971"/>
                </a:moveTo>
                <a:lnTo>
                  <a:pt x="126758" y="38861"/>
                </a:lnTo>
                <a:lnTo>
                  <a:pt x="152641" y="46354"/>
                </a:lnTo>
                <a:lnTo>
                  <a:pt x="154038" y="48386"/>
                </a:lnTo>
                <a:lnTo>
                  <a:pt x="154152" y="51307"/>
                </a:lnTo>
                <a:lnTo>
                  <a:pt x="154248" y="54609"/>
                </a:lnTo>
                <a:lnTo>
                  <a:pt x="154345" y="59054"/>
                </a:lnTo>
                <a:lnTo>
                  <a:pt x="154470" y="231520"/>
                </a:lnTo>
                <a:lnTo>
                  <a:pt x="154357" y="242823"/>
                </a:lnTo>
                <a:lnTo>
                  <a:pt x="149466" y="258190"/>
                </a:lnTo>
                <a:lnTo>
                  <a:pt x="126238" y="264540"/>
                </a:lnTo>
                <a:lnTo>
                  <a:pt x="127101" y="273303"/>
                </a:lnTo>
                <a:lnTo>
                  <a:pt x="152504" y="272907"/>
                </a:lnTo>
                <a:lnTo>
                  <a:pt x="166442" y="272821"/>
                </a:lnTo>
                <a:lnTo>
                  <a:pt x="234564" y="272795"/>
                </a:lnTo>
                <a:lnTo>
                  <a:pt x="234086" y="264540"/>
                </a:lnTo>
                <a:lnTo>
                  <a:pt x="206540" y="231520"/>
                </a:lnTo>
                <a:lnTo>
                  <a:pt x="206654" y="59054"/>
                </a:lnTo>
                <a:lnTo>
                  <a:pt x="234594" y="38861"/>
                </a:lnTo>
                <a:lnTo>
                  <a:pt x="233804" y="30733"/>
                </a:lnTo>
                <a:lnTo>
                  <a:pt x="179641" y="30733"/>
                </a:lnTo>
                <a:lnTo>
                  <a:pt x="151639" y="30543"/>
                </a:lnTo>
                <a:lnTo>
                  <a:pt x="126238" y="29971"/>
                </a:lnTo>
                <a:close/>
              </a:path>
              <a:path w="629285" h="338454">
                <a:moveTo>
                  <a:pt x="234564" y="272795"/>
                </a:moveTo>
                <a:lnTo>
                  <a:pt x="181203" y="272795"/>
                </a:lnTo>
                <a:lnTo>
                  <a:pt x="195527" y="272821"/>
                </a:lnTo>
                <a:lnTo>
                  <a:pt x="234594" y="273303"/>
                </a:lnTo>
                <a:lnTo>
                  <a:pt x="234564" y="272795"/>
                </a:lnTo>
                <a:close/>
              </a:path>
              <a:path w="629285" h="338454">
                <a:moveTo>
                  <a:pt x="233730" y="29971"/>
                </a:moveTo>
                <a:lnTo>
                  <a:pt x="208243" y="30543"/>
                </a:lnTo>
                <a:lnTo>
                  <a:pt x="179641" y="30733"/>
                </a:lnTo>
                <a:lnTo>
                  <a:pt x="233804" y="30733"/>
                </a:lnTo>
                <a:lnTo>
                  <a:pt x="233730" y="29971"/>
                </a:lnTo>
                <a:close/>
              </a:path>
              <a:path w="629285" h="338454">
                <a:moveTo>
                  <a:pt x="543369" y="0"/>
                </a:moveTo>
                <a:lnTo>
                  <a:pt x="535393" y="6984"/>
                </a:lnTo>
                <a:lnTo>
                  <a:pt x="559594" y="40225"/>
                </a:lnTo>
                <a:lnTo>
                  <a:pt x="576878" y="78406"/>
                </a:lnTo>
                <a:lnTo>
                  <a:pt x="587246" y="121517"/>
                </a:lnTo>
                <a:lnTo>
                  <a:pt x="590702" y="169544"/>
                </a:lnTo>
                <a:lnTo>
                  <a:pt x="587246" y="217312"/>
                </a:lnTo>
                <a:lnTo>
                  <a:pt x="576878" y="260222"/>
                </a:lnTo>
                <a:lnTo>
                  <a:pt x="559594" y="298275"/>
                </a:lnTo>
                <a:lnTo>
                  <a:pt x="535393" y="331469"/>
                </a:lnTo>
                <a:lnTo>
                  <a:pt x="543369" y="338454"/>
                </a:lnTo>
                <a:lnTo>
                  <a:pt x="580842" y="302855"/>
                </a:lnTo>
                <a:lnTo>
                  <a:pt x="607612" y="262731"/>
                </a:lnTo>
                <a:lnTo>
                  <a:pt x="623675" y="218082"/>
                </a:lnTo>
                <a:lnTo>
                  <a:pt x="629031" y="168909"/>
                </a:lnTo>
                <a:lnTo>
                  <a:pt x="623675" y="120050"/>
                </a:lnTo>
                <a:lnTo>
                  <a:pt x="607612" y="75596"/>
                </a:lnTo>
                <a:lnTo>
                  <a:pt x="580842" y="35571"/>
                </a:lnTo>
                <a:lnTo>
                  <a:pt x="543369" y="0"/>
                </a:lnTo>
                <a:close/>
              </a:path>
              <a:path w="629285" h="338454">
                <a:moveTo>
                  <a:pt x="85648" y="0"/>
                </a:moveTo>
                <a:lnTo>
                  <a:pt x="48177" y="35617"/>
                </a:lnTo>
                <a:lnTo>
                  <a:pt x="21412" y="75771"/>
                </a:lnTo>
                <a:lnTo>
                  <a:pt x="5353" y="120425"/>
                </a:lnTo>
                <a:lnTo>
                  <a:pt x="0" y="169544"/>
                </a:lnTo>
                <a:lnTo>
                  <a:pt x="5353" y="218404"/>
                </a:lnTo>
                <a:lnTo>
                  <a:pt x="21412" y="262858"/>
                </a:lnTo>
                <a:lnTo>
                  <a:pt x="48177" y="302883"/>
                </a:lnTo>
                <a:lnTo>
                  <a:pt x="85648" y="338454"/>
                </a:lnTo>
                <a:lnTo>
                  <a:pt x="93624" y="331469"/>
                </a:lnTo>
                <a:lnTo>
                  <a:pt x="69428" y="298229"/>
                </a:lnTo>
                <a:lnTo>
                  <a:pt x="52144" y="260048"/>
                </a:lnTo>
                <a:lnTo>
                  <a:pt x="41773" y="216937"/>
                </a:lnTo>
                <a:lnTo>
                  <a:pt x="38315" y="168909"/>
                </a:lnTo>
                <a:lnTo>
                  <a:pt x="41773" y="121142"/>
                </a:lnTo>
                <a:lnTo>
                  <a:pt x="52144" y="78231"/>
                </a:lnTo>
                <a:lnTo>
                  <a:pt x="69428" y="40179"/>
                </a:lnTo>
                <a:lnTo>
                  <a:pt x="93624" y="6984"/>
                </a:lnTo>
                <a:lnTo>
                  <a:pt x="8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76668" y="459193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37" y="333"/>
                </a:lnTo>
                <a:lnTo>
                  <a:pt x="21463" y="571"/>
                </a:lnTo>
                <a:lnTo>
                  <a:pt x="30078" y="714"/>
                </a:lnTo>
                <a:lnTo>
                  <a:pt x="37287" y="762"/>
                </a:lnTo>
                <a:lnTo>
                  <a:pt x="45674" y="714"/>
                </a:lnTo>
                <a:lnTo>
                  <a:pt x="53843" y="571"/>
                </a:lnTo>
                <a:lnTo>
                  <a:pt x="61795" y="333"/>
                </a:lnTo>
                <a:lnTo>
                  <a:pt x="69532" y="0"/>
                </a:lnTo>
                <a:lnTo>
                  <a:pt x="184835" y="144399"/>
                </a:lnTo>
                <a:lnTo>
                  <a:pt x="189458" y="150241"/>
                </a:lnTo>
                <a:lnTo>
                  <a:pt x="194195" y="156337"/>
                </a:lnTo>
                <a:lnTo>
                  <a:pt x="199047" y="162813"/>
                </a:lnTo>
                <a:lnTo>
                  <a:pt x="198818" y="154812"/>
                </a:lnTo>
                <a:lnTo>
                  <a:pt x="198704" y="147193"/>
                </a:lnTo>
                <a:lnTo>
                  <a:pt x="198704" y="139827"/>
                </a:lnTo>
                <a:lnTo>
                  <a:pt x="198704" y="49403"/>
                </a:lnTo>
                <a:lnTo>
                  <a:pt x="171653" y="9271"/>
                </a:lnTo>
                <a:lnTo>
                  <a:pt x="171132" y="0"/>
                </a:lnTo>
                <a:lnTo>
                  <a:pt x="182533" y="333"/>
                </a:lnTo>
                <a:lnTo>
                  <a:pt x="192808" y="571"/>
                </a:lnTo>
                <a:lnTo>
                  <a:pt x="201954" y="714"/>
                </a:lnTo>
                <a:lnTo>
                  <a:pt x="209969" y="762"/>
                </a:lnTo>
                <a:lnTo>
                  <a:pt x="218108" y="714"/>
                </a:lnTo>
                <a:lnTo>
                  <a:pt x="227266" y="571"/>
                </a:lnTo>
                <a:lnTo>
                  <a:pt x="237443" y="333"/>
                </a:lnTo>
                <a:lnTo>
                  <a:pt x="248640" y="0"/>
                </a:lnTo>
                <a:lnTo>
                  <a:pt x="249504" y="8890"/>
                </a:lnTo>
                <a:lnTo>
                  <a:pt x="221279" y="41856"/>
                </a:lnTo>
                <a:lnTo>
                  <a:pt x="221246" y="50165"/>
                </a:lnTo>
                <a:lnTo>
                  <a:pt x="221246" y="242824"/>
                </a:lnTo>
                <a:lnTo>
                  <a:pt x="201307" y="244729"/>
                </a:lnTo>
                <a:lnTo>
                  <a:pt x="64681" y="73533"/>
                </a:lnTo>
                <a:lnTo>
                  <a:pt x="60629" y="68325"/>
                </a:lnTo>
                <a:lnTo>
                  <a:pt x="55956" y="62103"/>
                </a:lnTo>
                <a:lnTo>
                  <a:pt x="50634" y="54991"/>
                </a:lnTo>
                <a:lnTo>
                  <a:pt x="50863" y="63500"/>
                </a:lnTo>
                <a:lnTo>
                  <a:pt x="50977" y="71374"/>
                </a:lnTo>
                <a:lnTo>
                  <a:pt x="50977" y="78612"/>
                </a:lnTo>
                <a:lnTo>
                  <a:pt x="50977" y="188341"/>
                </a:lnTo>
                <a:lnTo>
                  <a:pt x="52882" y="227456"/>
                </a:lnTo>
                <a:lnTo>
                  <a:pt x="55664" y="228219"/>
                </a:lnTo>
                <a:lnTo>
                  <a:pt x="77851" y="234315"/>
                </a:lnTo>
                <a:lnTo>
                  <a:pt x="78371" y="243331"/>
                </a:lnTo>
                <a:lnTo>
                  <a:pt x="67192" y="243091"/>
                </a:lnTo>
                <a:lnTo>
                  <a:pt x="57049" y="242935"/>
                </a:lnTo>
                <a:lnTo>
                  <a:pt x="47948" y="242849"/>
                </a:lnTo>
                <a:lnTo>
                  <a:pt x="39890" y="242824"/>
                </a:lnTo>
                <a:lnTo>
                  <a:pt x="31858" y="242849"/>
                </a:lnTo>
                <a:lnTo>
                  <a:pt x="22679" y="242935"/>
                </a:lnTo>
                <a:lnTo>
                  <a:pt x="12351" y="243091"/>
                </a:lnTo>
                <a:lnTo>
                  <a:pt x="876" y="243331"/>
                </a:lnTo>
                <a:lnTo>
                  <a:pt x="0" y="234569"/>
                </a:lnTo>
                <a:lnTo>
                  <a:pt x="28182" y="207184"/>
                </a:lnTo>
                <a:lnTo>
                  <a:pt x="28270" y="188341"/>
                </a:lnTo>
                <a:lnTo>
                  <a:pt x="28270" y="50165"/>
                </a:lnTo>
                <a:lnTo>
                  <a:pt x="23761" y="15621"/>
                </a:lnTo>
                <a:lnTo>
                  <a:pt x="520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2328" y="459193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5" y="333"/>
                </a:lnTo>
                <a:lnTo>
                  <a:pt x="25401" y="571"/>
                </a:lnTo>
                <a:lnTo>
                  <a:pt x="39078" y="714"/>
                </a:lnTo>
                <a:lnTo>
                  <a:pt x="53403" y="762"/>
                </a:lnTo>
                <a:lnTo>
                  <a:pt x="68093" y="714"/>
                </a:lnTo>
                <a:lnTo>
                  <a:pt x="82005" y="571"/>
                </a:lnTo>
                <a:lnTo>
                  <a:pt x="95139" y="333"/>
                </a:lnTo>
                <a:lnTo>
                  <a:pt x="107492" y="0"/>
                </a:lnTo>
                <a:lnTo>
                  <a:pt x="108356" y="8890"/>
                </a:lnTo>
                <a:lnTo>
                  <a:pt x="80365" y="33909"/>
                </a:lnTo>
                <a:lnTo>
                  <a:pt x="80302" y="38735"/>
                </a:lnTo>
                <a:lnTo>
                  <a:pt x="80276" y="43942"/>
                </a:lnTo>
                <a:lnTo>
                  <a:pt x="80276" y="49403"/>
                </a:lnTo>
                <a:lnTo>
                  <a:pt x="80276" y="188341"/>
                </a:lnTo>
                <a:lnTo>
                  <a:pt x="80276" y="195325"/>
                </a:lnTo>
                <a:lnTo>
                  <a:pt x="80302" y="201549"/>
                </a:lnTo>
                <a:lnTo>
                  <a:pt x="80365" y="207263"/>
                </a:lnTo>
                <a:lnTo>
                  <a:pt x="80416" y="212852"/>
                </a:lnTo>
                <a:lnTo>
                  <a:pt x="107848" y="234569"/>
                </a:lnTo>
                <a:lnTo>
                  <a:pt x="108356" y="243331"/>
                </a:lnTo>
                <a:lnTo>
                  <a:pt x="95983" y="243091"/>
                </a:lnTo>
                <a:lnTo>
                  <a:pt x="82961" y="242935"/>
                </a:lnTo>
                <a:lnTo>
                  <a:pt x="69289" y="242849"/>
                </a:lnTo>
                <a:lnTo>
                  <a:pt x="54965" y="242824"/>
                </a:lnTo>
                <a:lnTo>
                  <a:pt x="40204" y="242849"/>
                </a:lnTo>
                <a:lnTo>
                  <a:pt x="26266" y="242935"/>
                </a:lnTo>
                <a:lnTo>
                  <a:pt x="13153" y="243091"/>
                </a:lnTo>
                <a:lnTo>
                  <a:pt x="863" y="243331"/>
                </a:lnTo>
                <a:lnTo>
                  <a:pt x="0" y="234569"/>
                </a:lnTo>
                <a:lnTo>
                  <a:pt x="23228" y="228219"/>
                </a:lnTo>
                <a:lnTo>
                  <a:pt x="26123" y="227456"/>
                </a:lnTo>
                <a:lnTo>
                  <a:pt x="27685" y="225552"/>
                </a:lnTo>
                <a:lnTo>
                  <a:pt x="27914" y="222885"/>
                </a:lnTo>
                <a:lnTo>
                  <a:pt x="28028" y="218186"/>
                </a:lnTo>
                <a:lnTo>
                  <a:pt x="28117" y="212979"/>
                </a:lnTo>
                <a:lnTo>
                  <a:pt x="28168" y="207263"/>
                </a:lnTo>
                <a:lnTo>
                  <a:pt x="28232" y="201549"/>
                </a:lnTo>
                <a:lnTo>
                  <a:pt x="28257" y="195325"/>
                </a:lnTo>
                <a:lnTo>
                  <a:pt x="28257" y="188341"/>
                </a:lnTo>
                <a:lnTo>
                  <a:pt x="28257" y="50165"/>
                </a:lnTo>
                <a:lnTo>
                  <a:pt x="28257" y="44323"/>
                </a:lnTo>
                <a:lnTo>
                  <a:pt x="28232" y="39116"/>
                </a:lnTo>
                <a:lnTo>
                  <a:pt x="28168" y="34417"/>
                </a:lnTo>
                <a:lnTo>
                  <a:pt x="28117" y="29591"/>
                </a:lnTo>
                <a:lnTo>
                  <a:pt x="23748" y="15621"/>
                </a:lnTo>
                <a:lnTo>
                  <a:pt x="520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51484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7975" y="0"/>
                </a:moveTo>
                <a:lnTo>
                  <a:pt x="45448" y="35571"/>
                </a:lnTo>
                <a:lnTo>
                  <a:pt x="72218" y="75596"/>
                </a:lnTo>
                <a:lnTo>
                  <a:pt x="88282" y="120050"/>
                </a:lnTo>
                <a:lnTo>
                  <a:pt x="93637" y="168909"/>
                </a:lnTo>
                <a:lnTo>
                  <a:pt x="88282" y="218082"/>
                </a:lnTo>
                <a:lnTo>
                  <a:pt x="72218" y="262731"/>
                </a:lnTo>
                <a:lnTo>
                  <a:pt x="45448" y="302855"/>
                </a:lnTo>
                <a:lnTo>
                  <a:pt x="7975" y="338454"/>
                </a:lnTo>
                <a:lnTo>
                  <a:pt x="0" y="331469"/>
                </a:lnTo>
                <a:lnTo>
                  <a:pt x="24201" y="298275"/>
                </a:lnTo>
                <a:lnTo>
                  <a:pt x="41484" y="260222"/>
                </a:lnTo>
                <a:lnTo>
                  <a:pt x="51852" y="217312"/>
                </a:lnTo>
                <a:lnTo>
                  <a:pt x="55308" y="169544"/>
                </a:lnTo>
                <a:lnTo>
                  <a:pt x="51852" y="121517"/>
                </a:lnTo>
                <a:lnTo>
                  <a:pt x="41484" y="78406"/>
                </a:lnTo>
                <a:lnTo>
                  <a:pt x="24201" y="40225"/>
                </a:lnTo>
                <a:lnTo>
                  <a:pt x="0" y="6984"/>
                </a:lnTo>
                <a:lnTo>
                  <a:pt x="797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6090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648" y="0"/>
                </a:moveTo>
                <a:lnTo>
                  <a:pt x="93624" y="6984"/>
                </a:lnTo>
                <a:lnTo>
                  <a:pt x="69428" y="40179"/>
                </a:lnTo>
                <a:lnTo>
                  <a:pt x="52144" y="78231"/>
                </a:lnTo>
                <a:lnTo>
                  <a:pt x="41773" y="121142"/>
                </a:lnTo>
                <a:lnTo>
                  <a:pt x="38315" y="168909"/>
                </a:lnTo>
                <a:lnTo>
                  <a:pt x="41773" y="216937"/>
                </a:lnTo>
                <a:lnTo>
                  <a:pt x="52144" y="260048"/>
                </a:lnTo>
                <a:lnTo>
                  <a:pt x="69428" y="298229"/>
                </a:lnTo>
                <a:lnTo>
                  <a:pt x="93624" y="331469"/>
                </a:lnTo>
                <a:lnTo>
                  <a:pt x="85648" y="338454"/>
                </a:lnTo>
                <a:lnTo>
                  <a:pt x="48177" y="302883"/>
                </a:lnTo>
                <a:lnTo>
                  <a:pt x="21412" y="262858"/>
                </a:lnTo>
                <a:lnTo>
                  <a:pt x="5353" y="218404"/>
                </a:lnTo>
                <a:lnTo>
                  <a:pt x="0" y="169544"/>
                </a:lnTo>
                <a:lnTo>
                  <a:pt x="5353" y="120425"/>
                </a:lnTo>
                <a:lnTo>
                  <a:pt x="21412" y="75771"/>
                </a:lnTo>
                <a:lnTo>
                  <a:pt x="48177" y="35617"/>
                </a:lnTo>
                <a:lnTo>
                  <a:pt x="8564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70521" y="474857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70521" y="473591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82064" y="4588002"/>
            <a:ext cx="686435" cy="304165"/>
          </a:xfrm>
          <a:custGeom>
            <a:avLst/>
            <a:gdLst/>
            <a:ahLst/>
            <a:cxnLst/>
            <a:rect l="l" t="t" r="r" b="b"/>
            <a:pathLst>
              <a:path w="686435" h="304164">
                <a:moveTo>
                  <a:pt x="304672" y="188214"/>
                </a:moveTo>
                <a:lnTo>
                  <a:pt x="288544" y="188214"/>
                </a:lnTo>
                <a:lnTo>
                  <a:pt x="282194" y="190627"/>
                </a:lnTo>
                <a:lnTo>
                  <a:pt x="277241" y="195325"/>
                </a:lnTo>
                <a:lnTo>
                  <a:pt x="272288" y="200152"/>
                </a:lnTo>
                <a:lnTo>
                  <a:pt x="269875" y="206756"/>
                </a:lnTo>
                <a:lnTo>
                  <a:pt x="269875" y="215265"/>
                </a:lnTo>
                <a:lnTo>
                  <a:pt x="279782" y="221605"/>
                </a:lnTo>
                <a:lnTo>
                  <a:pt x="286845" y="229028"/>
                </a:lnTo>
                <a:lnTo>
                  <a:pt x="291074" y="237571"/>
                </a:lnTo>
                <a:lnTo>
                  <a:pt x="292481" y="247269"/>
                </a:lnTo>
                <a:lnTo>
                  <a:pt x="290530" y="258794"/>
                </a:lnTo>
                <a:lnTo>
                  <a:pt x="284686" y="270319"/>
                </a:lnTo>
                <a:lnTo>
                  <a:pt x="274960" y="281844"/>
                </a:lnTo>
                <a:lnTo>
                  <a:pt x="261365" y="293370"/>
                </a:lnTo>
                <a:lnTo>
                  <a:pt x="270128" y="303911"/>
                </a:lnTo>
                <a:lnTo>
                  <a:pt x="303561" y="274978"/>
                </a:lnTo>
                <a:lnTo>
                  <a:pt x="324260" y="233527"/>
                </a:lnTo>
                <a:lnTo>
                  <a:pt x="325119" y="222377"/>
                </a:lnTo>
                <a:lnTo>
                  <a:pt x="324617" y="215352"/>
                </a:lnTo>
                <a:lnTo>
                  <a:pt x="323103" y="208946"/>
                </a:lnTo>
                <a:lnTo>
                  <a:pt x="320565" y="203160"/>
                </a:lnTo>
                <a:lnTo>
                  <a:pt x="316991" y="197993"/>
                </a:lnTo>
                <a:lnTo>
                  <a:pt x="311531" y="191516"/>
                </a:lnTo>
                <a:lnTo>
                  <a:pt x="304672" y="188214"/>
                </a:lnTo>
                <a:close/>
              </a:path>
              <a:path w="686435" h="304164">
                <a:moveTo>
                  <a:pt x="124046" y="246761"/>
                </a:moveTo>
                <a:lnTo>
                  <a:pt x="46990" y="246761"/>
                </a:lnTo>
                <a:lnTo>
                  <a:pt x="55205" y="246786"/>
                </a:lnTo>
                <a:lnTo>
                  <a:pt x="70635" y="247028"/>
                </a:lnTo>
                <a:lnTo>
                  <a:pt x="77850" y="247269"/>
                </a:lnTo>
                <a:lnTo>
                  <a:pt x="92900" y="247618"/>
                </a:lnTo>
                <a:lnTo>
                  <a:pt x="109854" y="247777"/>
                </a:lnTo>
                <a:lnTo>
                  <a:pt x="124046" y="246761"/>
                </a:lnTo>
                <a:close/>
              </a:path>
              <a:path w="686435" h="304164">
                <a:moveTo>
                  <a:pt x="0" y="3937"/>
                </a:moveTo>
                <a:lnTo>
                  <a:pt x="507" y="12827"/>
                </a:lnTo>
                <a:lnTo>
                  <a:pt x="26415" y="20320"/>
                </a:lnTo>
                <a:lnTo>
                  <a:pt x="27812" y="22352"/>
                </a:lnTo>
                <a:lnTo>
                  <a:pt x="27978" y="26463"/>
                </a:lnTo>
                <a:lnTo>
                  <a:pt x="28075" y="216552"/>
                </a:lnTo>
                <a:lnTo>
                  <a:pt x="27994" y="224805"/>
                </a:lnTo>
                <a:lnTo>
                  <a:pt x="0" y="238506"/>
                </a:lnTo>
                <a:lnTo>
                  <a:pt x="888" y="247269"/>
                </a:lnTo>
                <a:lnTo>
                  <a:pt x="24225" y="246872"/>
                </a:lnTo>
                <a:lnTo>
                  <a:pt x="35679" y="246786"/>
                </a:lnTo>
                <a:lnTo>
                  <a:pt x="124046" y="246761"/>
                </a:lnTo>
                <a:lnTo>
                  <a:pt x="140787" y="245562"/>
                </a:lnTo>
                <a:lnTo>
                  <a:pt x="168052" y="238918"/>
                </a:lnTo>
                <a:lnTo>
                  <a:pt x="184089" y="231394"/>
                </a:lnTo>
                <a:lnTo>
                  <a:pt x="107315" y="231394"/>
                </a:lnTo>
                <a:lnTo>
                  <a:pt x="101853" y="231267"/>
                </a:lnTo>
                <a:lnTo>
                  <a:pt x="91185" y="230759"/>
                </a:lnTo>
                <a:lnTo>
                  <a:pt x="85851" y="230124"/>
                </a:lnTo>
                <a:lnTo>
                  <a:pt x="80263" y="228981"/>
                </a:lnTo>
                <a:lnTo>
                  <a:pt x="80263" y="21462"/>
                </a:lnTo>
                <a:lnTo>
                  <a:pt x="88453" y="20869"/>
                </a:lnTo>
                <a:lnTo>
                  <a:pt x="96440" y="20431"/>
                </a:lnTo>
                <a:lnTo>
                  <a:pt x="104213" y="20159"/>
                </a:lnTo>
                <a:lnTo>
                  <a:pt x="111759" y="20066"/>
                </a:lnTo>
                <a:lnTo>
                  <a:pt x="199197" y="20066"/>
                </a:lnTo>
                <a:lnTo>
                  <a:pt x="196848" y="18512"/>
                </a:lnTo>
                <a:lnTo>
                  <a:pt x="174545" y="9858"/>
                </a:lnTo>
                <a:lnTo>
                  <a:pt x="148429" y="4699"/>
                </a:lnTo>
                <a:lnTo>
                  <a:pt x="46481" y="4699"/>
                </a:lnTo>
                <a:lnTo>
                  <a:pt x="23717" y="4508"/>
                </a:lnTo>
                <a:lnTo>
                  <a:pt x="0" y="3937"/>
                </a:lnTo>
                <a:close/>
              </a:path>
              <a:path w="686435" h="304164">
                <a:moveTo>
                  <a:pt x="199197" y="20066"/>
                </a:moveTo>
                <a:lnTo>
                  <a:pt x="111759" y="20066"/>
                </a:lnTo>
                <a:lnTo>
                  <a:pt x="130577" y="21663"/>
                </a:lnTo>
                <a:lnTo>
                  <a:pt x="146669" y="26463"/>
                </a:lnTo>
                <a:lnTo>
                  <a:pt x="178982" y="60196"/>
                </a:lnTo>
                <a:lnTo>
                  <a:pt x="188317" y="99387"/>
                </a:lnTo>
                <a:lnTo>
                  <a:pt x="189484" y="124079"/>
                </a:lnTo>
                <a:lnTo>
                  <a:pt x="188267" y="149488"/>
                </a:lnTo>
                <a:lnTo>
                  <a:pt x="178500" y="189926"/>
                </a:lnTo>
                <a:lnTo>
                  <a:pt x="145811" y="224805"/>
                </a:lnTo>
                <a:lnTo>
                  <a:pt x="112648" y="231394"/>
                </a:lnTo>
                <a:lnTo>
                  <a:pt x="184089" y="231394"/>
                </a:lnTo>
                <a:lnTo>
                  <a:pt x="227417" y="192766"/>
                </a:lnTo>
                <a:lnTo>
                  <a:pt x="245514" y="142942"/>
                </a:lnTo>
                <a:lnTo>
                  <a:pt x="247776" y="112649"/>
                </a:lnTo>
                <a:lnTo>
                  <a:pt x="245731" y="87096"/>
                </a:lnTo>
                <a:lnTo>
                  <a:pt x="239601" y="64912"/>
                </a:lnTo>
                <a:lnTo>
                  <a:pt x="229399" y="46087"/>
                </a:lnTo>
                <a:lnTo>
                  <a:pt x="215137" y="30606"/>
                </a:lnTo>
                <a:lnTo>
                  <a:pt x="199197" y="20066"/>
                </a:lnTo>
                <a:close/>
              </a:path>
              <a:path w="686435" h="304164">
                <a:moveTo>
                  <a:pt x="117856" y="2921"/>
                </a:moveTo>
                <a:lnTo>
                  <a:pt x="108763" y="2970"/>
                </a:lnTo>
                <a:lnTo>
                  <a:pt x="99790" y="3127"/>
                </a:lnTo>
                <a:lnTo>
                  <a:pt x="90959" y="3403"/>
                </a:lnTo>
                <a:lnTo>
                  <a:pt x="82296" y="3810"/>
                </a:lnTo>
                <a:lnTo>
                  <a:pt x="64770" y="4444"/>
                </a:lnTo>
                <a:lnTo>
                  <a:pt x="55721" y="4631"/>
                </a:lnTo>
                <a:lnTo>
                  <a:pt x="46481" y="4699"/>
                </a:lnTo>
                <a:lnTo>
                  <a:pt x="148429" y="4699"/>
                </a:lnTo>
                <a:lnTo>
                  <a:pt x="148114" y="4651"/>
                </a:lnTo>
                <a:lnTo>
                  <a:pt x="117856" y="2921"/>
                </a:lnTo>
                <a:close/>
              </a:path>
              <a:path w="686435" h="304164">
                <a:moveTo>
                  <a:pt x="591820" y="0"/>
                </a:moveTo>
                <a:lnTo>
                  <a:pt x="532384" y="8683"/>
                </a:lnTo>
                <a:lnTo>
                  <a:pt x="487045" y="34798"/>
                </a:lnTo>
                <a:lnTo>
                  <a:pt x="458184" y="76152"/>
                </a:lnTo>
                <a:lnTo>
                  <a:pt x="448564" y="130937"/>
                </a:lnTo>
                <a:lnTo>
                  <a:pt x="450969" y="158202"/>
                </a:lnTo>
                <a:lnTo>
                  <a:pt x="470209" y="203160"/>
                </a:lnTo>
                <a:lnTo>
                  <a:pt x="507757" y="234948"/>
                </a:lnTo>
                <a:lnTo>
                  <a:pt x="558518" y="251088"/>
                </a:lnTo>
                <a:lnTo>
                  <a:pt x="588517" y="253111"/>
                </a:lnTo>
                <a:lnTo>
                  <a:pt x="605591" y="252585"/>
                </a:lnTo>
                <a:lnTo>
                  <a:pt x="623093" y="250999"/>
                </a:lnTo>
                <a:lnTo>
                  <a:pt x="641024" y="248342"/>
                </a:lnTo>
                <a:lnTo>
                  <a:pt x="659384" y="244602"/>
                </a:lnTo>
                <a:lnTo>
                  <a:pt x="660654" y="243459"/>
                </a:lnTo>
                <a:lnTo>
                  <a:pt x="660654" y="236600"/>
                </a:lnTo>
                <a:lnTo>
                  <a:pt x="589534" y="236600"/>
                </a:lnTo>
                <a:lnTo>
                  <a:pt x="570986" y="234765"/>
                </a:lnTo>
                <a:lnTo>
                  <a:pt x="528320" y="207137"/>
                </a:lnTo>
                <a:lnTo>
                  <a:pt x="511968" y="171910"/>
                </a:lnTo>
                <a:lnTo>
                  <a:pt x="506476" y="124968"/>
                </a:lnTo>
                <a:lnTo>
                  <a:pt x="507835" y="101084"/>
                </a:lnTo>
                <a:lnTo>
                  <a:pt x="518745" y="61460"/>
                </a:lnTo>
                <a:lnTo>
                  <a:pt x="554323" y="24003"/>
                </a:lnTo>
                <a:lnTo>
                  <a:pt x="588898" y="16764"/>
                </a:lnTo>
                <a:lnTo>
                  <a:pt x="654296" y="16764"/>
                </a:lnTo>
                <a:lnTo>
                  <a:pt x="655828" y="8636"/>
                </a:lnTo>
                <a:lnTo>
                  <a:pt x="654558" y="7112"/>
                </a:lnTo>
                <a:lnTo>
                  <a:pt x="639058" y="4018"/>
                </a:lnTo>
                <a:lnTo>
                  <a:pt x="623427" y="1793"/>
                </a:lnTo>
                <a:lnTo>
                  <a:pt x="607677" y="450"/>
                </a:lnTo>
                <a:lnTo>
                  <a:pt x="591820" y="0"/>
                </a:lnTo>
                <a:close/>
              </a:path>
              <a:path w="686435" h="304164">
                <a:moveTo>
                  <a:pt x="580897" y="139573"/>
                </a:moveTo>
                <a:lnTo>
                  <a:pt x="581405" y="148209"/>
                </a:lnTo>
                <a:lnTo>
                  <a:pt x="605028" y="154940"/>
                </a:lnTo>
                <a:lnTo>
                  <a:pt x="607822" y="155829"/>
                </a:lnTo>
                <a:lnTo>
                  <a:pt x="609727" y="235077"/>
                </a:lnTo>
                <a:lnTo>
                  <a:pt x="602487" y="236093"/>
                </a:lnTo>
                <a:lnTo>
                  <a:pt x="595757" y="236600"/>
                </a:lnTo>
                <a:lnTo>
                  <a:pt x="660654" y="236600"/>
                </a:lnTo>
                <a:lnTo>
                  <a:pt x="660780" y="168529"/>
                </a:lnTo>
                <a:lnTo>
                  <a:pt x="686180" y="148209"/>
                </a:lnTo>
                <a:lnTo>
                  <a:pt x="685105" y="140081"/>
                </a:lnTo>
                <a:lnTo>
                  <a:pt x="634237" y="140081"/>
                </a:lnTo>
                <a:lnTo>
                  <a:pt x="620117" y="140055"/>
                </a:lnTo>
                <a:lnTo>
                  <a:pt x="606520" y="139969"/>
                </a:lnTo>
                <a:lnTo>
                  <a:pt x="580897" y="139573"/>
                </a:lnTo>
                <a:close/>
              </a:path>
              <a:path w="686435" h="304164">
                <a:moveTo>
                  <a:pt x="685037" y="139573"/>
                </a:moveTo>
                <a:lnTo>
                  <a:pt x="673939" y="139813"/>
                </a:lnTo>
                <a:lnTo>
                  <a:pt x="634237" y="140081"/>
                </a:lnTo>
                <a:lnTo>
                  <a:pt x="685105" y="140081"/>
                </a:lnTo>
                <a:lnTo>
                  <a:pt x="685037" y="139573"/>
                </a:lnTo>
                <a:close/>
              </a:path>
              <a:path w="686435" h="304164">
                <a:moveTo>
                  <a:pt x="654296" y="16764"/>
                </a:moveTo>
                <a:lnTo>
                  <a:pt x="588898" y="16764"/>
                </a:lnTo>
                <a:lnTo>
                  <a:pt x="598304" y="17069"/>
                </a:lnTo>
                <a:lnTo>
                  <a:pt x="607091" y="17970"/>
                </a:lnTo>
                <a:lnTo>
                  <a:pt x="615259" y="19442"/>
                </a:lnTo>
                <a:lnTo>
                  <a:pt x="622808" y="21462"/>
                </a:lnTo>
                <a:lnTo>
                  <a:pt x="634999" y="69342"/>
                </a:lnTo>
                <a:lnTo>
                  <a:pt x="644652" y="67945"/>
                </a:lnTo>
                <a:lnTo>
                  <a:pt x="654296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37335" y="4770120"/>
            <a:ext cx="75946" cy="1278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56233" y="4601971"/>
            <a:ext cx="121412" cy="2235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82064" y="4590922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856" y="0"/>
                </a:moveTo>
                <a:lnTo>
                  <a:pt x="174545" y="6937"/>
                </a:lnTo>
                <a:lnTo>
                  <a:pt x="215137" y="27685"/>
                </a:lnTo>
                <a:lnTo>
                  <a:pt x="239601" y="61991"/>
                </a:lnTo>
                <a:lnTo>
                  <a:pt x="247776" y="109727"/>
                </a:lnTo>
                <a:lnTo>
                  <a:pt x="245514" y="140021"/>
                </a:lnTo>
                <a:lnTo>
                  <a:pt x="227417" y="189845"/>
                </a:lnTo>
                <a:lnTo>
                  <a:pt x="191650" y="224924"/>
                </a:lnTo>
                <a:lnTo>
                  <a:pt x="140787" y="242641"/>
                </a:lnTo>
                <a:lnTo>
                  <a:pt x="109854" y="244856"/>
                </a:lnTo>
                <a:lnTo>
                  <a:pt x="101139" y="244812"/>
                </a:lnTo>
                <a:lnTo>
                  <a:pt x="92900" y="244697"/>
                </a:lnTo>
                <a:lnTo>
                  <a:pt x="85137" y="244534"/>
                </a:lnTo>
                <a:lnTo>
                  <a:pt x="77850" y="244347"/>
                </a:lnTo>
                <a:lnTo>
                  <a:pt x="70635" y="244107"/>
                </a:lnTo>
                <a:lnTo>
                  <a:pt x="63087" y="243951"/>
                </a:lnTo>
                <a:lnTo>
                  <a:pt x="55205" y="243865"/>
                </a:lnTo>
                <a:lnTo>
                  <a:pt x="46990" y="243839"/>
                </a:lnTo>
                <a:lnTo>
                  <a:pt x="35679" y="243865"/>
                </a:lnTo>
                <a:lnTo>
                  <a:pt x="24225" y="243951"/>
                </a:lnTo>
                <a:lnTo>
                  <a:pt x="12628" y="244107"/>
                </a:lnTo>
                <a:lnTo>
                  <a:pt x="888" y="244347"/>
                </a:lnTo>
                <a:lnTo>
                  <a:pt x="0" y="235584"/>
                </a:lnTo>
                <a:lnTo>
                  <a:pt x="28066" y="219201"/>
                </a:lnTo>
                <a:lnTo>
                  <a:pt x="28066" y="213994"/>
                </a:lnTo>
                <a:lnTo>
                  <a:pt x="28193" y="208279"/>
                </a:lnTo>
                <a:lnTo>
                  <a:pt x="28193" y="35432"/>
                </a:lnTo>
                <a:lnTo>
                  <a:pt x="28066" y="30606"/>
                </a:lnTo>
                <a:lnTo>
                  <a:pt x="28066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5" y="17399"/>
                </a:lnTo>
                <a:lnTo>
                  <a:pt x="23748" y="16637"/>
                </a:lnTo>
                <a:lnTo>
                  <a:pt x="507" y="9906"/>
                </a:lnTo>
                <a:lnTo>
                  <a:pt x="0" y="1015"/>
                </a:lnTo>
                <a:lnTo>
                  <a:pt x="11977" y="1349"/>
                </a:lnTo>
                <a:lnTo>
                  <a:pt x="23717" y="1587"/>
                </a:lnTo>
                <a:lnTo>
                  <a:pt x="35218" y="1730"/>
                </a:lnTo>
                <a:lnTo>
                  <a:pt x="46481" y="1777"/>
                </a:lnTo>
                <a:lnTo>
                  <a:pt x="55721" y="1710"/>
                </a:lnTo>
                <a:lnTo>
                  <a:pt x="64770" y="1523"/>
                </a:lnTo>
                <a:lnTo>
                  <a:pt x="73628" y="1242"/>
                </a:lnTo>
                <a:lnTo>
                  <a:pt x="82296" y="888"/>
                </a:lnTo>
                <a:lnTo>
                  <a:pt x="90959" y="482"/>
                </a:lnTo>
                <a:lnTo>
                  <a:pt x="99790" y="206"/>
                </a:lnTo>
                <a:lnTo>
                  <a:pt x="108763" y="49"/>
                </a:lnTo>
                <a:lnTo>
                  <a:pt x="1178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30629" y="4588002"/>
            <a:ext cx="238125" cy="253365"/>
          </a:xfrm>
          <a:custGeom>
            <a:avLst/>
            <a:gdLst/>
            <a:ahLst/>
            <a:cxnLst/>
            <a:rect l="l" t="t" r="r" b="b"/>
            <a:pathLst>
              <a:path w="238125" h="253364">
                <a:moveTo>
                  <a:pt x="143256" y="0"/>
                </a:moveTo>
                <a:lnTo>
                  <a:pt x="190494" y="4018"/>
                </a:lnTo>
                <a:lnTo>
                  <a:pt x="207263" y="8636"/>
                </a:lnTo>
                <a:lnTo>
                  <a:pt x="196087" y="67945"/>
                </a:lnTo>
                <a:lnTo>
                  <a:pt x="186435" y="69342"/>
                </a:lnTo>
                <a:lnTo>
                  <a:pt x="174244" y="21462"/>
                </a:lnTo>
                <a:lnTo>
                  <a:pt x="166695" y="19442"/>
                </a:lnTo>
                <a:lnTo>
                  <a:pt x="158527" y="17970"/>
                </a:lnTo>
                <a:lnTo>
                  <a:pt x="149740" y="17069"/>
                </a:lnTo>
                <a:lnTo>
                  <a:pt x="140334" y="16764"/>
                </a:lnTo>
                <a:lnTo>
                  <a:pt x="121975" y="18573"/>
                </a:lnTo>
                <a:lnTo>
                  <a:pt x="79756" y="45720"/>
                </a:lnTo>
                <a:lnTo>
                  <a:pt x="59271" y="101084"/>
                </a:lnTo>
                <a:lnTo>
                  <a:pt x="57912" y="124968"/>
                </a:lnTo>
                <a:lnTo>
                  <a:pt x="59289" y="149897"/>
                </a:lnTo>
                <a:lnTo>
                  <a:pt x="70234" y="190994"/>
                </a:lnTo>
                <a:lnTo>
                  <a:pt x="106029" y="229250"/>
                </a:lnTo>
                <a:lnTo>
                  <a:pt x="140969" y="236600"/>
                </a:lnTo>
                <a:lnTo>
                  <a:pt x="147193" y="236600"/>
                </a:lnTo>
                <a:lnTo>
                  <a:pt x="153923" y="236093"/>
                </a:lnTo>
                <a:lnTo>
                  <a:pt x="161162" y="235077"/>
                </a:lnTo>
                <a:lnTo>
                  <a:pt x="161162" y="189484"/>
                </a:lnTo>
                <a:lnTo>
                  <a:pt x="161162" y="183769"/>
                </a:lnTo>
                <a:lnTo>
                  <a:pt x="161035" y="178435"/>
                </a:lnTo>
                <a:lnTo>
                  <a:pt x="161035" y="173736"/>
                </a:lnTo>
                <a:lnTo>
                  <a:pt x="160908" y="168910"/>
                </a:lnTo>
                <a:lnTo>
                  <a:pt x="160908" y="164592"/>
                </a:lnTo>
                <a:lnTo>
                  <a:pt x="160781" y="160655"/>
                </a:lnTo>
                <a:lnTo>
                  <a:pt x="160654" y="157734"/>
                </a:lnTo>
                <a:lnTo>
                  <a:pt x="159257" y="155829"/>
                </a:lnTo>
                <a:lnTo>
                  <a:pt x="156463" y="154940"/>
                </a:lnTo>
                <a:lnTo>
                  <a:pt x="132841" y="148209"/>
                </a:lnTo>
                <a:lnTo>
                  <a:pt x="132333" y="139573"/>
                </a:lnTo>
                <a:lnTo>
                  <a:pt x="144883" y="139813"/>
                </a:lnTo>
                <a:lnTo>
                  <a:pt x="157956" y="139969"/>
                </a:lnTo>
                <a:lnTo>
                  <a:pt x="171553" y="140055"/>
                </a:lnTo>
                <a:lnTo>
                  <a:pt x="185673" y="140081"/>
                </a:lnTo>
                <a:lnTo>
                  <a:pt x="199987" y="140055"/>
                </a:lnTo>
                <a:lnTo>
                  <a:pt x="213217" y="139969"/>
                </a:lnTo>
                <a:lnTo>
                  <a:pt x="225375" y="139813"/>
                </a:lnTo>
                <a:lnTo>
                  <a:pt x="236473" y="139573"/>
                </a:lnTo>
                <a:lnTo>
                  <a:pt x="237616" y="148209"/>
                </a:lnTo>
                <a:lnTo>
                  <a:pt x="212344" y="163830"/>
                </a:lnTo>
                <a:lnTo>
                  <a:pt x="212216" y="168529"/>
                </a:lnTo>
                <a:lnTo>
                  <a:pt x="212216" y="173228"/>
                </a:lnTo>
                <a:lnTo>
                  <a:pt x="212089" y="178054"/>
                </a:lnTo>
                <a:lnTo>
                  <a:pt x="212089" y="183261"/>
                </a:lnTo>
                <a:lnTo>
                  <a:pt x="212089" y="188849"/>
                </a:lnTo>
                <a:lnTo>
                  <a:pt x="212089" y="243459"/>
                </a:lnTo>
                <a:lnTo>
                  <a:pt x="210819" y="244602"/>
                </a:lnTo>
                <a:lnTo>
                  <a:pt x="192460" y="248342"/>
                </a:lnTo>
                <a:lnTo>
                  <a:pt x="174529" y="250999"/>
                </a:lnTo>
                <a:lnTo>
                  <a:pt x="157027" y="252585"/>
                </a:lnTo>
                <a:lnTo>
                  <a:pt x="139953" y="253111"/>
                </a:lnTo>
                <a:lnTo>
                  <a:pt x="109954" y="251088"/>
                </a:lnTo>
                <a:lnTo>
                  <a:pt x="59193" y="234948"/>
                </a:lnTo>
                <a:lnTo>
                  <a:pt x="21645" y="203160"/>
                </a:lnTo>
                <a:lnTo>
                  <a:pt x="2405" y="158202"/>
                </a:lnTo>
                <a:lnTo>
                  <a:pt x="0" y="130937"/>
                </a:lnTo>
                <a:lnTo>
                  <a:pt x="2405" y="101859"/>
                </a:lnTo>
                <a:lnTo>
                  <a:pt x="21645" y="53802"/>
                </a:lnTo>
                <a:lnTo>
                  <a:pt x="59388" y="19556"/>
                </a:lnTo>
                <a:lnTo>
                  <a:pt x="111775" y="2168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09994" y="4982590"/>
            <a:ext cx="918591" cy="35064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62545" y="517529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62545" y="516263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87221" y="5014721"/>
            <a:ext cx="687705" cy="304165"/>
          </a:xfrm>
          <a:custGeom>
            <a:avLst/>
            <a:gdLst/>
            <a:ahLst/>
            <a:cxnLst/>
            <a:rect l="l" t="t" r="r" b="b"/>
            <a:pathLst>
              <a:path w="687705" h="304164">
                <a:moveTo>
                  <a:pt x="304672" y="188213"/>
                </a:moveTo>
                <a:lnTo>
                  <a:pt x="288543" y="188213"/>
                </a:lnTo>
                <a:lnTo>
                  <a:pt x="282193" y="190626"/>
                </a:lnTo>
                <a:lnTo>
                  <a:pt x="277241" y="195325"/>
                </a:lnTo>
                <a:lnTo>
                  <a:pt x="272287" y="200151"/>
                </a:lnTo>
                <a:lnTo>
                  <a:pt x="269874" y="206755"/>
                </a:lnTo>
                <a:lnTo>
                  <a:pt x="269874" y="215264"/>
                </a:lnTo>
                <a:lnTo>
                  <a:pt x="279782" y="221605"/>
                </a:lnTo>
                <a:lnTo>
                  <a:pt x="286845" y="229028"/>
                </a:lnTo>
                <a:lnTo>
                  <a:pt x="291074" y="237571"/>
                </a:lnTo>
                <a:lnTo>
                  <a:pt x="292480" y="247268"/>
                </a:lnTo>
                <a:lnTo>
                  <a:pt x="290530" y="258794"/>
                </a:lnTo>
                <a:lnTo>
                  <a:pt x="284686" y="270319"/>
                </a:lnTo>
                <a:lnTo>
                  <a:pt x="274960" y="281844"/>
                </a:lnTo>
                <a:lnTo>
                  <a:pt x="261365" y="293369"/>
                </a:lnTo>
                <a:lnTo>
                  <a:pt x="270128" y="303910"/>
                </a:lnTo>
                <a:lnTo>
                  <a:pt x="303561" y="274978"/>
                </a:lnTo>
                <a:lnTo>
                  <a:pt x="324260" y="233527"/>
                </a:lnTo>
                <a:lnTo>
                  <a:pt x="325120" y="222376"/>
                </a:lnTo>
                <a:lnTo>
                  <a:pt x="324617" y="215352"/>
                </a:lnTo>
                <a:lnTo>
                  <a:pt x="323103" y="208946"/>
                </a:lnTo>
                <a:lnTo>
                  <a:pt x="320565" y="203160"/>
                </a:lnTo>
                <a:lnTo>
                  <a:pt x="316991" y="197992"/>
                </a:lnTo>
                <a:lnTo>
                  <a:pt x="311530" y="191515"/>
                </a:lnTo>
                <a:lnTo>
                  <a:pt x="304672" y="188213"/>
                </a:lnTo>
                <a:close/>
              </a:path>
              <a:path w="687705" h="304164">
                <a:moveTo>
                  <a:pt x="124046" y="246760"/>
                </a:moveTo>
                <a:lnTo>
                  <a:pt x="46990" y="246760"/>
                </a:lnTo>
                <a:lnTo>
                  <a:pt x="55205" y="246786"/>
                </a:lnTo>
                <a:lnTo>
                  <a:pt x="70635" y="247028"/>
                </a:lnTo>
                <a:lnTo>
                  <a:pt x="77850" y="247268"/>
                </a:lnTo>
                <a:lnTo>
                  <a:pt x="92900" y="247618"/>
                </a:lnTo>
                <a:lnTo>
                  <a:pt x="109854" y="247776"/>
                </a:lnTo>
                <a:lnTo>
                  <a:pt x="124046" y="246760"/>
                </a:lnTo>
                <a:close/>
              </a:path>
              <a:path w="687705" h="304164">
                <a:moveTo>
                  <a:pt x="0" y="3936"/>
                </a:moveTo>
                <a:lnTo>
                  <a:pt x="507" y="12826"/>
                </a:lnTo>
                <a:lnTo>
                  <a:pt x="26415" y="20319"/>
                </a:lnTo>
                <a:lnTo>
                  <a:pt x="27812" y="22351"/>
                </a:lnTo>
                <a:lnTo>
                  <a:pt x="27978" y="26463"/>
                </a:lnTo>
                <a:lnTo>
                  <a:pt x="28075" y="216552"/>
                </a:lnTo>
                <a:lnTo>
                  <a:pt x="27994" y="224805"/>
                </a:lnTo>
                <a:lnTo>
                  <a:pt x="0" y="238505"/>
                </a:lnTo>
                <a:lnTo>
                  <a:pt x="888" y="247268"/>
                </a:lnTo>
                <a:lnTo>
                  <a:pt x="35679" y="246786"/>
                </a:lnTo>
                <a:lnTo>
                  <a:pt x="124046" y="246760"/>
                </a:lnTo>
                <a:lnTo>
                  <a:pt x="140787" y="245562"/>
                </a:lnTo>
                <a:lnTo>
                  <a:pt x="168052" y="238918"/>
                </a:lnTo>
                <a:lnTo>
                  <a:pt x="184089" y="231393"/>
                </a:lnTo>
                <a:lnTo>
                  <a:pt x="107315" y="231393"/>
                </a:lnTo>
                <a:lnTo>
                  <a:pt x="101853" y="231266"/>
                </a:lnTo>
                <a:lnTo>
                  <a:pt x="91185" y="230758"/>
                </a:lnTo>
                <a:lnTo>
                  <a:pt x="85851" y="230123"/>
                </a:lnTo>
                <a:lnTo>
                  <a:pt x="80263" y="228980"/>
                </a:lnTo>
                <a:lnTo>
                  <a:pt x="80263" y="21462"/>
                </a:lnTo>
                <a:lnTo>
                  <a:pt x="88453" y="20869"/>
                </a:lnTo>
                <a:lnTo>
                  <a:pt x="96440" y="20431"/>
                </a:lnTo>
                <a:lnTo>
                  <a:pt x="104213" y="20159"/>
                </a:lnTo>
                <a:lnTo>
                  <a:pt x="111759" y="20065"/>
                </a:lnTo>
                <a:lnTo>
                  <a:pt x="199197" y="20065"/>
                </a:lnTo>
                <a:lnTo>
                  <a:pt x="196848" y="18512"/>
                </a:lnTo>
                <a:lnTo>
                  <a:pt x="174545" y="9858"/>
                </a:lnTo>
                <a:lnTo>
                  <a:pt x="148429" y="4698"/>
                </a:lnTo>
                <a:lnTo>
                  <a:pt x="46481" y="4698"/>
                </a:lnTo>
                <a:lnTo>
                  <a:pt x="23717" y="4508"/>
                </a:lnTo>
                <a:lnTo>
                  <a:pt x="0" y="3936"/>
                </a:lnTo>
                <a:close/>
              </a:path>
              <a:path w="687705" h="304164">
                <a:moveTo>
                  <a:pt x="199197" y="20065"/>
                </a:moveTo>
                <a:lnTo>
                  <a:pt x="111759" y="20065"/>
                </a:lnTo>
                <a:lnTo>
                  <a:pt x="130577" y="21663"/>
                </a:lnTo>
                <a:lnTo>
                  <a:pt x="146669" y="26463"/>
                </a:lnTo>
                <a:lnTo>
                  <a:pt x="178982" y="60196"/>
                </a:lnTo>
                <a:lnTo>
                  <a:pt x="188317" y="99387"/>
                </a:lnTo>
                <a:lnTo>
                  <a:pt x="189484" y="124078"/>
                </a:lnTo>
                <a:lnTo>
                  <a:pt x="188267" y="149488"/>
                </a:lnTo>
                <a:lnTo>
                  <a:pt x="178500" y="189926"/>
                </a:lnTo>
                <a:lnTo>
                  <a:pt x="145811" y="224805"/>
                </a:lnTo>
                <a:lnTo>
                  <a:pt x="112648" y="231393"/>
                </a:lnTo>
                <a:lnTo>
                  <a:pt x="184089" y="231393"/>
                </a:lnTo>
                <a:lnTo>
                  <a:pt x="227417" y="192766"/>
                </a:lnTo>
                <a:lnTo>
                  <a:pt x="245514" y="142942"/>
                </a:lnTo>
                <a:lnTo>
                  <a:pt x="247777" y="112648"/>
                </a:lnTo>
                <a:lnTo>
                  <a:pt x="245731" y="87096"/>
                </a:lnTo>
                <a:lnTo>
                  <a:pt x="239601" y="64912"/>
                </a:lnTo>
                <a:lnTo>
                  <a:pt x="229399" y="46087"/>
                </a:lnTo>
                <a:lnTo>
                  <a:pt x="215137" y="30606"/>
                </a:lnTo>
                <a:lnTo>
                  <a:pt x="199197" y="20065"/>
                </a:lnTo>
                <a:close/>
              </a:path>
              <a:path w="687705" h="304164">
                <a:moveTo>
                  <a:pt x="117856" y="2920"/>
                </a:moveTo>
                <a:lnTo>
                  <a:pt x="108763" y="2970"/>
                </a:lnTo>
                <a:lnTo>
                  <a:pt x="99790" y="3127"/>
                </a:lnTo>
                <a:lnTo>
                  <a:pt x="90959" y="3403"/>
                </a:lnTo>
                <a:lnTo>
                  <a:pt x="82295" y="3809"/>
                </a:lnTo>
                <a:lnTo>
                  <a:pt x="64770" y="4444"/>
                </a:lnTo>
                <a:lnTo>
                  <a:pt x="55721" y="4631"/>
                </a:lnTo>
                <a:lnTo>
                  <a:pt x="46481" y="4698"/>
                </a:lnTo>
                <a:lnTo>
                  <a:pt x="148429" y="4698"/>
                </a:lnTo>
                <a:lnTo>
                  <a:pt x="148114" y="4651"/>
                </a:lnTo>
                <a:lnTo>
                  <a:pt x="117856" y="2920"/>
                </a:lnTo>
                <a:close/>
              </a:path>
              <a:path w="687705" h="304164">
                <a:moveTo>
                  <a:pt x="593343" y="0"/>
                </a:moveTo>
                <a:lnTo>
                  <a:pt x="533908" y="8683"/>
                </a:lnTo>
                <a:lnTo>
                  <a:pt x="488568" y="34797"/>
                </a:lnTo>
                <a:lnTo>
                  <a:pt x="459708" y="76152"/>
                </a:lnTo>
                <a:lnTo>
                  <a:pt x="450087" y="130936"/>
                </a:lnTo>
                <a:lnTo>
                  <a:pt x="452493" y="158202"/>
                </a:lnTo>
                <a:lnTo>
                  <a:pt x="471733" y="203160"/>
                </a:lnTo>
                <a:lnTo>
                  <a:pt x="509281" y="234948"/>
                </a:lnTo>
                <a:lnTo>
                  <a:pt x="560042" y="251088"/>
                </a:lnTo>
                <a:lnTo>
                  <a:pt x="590041" y="253110"/>
                </a:lnTo>
                <a:lnTo>
                  <a:pt x="607115" y="252585"/>
                </a:lnTo>
                <a:lnTo>
                  <a:pt x="624617" y="250999"/>
                </a:lnTo>
                <a:lnTo>
                  <a:pt x="642548" y="248342"/>
                </a:lnTo>
                <a:lnTo>
                  <a:pt x="660908" y="244601"/>
                </a:lnTo>
                <a:lnTo>
                  <a:pt x="662178" y="243458"/>
                </a:lnTo>
                <a:lnTo>
                  <a:pt x="662178" y="236600"/>
                </a:lnTo>
                <a:lnTo>
                  <a:pt x="591058" y="236600"/>
                </a:lnTo>
                <a:lnTo>
                  <a:pt x="572510" y="234765"/>
                </a:lnTo>
                <a:lnTo>
                  <a:pt x="529843" y="207136"/>
                </a:lnTo>
                <a:lnTo>
                  <a:pt x="513492" y="171910"/>
                </a:lnTo>
                <a:lnTo>
                  <a:pt x="507999" y="124967"/>
                </a:lnTo>
                <a:lnTo>
                  <a:pt x="509359" y="101084"/>
                </a:lnTo>
                <a:lnTo>
                  <a:pt x="520269" y="61460"/>
                </a:lnTo>
                <a:lnTo>
                  <a:pt x="555847" y="24003"/>
                </a:lnTo>
                <a:lnTo>
                  <a:pt x="590422" y="16763"/>
                </a:lnTo>
                <a:lnTo>
                  <a:pt x="655820" y="16763"/>
                </a:lnTo>
                <a:lnTo>
                  <a:pt x="657352" y="8635"/>
                </a:lnTo>
                <a:lnTo>
                  <a:pt x="656081" y="7111"/>
                </a:lnTo>
                <a:lnTo>
                  <a:pt x="640582" y="4018"/>
                </a:lnTo>
                <a:lnTo>
                  <a:pt x="624951" y="1793"/>
                </a:lnTo>
                <a:lnTo>
                  <a:pt x="609201" y="450"/>
                </a:lnTo>
                <a:lnTo>
                  <a:pt x="593343" y="0"/>
                </a:lnTo>
                <a:close/>
              </a:path>
              <a:path w="687705" h="304164">
                <a:moveTo>
                  <a:pt x="582422" y="139572"/>
                </a:moveTo>
                <a:lnTo>
                  <a:pt x="582929" y="148208"/>
                </a:lnTo>
                <a:lnTo>
                  <a:pt x="606552" y="154939"/>
                </a:lnTo>
                <a:lnTo>
                  <a:pt x="609346" y="155828"/>
                </a:lnTo>
                <a:lnTo>
                  <a:pt x="611251" y="235076"/>
                </a:lnTo>
                <a:lnTo>
                  <a:pt x="604011" y="236092"/>
                </a:lnTo>
                <a:lnTo>
                  <a:pt x="597280" y="236600"/>
                </a:lnTo>
                <a:lnTo>
                  <a:pt x="662178" y="236600"/>
                </a:lnTo>
                <a:lnTo>
                  <a:pt x="662304" y="168528"/>
                </a:lnTo>
                <a:lnTo>
                  <a:pt x="687704" y="148208"/>
                </a:lnTo>
                <a:lnTo>
                  <a:pt x="686629" y="140080"/>
                </a:lnTo>
                <a:lnTo>
                  <a:pt x="635761" y="140080"/>
                </a:lnTo>
                <a:lnTo>
                  <a:pt x="621641" y="140055"/>
                </a:lnTo>
                <a:lnTo>
                  <a:pt x="608044" y="139969"/>
                </a:lnTo>
                <a:lnTo>
                  <a:pt x="582422" y="139572"/>
                </a:lnTo>
                <a:close/>
              </a:path>
              <a:path w="687705" h="304164">
                <a:moveTo>
                  <a:pt x="686561" y="139572"/>
                </a:moveTo>
                <a:lnTo>
                  <a:pt x="675463" y="139813"/>
                </a:lnTo>
                <a:lnTo>
                  <a:pt x="635761" y="140080"/>
                </a:lnTo>
                <a:lnTo>
                  <a:pt x="686629" y="140080"/>
                </a:lnTo>
                <a:lnTo>
                  <a:pt x="686561" y="139572"/>
                </a:lnTo>
                <a:close/>
              </a:path>
              <a:path w="687705" h="304164">
                <a:moveTo>
                  <a:pt x="655820" y="16763"/>
                </a:moveTo>
                <a:lnTo>
                  <a:pt x="590422" y="16763"/>
                </a:lnTo>
                <a:lnTo>
                  <a:pt x="599828" y="17069"/>
                </a:lnTo>
                <a:lnTo>
                  <a:pt x="608615" y="17970"/>
                </a:lnTo>
                <a:lnTo>
                  <a:pt x="616783" y="19442"/>
                </a:lnTo>
                <a:lnTo>
                  <a:pt x="624331" y="21462"/>
                </a:lnTo>
                <a:lnTo>
                  <a:pt x="636523" y="69341"/>
                </a:lnTo>
                <a:lnTo>
                  <a:pt x="646176" y="67944"/>
                </a:lnTo>
                <a:lnTo>
                  <a:pt x="655820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642491" y="5196840"/>
            <a:ext cx="75945" cy="12788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461388" y="5028691"/>
            <a:ext cx="121412" cy="2235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87221" y="5017642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5" h="245110">
                <a:moveTo>
                  <a:pt x="117856" y="0"/>
                </a:moveTo>
                <a:lnTo>
                  <a:pt x="174545" y="6937"/>
                </a:lnTo>
                <a:lnTo>
                  <a:pt x="215137" y="27685"/>
                </a:lnTo>
                <a:lnTo>
                  <a:pt x="239601" y="61991"/>
                </a:lnTo>
                <a:lnTo>
                  <a:pt x="247777" y="109727"/>
                </a:lnTo>
                <a:lnTo>
                  <a:pt x="245514" y="140021"/>
                </a:lnTo>
                <a:lnTo>
                  <a:pt x="227417" y="189845"/>
                </a:lnTo>
                <a:lnTo>
                  <a:pt x="191650" y="224924"/>
                </a:lnTo>
                <a:lnTo>
                  <a:pt x="140787" y="242641"/>
                </a:lnTo>
                <a:lnTo>
                  <a:pt x="109854" y="244855"/>
                </a:lnTo>
                <a:lnTo>
                  <a:pt x="101139" y="244812"/>
                </a:lnTo>
                <a:lnTo>
                  <a:pt x="92900" y="244697"/>
                </a:lnTo>
                <a:lnTo>
                  <a:pt x="85137" y="244534"/>
                </a:lnTo>
                <a:lnTo>
                  <a:pt x="77850" y="244347"/>
                </a:lnTo>
                <a:lnTo>
                  <a:pt x="70635" y="244107"/>
                </a:lnTo>
                <a:lnTo>
                  <a:pt x="63087" y="243951"/>
                </a:lnTo>
                <a:lnTo>
                  <a:pt x="55205" y="243865"/>
                </a:lnTo>
                <a:lnTo>
                  <a:pt x="46990" y="243839"/>
                </a:lnTo>
                <a:lnTo>
                  <a:pt x="35679" y="243865"/>
                </a:lnTo>
                <a:lnTo>
                  <a:pt x="24225" y="243951"/>
                </a:lnTo>
                <a:lnTo>
                  <a:pt x="12628" y="244107"/>
                </a:lnTo>
                <a:lnTo>
                  <a:pt x="888" y="244347"/>
                </a:lnTo>
                <a:lnTo>
                  <a:pt x="0" y="235584"/>
                </a:lnTo>
                <a:lnTo>
                  <a:pt x="28066" y="219201"/>
                </a:lnTo>
                <a:lnTo>
                  <a:pt x="28066" y="213994"/>
                </a:lnTo>
                <a:lnTo>
                  <a:pt x="28193" y="208279"/>
                </a:lnTo>
                <a:lnTo>
                  <a:pt x="28193" y="35432"/>
                </a:lnTo>
                <a:lnTo>
                  <a:pt x="28066" y="30606"/>
                </a:lnTo>
                <a:lnTo>
                  <a:pt x="28066" y="26288"/>
                </a:lnTo>
                <a:lnTo>
                  <a:pt x="27940" y="22351"/>
                </a:lnTo>
                <a:lnTo>
                  <a:pt x="27812" y="19430"/>
                </a:lnTo>
                <a:lnTo>
                  <a:pt x="26415" y="17398"/>
                </a:lnTo>
                <a:lnTo>
                  <a:pt x="23748" y="16636"/>
                </a:lnTo>
                <a:lnTo>
                  <a:pt x="507" y="9905"/>
                </a:lnTo>
                <a:lnTo>
                  <a:pt x="0" y="1015"/>
                </a:lnTo>
                <a:lnTo>
                  <a:pt x="11977" y="1349"/>
                </a:lnTo>
                <a:lnTo>
                  <a:pt x="23717" y="1587"/>
                </a:lnTo>
                <a:lnTo>
                  <a:pt x="35218" y="1730"/>
                </a:lnTo>
                <a:lnTo>
                  <a:pt x="46481" y="1777"/>
                </a:lnTo>
                <a:lnTo>
                  <a:pt x="55721" y="1710"/>
                </a:lnTo>
                <a:lnTo>
                  <a:pt x="64770" y="1523"/>
                </a:lnTo>
                <a:lnTo>
                  <a:pt x="73628" y="1242"/>
                </a:lnTo>
                <a:lnTo>
                  <a:pt x="82295" y="888"/>
                </a:lnTo>
                <a:lnTo>
                  <a:pt x="90959" y="482"/>
                </a:lnTo>
                <a:lnTo>
                  <a:pt x="99790" y="206"/>
                </a:lnTo>
                <a:lnTo>
                  <a:pt x="108763" y="49"/>
                </a:lnTo>
                <a:lnTo>
                  <a:pt x="117856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37308" y="5014721"/>
            <a:ext cx="238125" cy="253365"/>
          </a:xfrm>
          <a:custGeom>
            <a:avLst/>
            <a:gdLst/>
            <a:ahLst/>
            <a:cxnLst/>
            <a:rect l="l" t="t" r="r" b="b"/>
            <a:pathLst>
              <a:path w="238125" h="253364">
                <a:moveTo>
                  <a:pt x="143256" y="0"/>
                </a:moveTo>
                <a:lnTo>
                  <a:pt x="190494" y="4018"/>
                </a:lnTo>
                <a:lnTo>
                  <a:pt x="207264" y="8635"/>
                </a:lnTo>
                <a:lnTo>
                  <a:pt x="196088" y="67944"/>
                </a:lnTo>
                <a:lnTo>
                  <a:pt x="186436" y="69341"/>
                </a:lnTo>
                <a:lnTo>
                  <a:pt x="174244" y="21462"/>
                </a:lnTo>
                <a:lnTo>
                  <a:pt x="166695" y="19442"/>
                </a:lnTo>
                <a:lnTo>
                  <a:pt x="158527" y="17970"/>
                </a:lnTo>
                <a:lnTo>
                  <a:pt x="149740" y="17069"/>
                </a:lnTo>
                <a:lnTo>
                  <a:pt x="140335" y="16763"/>
                </a:lnTo>
                <a:lnTo>
                  <a:pt x="121975" y="18573"/>
                </a:lnTo>
                <a:lnTo>
                  <a:pt x="79756" y="45719"/>
                </a:lnTo>
                <a:lnTo>
                  <a:pt x="59271" y="101084"/>
                </a:lnTo>
                <a:lnTo>
                  <a:pt x="57912" y="124967"/>
                </a:lnTo>
                <a:lnTo>
                  <a:pt x="59289" y="149897"/>
                </a:lnTo>
                <a:lnTo>
                  <a:pt x="70234" y="190994"/>
                </a:lnTo>
                <a:lnTo>
                  <a:pt x="106029" y="229250"/>
                </a:lnTo>
                <a:lnTo>
                  <a:pt x="140970" y="236600"/>
                </a:lnTo>
                <a:lnTo>
                  <a:pt x="147193" y="236600"/>
                </a:lnTo>
                <a:lnTo>
                  <a:pt x="153924" y="236092"/>
                </a:lnTo>
                <a:lnTo>
                  <a:pt x="161163" y="235076"/>
                </a:lnTo>
                <a:lnTo>
                  <a:pt x="161163" y="189483"/>
                </a:lnTo>
                <a:lnTo>
                  <a:pt x="161163" y="183769"/>
                </a:lnTo>
                <a:lnTo>
                  <a:pt x="161036" y="178434"/>
                </a:lnTo>
                <a:lnTo>
                  <a:pt x="161036" y="173735"/>
                </a:lnTo>
                <a:lnTo>
                  <a:pt x="160909" y="168909"/>
                </a:lnTo>
                <a:lnTo>
                  <a:pt x="160909" y="164591"/>
                </a:lnTo>
                <a:lnTo>
                  <a:pt x="160782" y="160654"/>
                </a:lnTo>
                <a:lnTo>
                  <a:pt x="160655" y="157733"/>
                </a:lnTo>
                <a:lnTo>
                  <a:pt x="159258" y="155828"/>
                </a:lnTo>
                <a:lnTo>
                  <a:pt x="156464" y="154939"/>
                </a:lnTo>
                <a:lnTo>
                  <a:pt x="132842" y="148208"/>
                </a:lnTo>
                <a:lnTo>
                  <a:pt x="132334" y="139572"/>
                </a:lnTo>
                <a:lnTo>
                  <a:pt x="144883" y="139813"/>
                </a:lnTo>
                <a:lnTo>
                  <a:pt x="157956" y="139969"/>
                </a:lnTo>
                <a:lnTo>
                  <a:pt x="171553" y="140055"/>
                </a:lnTo>
                <a:lnTo>
                  <a:pt x="185674" y="140080"/>
                </a:lnTo>
                <a:lnTo>
                  <a:pt x="199987" y="140055"/>
                </a:lnTo>
                <a:lnTo>
                  <a:pt x="213217" y="139969"/>
                </a:lnTo>
                <a:lnTo>
                  <a:pt x="225375" y="139813"/>
                </a:lnTo>
                <a:lnTo>
                  <a:pt x="236474" y="139572"/>
                </a:lnTo>
                <a:lnTo>
                  <a:pt x="237617" y="148208"/>
                </a:lnTo>
                <a:lnTo>
                  <a:pt x="212217" y="168528"/>
                </a:lnTo>
                <a:lnTo>
                  <a:pt x="212217" y="173227"/>
                </a:lnTo>
                <a:lnTo>
                  <a:pt x="212090" y="178053"/>
                </a:lnTo>
                <a:lnTo>
                  <a:pt x="212090" y="183260"/>
                </a:lnTo>
                <a:lnTo>
                  <a:pt x="212090" y="188848"/>
                </a:lnTo>
                <a:lnTo>
                  <a:pt x="212090" y="243458"/>
                </a:lnTo>
                <a:lnTo>
                  <a:pt x="210820" y="244601"/>
                </a:lnTo>
                <a:lnTo>
                  <a:pt x="192460" y="248342"/>
                </a:lnTo>
                <a:lnTo>
                  <a:pt x="174529" y="250999"/>
                </a:lnTo>
                <a:lnTo>
                  <a:pt x="157027" y="252585"/>
                </a:lnTo>
                <a:lnTo>
                  <a:pt x="139954" y="253110"/>
                </a:lnTo>
                <a:lnTo>
                  <a:pt x="109954" y="251088"/>
                </a:lnTo>
                <a:lnTo>
                  <a:pt x="59193" y="234948"/>
                </a:lnTo>
                <a:lnTo>
                  <a:pt x="21645" y="203160"/>
                </a:lnTo>
                <a:lnTo>
                  <a:pt x="2405" y="158202"/>
                </a:lnTo>
                <a:lnTo>
                  <a:pt x="0" y="130936"/>
                </a:lnTo>
                <a:lnTo>
                  <a:pt x="2405" y="101859"/>
                </a:lnTo>
                <a:lnTo>
                  <a:pt x="21645" y="53802"/>
                </a:lnTo>
                <a:lnTo>
                  <a:pt x="59388" y="19556"/>
                </a:lnTo>
                <a:lnTo>
                  <a:pt x="111775" y="2168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42974" y="3597402"/>
            <a:ext cx="1192530" cy="760730"/>
          </a:xfrm>
          <a:custGeom>
            <a:avLst/>
            <a:gdLst/>
            <a:ahLst/>
            <a:cxnLst/>
            <a:rect l="l" t="t" r="r" b="b"/>
            <a:pathLst>
              <a:path w="1192530" h="760729">
                <a:moveTo>
                  <a:pt x="88671" y="614807"/>
                </a:moveTo>
                <a:lnTo>
                  <a:pt x="0" y="760349"/>
                </a:lnTo>
                <a:lnTo>
                  <a:pt x="169570" y="743966"/>
                </a:lnTo>
                <a:lnTo>
                  <a:pt x="151036" y="714375"/>
                </a:lnTo>
                <a:lnTo>
                  <a:pt x="121107" y="714375"/>
                </a:lnTo>
                <a:lnTo>
                  <a:pt x="94119" y="671322"/>
                </a:lnTo>
                <a:lnTo>
                  <a:pt x="115626" y="657842"/>
                </a:lnTo>
                <a:lnTo>
                  <a:pt x="88671" y="614807"/>
                </a:lnTo>
                <a:close/>
              </a:path>
              <a:path w="1192530" h="760729">
                <a:moveTo>
                  <a:pt x="115626" y="657842"/>
                </a:moveTo>
                <a:lnTo>
                  <a:pt x="94119" y="671322"/>
                </a:lnTo>
                <a:lnTo>
                  <a:pt x="121107" y="714375"/>
                </a:lnTo>
                <a:lnTo>
                  <a:pt x="142598" y="700904"/>
                </a:lnTo>
                <a:lnTo>
                  <a:pt x="115626" y="657842"/>
                </a:lnTo>
                <a:close/>
              </a:path>
              <a:path w="1192530" h="760729">
                <a:moveTo>
                  <a:pt x="142598" y="700904"/>
                </a:moveTo>
                <a:lnTo>
                  <a:pt x="121107" y="714375"/>
                </a:lnTo>
                <a:lnTo>
                  <a:pt x="151036" y="714375"/>
                </a:lnTo>
                <a:lnTo>
                  <a:pt x="142598" y="700904"/>
                </a:lnTo>
                <a:close/>
              </a:path>
              <a:path w="1192530" h="760729">
                <a:moveTo>
                  <a:pt x="1165250" y="0"/>
                </a:moveTo>
                <a:lnTo>
                  <a:pt x="115626" y="657842"/>
                </a:lnTo>
                <a:lnTo>
                  <a:pt x="142598" y="700904"/>
                </a:lnTo>
                <a:lnTo>
                  <a:pt x="1192174" y="43053"/>
                </a:lnTo>
                <a:lnTo>
                  <a:pt x="116525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06954" y="3598164"/>
            <a:ext cx="1050925" cy="760095"/>
          </a:xfrm>
          <a:custGeom>
            <a:avLst/>
            <a:gdLst/>
            <a:ahLst/>
            <a:cxnLst/>
            <a:rect l="l" t="t" r="r" b="b"/>
            <a:pathLst>
              <a:path w="1050925" h="760095">
                <a:moveTo>
                  <a:pt x="911737" y="691738"/>
                </a:moveTo>
                <a:lnTo>
                  <a:pt x="882269" y="733044"/>
                </a:lnTo>
                <a:lnTo>
                  <a:pt x="1050544" y="759587"/>
                </a:lnTo>
                <a:lnTo>
                  <a:pt x="1022434" y="706501"/>
                </a:lnTo>
                <a:lnTo>
                  <a:pt x="932433" y="706501"/>
                </a:lnTo>
                <a:lnTo>
                  <a:pt x="911737" y="691738"/>
                </a:lnTo>
                <a:close/>
              </a:path>
              <a:path w="1050925" h="760095">
                <a:moveTo>
                  <a:pt x="941249" y="650370"/>
                </a:moveTo>
                <a:lnTo>
                  <a:pt x="911737" y="691738"/>
                </a:lnTo>
                <a:lnTo>
                  <a:pt x="932433" y="706501"/>
                </a:lnTo>
                <a:lnTo>
                  <a:pt x="961897" y="665099"/>
                </a:lnTo>
                <a:lnTo>
                  <a:pt x="941249" y="650370"/>
                </a:lnTo>
                <a:close/>
              </a:path>
              <a:path w="1050925" h="760095">
                <a:moveTo>
                  <a:pt x="970787" y="608965"/>
                </a:moveTo>
                <a:lnTo>
                  <a:pt x="941249" y="650370"/>
                </a:lnTo>
                <a:lnTo>
                  <a:pt x="961897" y="665099"/>
                </a:lnTo>
                <a:lnTo>
                  <a:pt x="932433" y="706501"/>
                </a:lnTo>
                <a:lnTo>
                  <a:pt x="1022434" y="706501"/>
                </a:lnTo>
                <a:lnTo>
                  <a:pt x="970787" y="608965"/>
                </a:lnTo>
                <a:close/>
              </a:path>
              <a:path w="1050925" h="760095">
                <a:moveTo>
                  <a:pt x="29463" y="0"/>
                </a:moveTo>
                <a:lnTo>
                  <a:pt x="0" y="41402"/>
                </a:lnTo>
                <a:lnTo>
                  <a:pt x="911737" y="691738"/>
                </a:lnTo>
                <a:lnTo>
                  <a:pt x="941249" y="650370"/>
                </a:lnTo>
                <a:lnTo>
                  <a:pt x="294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286000" y="4357751"/>
            <a:ext cx="2143125" cy="1143000"/>
          </a:xfrm>
          <a:custGeom>
            <a:avLst/>
            <a:gdLst/>
            <a:ahLst/>
            <a:cxnLst/>
            <a:rect l="l" t="t" r="r" b="b"/>
            <a:pathLst>
              <a:path w="2143125" h="1143000">
                <a:moveTo>
                  <a:pt x="0" y="190500"/>
                </a:moveTo>
                <a:lnTo>
                  <a:pt x="5027" y="146797"/>
                </a:lnTo>
                <a:lnTo>
                  <a:pt x="19349" y="106691"/>
                </a:lnTo>
                <a:lnTo>
                  <a:pt x="41827" y="71321"/>
                </a:lnTo>
                <a:lnTo>
                  <a:pt x="71321" y="41827"/>
                </a:lnTo>
                <a:lnTo>
                  <a:pt x="106691" y="19349"/>
                </a:lnTo>
                <a:lnTo>
                  <a:pt x="146797" y="5027"/>
                </a:lnTo>
                <a:lnTo>
                  <a:pt x="190500" y="0"/>
                </a:lnTo>
                <a:lnTo>
                  <a:pt x="1952625" y="0"/>
                </a:lnTo>
                <a:lnTo>
                  <a:pt x="1996287" y="5027"/>
                </a:lnTo>
                <a:lnTo>
                  <a:pt x="2036378" y="19349"/>
                </a:lnTo>
                <a:lnTo>
                  <a:pt x="2071750" y="41827"/>
                </a:lnTo>
                <a:lnTo>
                  <a:pt x="2101257" y="71321"/>
                </a:lnTo>
                <a:lnTo>
                  <a:pt x="2123752" y="106691"/>
                </a:lnTo>
                <a:lnTo>
                  <a:pt x="2138090" y="146797"/>
                </a:lnTo>
                <a:lnTo>
                  <a:pt x="2143125" y="190500"/>
                </a:lnTo>
                <a:lnTo>
                  <a:pt x="2143125" y="952500"/>
                </a:lnTo>
                <a:lnTo>
                  <a:pt x="2138090" y="996162"/>
                </a:lnTo>
                <a:lnTo>
                  <a:pt x="2123752" y="1036253"/>
                </a:lnTo>
                <a:lnTo>
                  <a:pt x="2101257" y="1071625"/>
                </a:lnTo>
                <a:lnTo>
                  <a:pt x="2071750" y="1101132"/>
                </a:lnTo>
                <a:lnTo>
                  <a:pt x="2036378" y="1123627"/>
                </a:lnTo>
                <a:lnTo>
                  <a:pt x="1996287" y="1137965"/>
                </a:lnTo>
                <a:lnTo>
                  <a:pt x="1952625" y="1143000"/>
                </a:lnTo>
                <a:lnTo>
                  <a:pt x="190500" y="1143000"/>
                </a:lnTo>
                <a:lnTo>
                  <a:pt x="146797" y="1137965"/>
                </a:lnTo>
                <a:lnTo>
                  <a:pt x="106691" y="1123627"/>
                </a:lnTo>
                <a:lnTo>
                  <a:pt x="71321" y="1101132"/>
                </a:lnTo>
                <a:lnTo>
                  <a:pt x="41827" y="1071625"/>
                </a:lnTo>
                <a:lnTo>
                  <a:pt x="19349" y="1036253"/>
                </a:lnTo>
                <a:lnTo>
                  <a:pt x="5027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205227" y="4378452"/>
            <a:ext cx="1239012" cy="7924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971800" y="4378452"/>
            <a:ext cx="595884" cy="79248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5244" y="437845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82111" y="4378452"/>
            <a:ext cx="1252727" cy="7924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962400" y="437845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205227" y="4805171"/>
            <a:ext cx="1431036" cy="79247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163823" y="4805171"/>
            <a:ext cx="595884" cy="7924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287267" y="4805171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74135" y="4805171"/>
            <a:ext cx="1168908" cy="79247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70603" y="4805171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459227" y="4561966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88" y="84962"/>
                </a:moveTo>
                <a:lnTo>
                  <a:pt x="311277" y="84962"/>
                </a:lnTo>
                <a:lnTo>
                  <a:pt x="316484" y="92074"/>
                </a:lnTo>
                <a:lnTo>
                  <a:pt x="321183" y="98297"/>
                </a:lnTo>
                <a:lnTo>
                  <a:pt x="325247" y="103504"/>
                </a:lnTo>
                <a:lnTo>
                  <a:pt x="461899" y="274700"/>
                </a:lnTo>
                <a:lnTo>
                  <a:pt x="481838" y="272795"/>
                </a:lnTo>
                <a:lnTo>
                  <a:pt x="481838" y="192785"/>
                </a:lnTo>
                <a:lnTo>
                  <a:pt x="459613" y="192785"/>
                </a:lnTo>
                <a:lnTo>
                  <a:pt x="454787" y="186308"/>
                </a:lnTo>
                <a:lnTo>
                  <a:pt x="450088" y="180212"/>
                </a:lnTo>
                <a:lnTo>
                  <a:pt x="373988" y="84962"/>
                </a:lnTo>
                <a:close/>
              </a:path>
              <a:path w="629285" h="338454">
                <a:moveTo>
                  <a:pt x="260604" y="29971"/>
                </a:moveTo>
                <a:lnTo>
                  <a:pt x="261112" y="38861"/>
                </a:lnTo>
                <a:lnTo>
                  <a:pt x="287020" y="46354"/>
                </a:lnTo>
                <a:lnTo>
                  <a:pt x="288417" y="48386"/>
                </a:lnTo>
                <a:lnTo>
                  <a:pt x="288505" y="50418"/>
                </a:lnTo>
                <a:lnTo>
                  <a:pt x="288618" y="56800"/>
                </a:lnTo>
                <a:lnTo>
                  <a:pt x="288719" y="236966"/>
                </a:lnTo>
                <a:lnTo>
                  <a:pt x="288544" y="252856"/>
                </a:lnTo>
                <a:lnTo>
                  <a:pt x="288417" y="255523"/>
                </a:lnTo>
                <a:lnTo>
                  <a:pt x="286766" y="257301"/>
                </a:lnTo>
                <a:lnTo>
                  <a:pt x="283845" y="258190"/>
                </a:lnTo>
                <a:lnTo>
                  <a:pt x="260604" y="264540"/>
                </a:lnTo>
                <a:lnTo>
                  <a:pt x="261493" y="273303"/>
                </a:lnTo>
                <a:lnTo>
                  <a:pt x="283273" y="272907"/>
                </a:lnTo>
                <a:lnTo>
                  <a:pt x="292461" y="272821"/>
                </a:lnTo>
                <a:lnTo>
                  <a:pt x="338934" y="272795"/>
                </a:lnTo>
                <a:lnTo>
                  <a:pt x="338455" y="264286"/>
                </a:lnTo>
                <a:lnTo>
                  <a:pt x="311626" y="236966"/>
                </a:lnTo>
                <a:lnTo>
                  <a:pt x="311531" y="101345"/>
                </a:lnTo>
                <a:lnTo>
                  <a:pt x="311277" y="84962"/>
                </a:lnTo>
                <a:lnTo>
                  <a:pt x="373988" y="84962"/>
                </a:lnTo>
                <a:lnTo>
                  <a:pt x="330681" y="30733"/>
                </a:lnTo>
                <a:lnTo>
                  <a:pt x="297815" y="30733"/>
                </a:lnTo>
                <a:lnTo>
                  <a:pt x="282019" y="30543"/>
                </a:lnTo>
                <a:lnTo>
                  <a:pt x="260604" y="29971"/>
                </a:lnTo>
                <a:close/>
              </a:path>
              <a:path w="629285" h="338454">
                <a:moveTo>
                  <a:pt x="338934" y="272795"/>
                </a:moveTo>
                <a:lnTo>
                  <a:pt x="300482" y="272795"/>
                </a:lnTo>
                <a:lnTo>
                  <a:pt x="308530" y="272821"/>
                </a:lnTo>
                <a:lnTo>
                  <a:pt x="338963" y="273303"/>
                </a:lnTo>
                <a:lnTo>
                  <a:pt x="338934" y="272795"/>
                </a:lnTo>
                <a:close/>
              </a:path>
              <a:path w="629285" h="338454">
                <a:moveTo>
                  <a:pt x="431673" y="29971"/>
                </a:moveTo>
                <a:lnTo>
                  <a:pt x="432181" y="39242"/>
                </a:lnTo>
                <a:lnTo>
                  <a:pt x="454406" y="45211"/>
                </a:lnTo>
                <a:lnTo>
                  <a:pt x="457327" y="46100"/>
                </a:lnTo>
                <a:lnTo>
                  <a:pt x="459282" y="180212"/>
                </a:lnTo>
                <a:lnTo>
                  <a:pt x="459407" y="186308"/>
                </a:lnTo>
                <a:lnTo>
                  <a:pt x="459613" y="192785"/>
                </a:lnTo>
                <a:lnTo>
                  <a:pt x="481838" y="192785"/>
                </a:lnTo>
                <a:lnTo>
                  <a:pt x="481960" y="63753"/>
                </a:lnTo>
                <a:lnTo>
                  <a:pt x="482130" y="56800"/>
                </a:lnTo>
                <a:lnTo>
                  <a:pt x="482473" y="48386"/>
                </a:lnTo>
                <a:lnTo>
                  <a:pt x="483870" y="46354"/>
                </a:lnTo>
                <a:lnTo>
                  <a:pt x="510032" y="38861"/>
                </a:lnTo>
                <a:lnTo>
                  <a:pt x="509335" y="30733"/>
                </a:lnTo>
                <a:lnTo>
                  <a:pt x="470535" y="30733"/>
                </a:lnTo>
                <a:lnTo>
                  <a:pt x="453390" y="30543"/>
                </a:lnTo>
                <a:lnTo>
                  <a:pt x="431673" y="29971"/>
                </a:lnTo>
                <a:close/>
              </a:path>
              <a:path w="629285" h="338454">
                <a:moveTo>
                  <a:pt x="330073" y="29971"/>
                </a:moveTo>
                <a:lnTo>
                  <a:pt x="322353" y="30305"/>
                </a:lnTo>
                <a:lnTo>
                  <a:pt x="314420" y="30543"/>
                </a:lnTo>
                <a:lnTo>
                  <a:pt x="306248" y="30686"/>
                </a:lnTo>
                <a:lnTo>
                  <a:pt x="297815" y="30733"/>
                </a:lnTo>
                <a:lnTo>
                  <a:pt x="330681" y="30733"/>
                </a:lnTo>
                <a:lnTo>
                  <a:pt x="330073" y="29971"/>
                </a:lnTo>
                <a:close/>
              </a:path>
              <a:path w="629285" h="338454">
                <a:moveTo>
                  <a:pt x="509270" y="29971"/>
                </a:moveTo>
                <a:lnTo>
                  <a:pt x="487854" y="30543"/>
                </a:lnTo>
                <a:lnTo>
                  <a:pt x="470535" y="30733"/>
                </a:lnTo>
                <a:lnTo>
                  <a:pt x="509335" y="30733"/>
                </a:lnTo>
                <a:lnTo>
                  <a:pt x="509270" y="29971"/>
                </a:lnTo>
                <a:close/>
              </a:path>
              <a:path w="629285" h="338454">
                <a:moveTo>
                  <a:pt x="126238" y="29971"/>
                </a:moveTo>
                <a:lnTo>
                  <a:pt x="126746" y="38861"/>
                </a:lnTo>
                <a:lnTo>
                  <a:pt x="152654" y="46354"/>
                </a:lnTo>
                <a:lnTo>
                  <a:pt x="154051" y="48386"/>
                </a:lnTo>
                <a:lnTo>
                  <a:pt x="154178" y="51307"/>
                </a:lnTo>
                <a:lnTo>
                  <a:pt x="154305" y="55244"/>
                </a:lnTo>
                <a:lnTo>
                  <a:pt x="154418" y="63880"/>
                </a:lnTo>
                <a:lnTo>
                  <a:pt x="154432" y="231520"/>
                </a:lnTo>
                <a:lnTo>
                  <a:pt x="154178" y="252856"/>
                </a:lnTo>
                <a:lnTo>
                  <a:pt x="153924" y="255523"/>
                </a:lnTo>
                <a:lnTo>
                  <a:pt x="152400" y="257428"/>
                </a:lnTo>
                <a:lnTo>
                  <a:pt x="149479" y="258190"/>
                </a:lnTo>
                <a:lnTo>
                  <a:pt x="126238" y="264540"/>
                </a:lnTo>
                <a:lnTo>
                  <a:pt x="127127" y="273303"/>
                </a:lnTo>
                <a:lnTo>
                  <a:pt x="152511" y="272907"/>
                </a:lnTo>
                <a:lnTo>
                  <a:pt x="166435" y="272821"/>
                </a:lnTo>
                <a:lnTo>
                  <a:pt x="234539" y="272795"/>
                </a:lnTo>
                <a:lnTo>
                  <a:pt x="234061" y="264540"/>
                </a:lnTo>
                <a:lnTo>
                  <a:pt x="206632" y="242950"/>
                </a:lnTo>
                <a:lnTo>
                  <a:pt x="206741" y="55244"/>
                </a:lnTo>
                <a:lnTo>
                  <a:pt x="206883" y="50418"/>
                </a:lnTo>
                <a:lnTo>
                  <a:pt x="207137" y="47751"/>
                </a:lnTo>
                <a:lnTo>
                  <a:pt x="208534" y="45973"/>
                </a:lnTo>
                <a:lnTo>
                  <a:pt x="234569" y="38861"/>
                </a:lnTo>
                <a:lnTo>
                  <a:pt x="233756" y="30733"/>
                </a:lnTo>
                <a:lnTo>
                  <a:pt x="179578" y="30733"/>
                </a:lnTo>
                <a:lnTo>
                  <a:pt x="151669" y="30543"/>
                </a:lnTo>
                <a:lnTo>
                  <a:pt x="126238" y="29971"/>
                </a:lnTo>
                <a:close/>
              </a:path>
              <a:path w="629285" h="338454">
                <a:moveTo>
                  <a:pt x="234539" y="272795"/>
                </a:moveTo>
                <a:lnTo>
                  <a:pt x="181229" y="272795"/>
                </a:lnTo>
                <a:lnTo>
                  <a:pt x="195564" y="272821"/>
                </a:lnTo>
                <a:lnTo>
                  <a:pt x="234569" y="273303"/>
                </a:lnTo>
                <a:lnTo>
                  <a:pt x="234539" y="272795"/>
                </a:lnTo>
                <a:close/>
              </a:path>
              <a:path w="629285" h="338454">
                <a:moveTo>
                  <a:pt x="233680" y="29971"/>
                </a:moveTo>
                <a:lnTo>
                  <a:pt x="208248" y="30543"/>
                </a:lnTo>
                <a:lnTo>
                  <a:pt x="179578" y="30733"/>
                </a:lnTo>
                <a:lnTo>
                  <a:pt x="233756" y="30733"/>
                </a:lnTo>
                <a:lnTo>
                  <a:pt x="233680" y="29971"/>
                </a:lnTo>
                <a:close/>
              </a:path>
              <a:path w="629285" h="338454">
                <a:moveTo>
                  <a:pt x="543433" y="0"/>
                </a:moveTo>
                <a:lnTo>
                  <a:pt x="535432" y="6984"/>
                </a:lnTo>
                <a:lnTo>
                  <a:pt x="559601" y="40225"/>
                </a:lnTo>
                <a:lnTo>
                  <a:pt x="576865" y="78406"/>
                </a:lnTo>
                <a:lnTo>
                  <a:pt x="587224" y="121517"/>
                </a:lnTo>
                <a:lnTo>
                  <a:pt x="590677" y="169544"/>
                </a:lnTo>
                <a:lnTo>
                  <a:pt x="587224" y="217312"/>
                </a:lnTo>
                <a:lnTo>
                  <a:pt x="576865" y="260222"/>
                </a:lnTo>
                <a:lnTo>
                  <a:pt x="559601" y="298275"/>
                </a:lnTo>
                <a:lnTo>
                  <a:pt x="535432" y="331469"/>
                </a:lnTo>
                <a:lnTo>
                  <a:pt x="543433" y="338454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1" y="168909"/>
                </a:lnTo>
                <a:lnTo>
                  <a:pt x="623675" y="120050"/>
                </a:lnTo>
                <a:lnTo>
                  <a:pt x="607615" y="75596"/>
                </a:lnTo>
                <a:lnTo>
                  <a:pt x="580864" y="35571"/>
                </a:lnTo>
                <a:lnTo>
                  <a:pt x="543433" y="0"/>
                </a:lnTo>
                <a:close/>
              </a:path>
              <a:path w="629285" h="338454">
                <a:moveTo>
                  <a:pt x="85598" y="0"/>
                </a:moveTo>
                <a:lnTo>
                  <a:pt x="48166" y="35617"/>
                </a:lnTo>
                <a:lnTo>
                  <a:pt x="21415" y="75771"/>
                </a:lnTo>
                <a:lnTo>
                  <a:pt x="5355" y="120425"/>
                </a:lnTo>
                <a:lnTo>
                  <a:pt x="0" y="169544"/>
                </a:lnTo>
                <a:lnTo>
                  <a:pt x="5355" y="218404"/>
                </a:lnTo>
                <a:lnTo>
                  <a:pt x="21415" y="262858"/>
                </a:lnTo>
                <a:lnTo>
                  <a:pt x="48166" y="302883"/>
                </a:lnTo>
                <a:lnTo>
                  <a:pt x="85598" y="338454"/>
                </a:lnTo>
                <a:lnTo>
                  <a:pt x="93599" y="331469"/>
                </a:lnTo>
                <a:lnTo>
                  <a:pt x="69429" y="298229"/>
                </a:lnTo>
                <a:lnTo>
                  <a:pt x="52165" y="260048"/>
                </a:lnTo>
                <a:lnTo>
                  <a:pt x="41806" y="216937"/>
                </a:lnTo>
                <a:lnTo>
                  <a:pt x="38354" y="168909"/>
                </a:lnTo>
                <a:lnTo>
                  <a:pt x="41806" y="121142"/>
                </a:lnTo>
                <a:lnTo>
                  <a:pt x="52165" y="78231"/>
                </a:lnTo>
                <a:lnTo>
                  <a:pt x="69429" y="40179"/>
                </a:lnTo>
                <a:lnTo>
                  <a:pt x="93599" y="6984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719832" y="459193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04" y="333"/>
                </a:lnTo>
                <a:lnTo>
                  <a:pt x="21415" y="571"/>
                </a:lnTo>
                <a:lnTo>
                  <a:pt x="30021" y="714"/>
                </a:lnTo>
                <a:lnTo>
                  <a:pt x="37211" y="762"/>
                </a:lnTo>
                <a:lnTo>
                  <a:pt x="45644" y="714"/>
                </a:lnTo>
                <a:lnTo>
                  <a:pt x="53816" y="571"/>
                </a:lnTo>
                <a:lnTo>
                  <a:pt x="61749" y="333"/>
                </a:lnTo>
                <a:lnTo>
                  <a:pt x="69468" y="0"/>
                </a:lnTo>
                <a:lnTo>
                  <a:pt x="184785" y="144399"/>
                </a:lnTo>
                <a:lnTo>
                  <a:pt x="189484" y="150241"/>
                </a:lnTo>
                <a:lnTo>
                  <a:pt x="194182" y="156337"/>
                </a:lnTo>
                <a:lnTo>
                  <a:pt x="199009" y="162813"/>
                </a:lnTo>
                <a:lnTo>
                  <a:pt x="198755" y="154812"/>
                </a:lnTo>
                <a:lnTo>
                  <a:pt x="198628" y="147193"/>
                </a:lnTo>
                <a:lnTo>
                  <a:pt x="198628" y="139827"/>
                </a:lnTo>
                <a:lnTo>
                  <a:pt x="198628" y="49403"/>
                </a:lnTo>
                <a:lnTo>
                  <a:pt x="171576" y="9271"/>
                </a:lnTo>
                <a:lnTo>
                  <a:pt x="171069" y="0"/>
                </a:lnTo>
                <a:lnTo>
                  <a:pt x="182499" y="333"/>
                </a:lnTo>
                <a:lnTo>
                  <a:pt x="192786" y="571"/>
                </a:lnTo>
                <a:lnTo>
                  <a:pt x="201930" y="714"/>
                </a:lnTo>
                <a:lnTo>
                  <a:pt x="209931" y="762"/>
                </a:lnTo>
                <a:lnTo>
                  <a:pt x="218072" y="714"/>
                </a:lnTo>
                <a:lnTo>
                  <a:pt x="227250" y="571"/>
                </a:lnTo>
                <a:lnTo>
                  <a:pt x="237452" y="333"/>
                </a:lnTo>
                <a:lnTo>
                  <a:pt x="248666" y="0"/>
                </a:lnTo>
                <a:lnTo>
                  <a:pt x="249428" y="8890"/>
                </a:lnTo>
                <a:lnTo>
                  <a:pt x="225932" y="15621"/>
                </a:lnTo>
                <a:lnTo>
                  <a:pt x="223266" y="16383"/>
                </a:lnTo>
                <a:lnTo>
                  <a:pt x="221869" y="18415"/>
                </a:lnTo>
                <a:lnTo>
                  <a:pt x="221234" y="50165"/>
                </a:lnTo>
                <a:lnTo>
                  <a:pt x="221234" y="242824"/>
                </a:lnTo>
                <a:lnTo>
                  <a:pt x="201294" y="244729"/>
                </a:lnTo>
                <a:lnTo>
                  <a:pt x="64643" y="73533"/>
                </a:lnTo>
                <a:lnTo>
                  <a:pt x="60579" y="68325"/>
                </a:lnTo>
                <a:lnTo>
                  <a:pt x="55880" y="62103"/>
                </a:lnTo>
                <a:lnTo>
                  <a:pt x="50673" y="54991"/>
                </a:lnTo>
                <a:lnTo>
                  <a:pt x="50800" y="63500"/>
                </a:lnTo>
                <a:lnTo>
                  <a:pt x="50926" y="71374"/>
                </a:lnTo>
                <a:lnTo>
                  <a:pt x="50926" y="78612"/>
                </a:lnTo>
                <a:lnTo>
                  <a:pt x="50926" y="188341"/>
                </a:lnTo>
                <a:lnTo>
                  <a:pt x="52831" y="227456"/>
                </a:lnTo>
                <a:lnTo>
                  <a:pt x="55625" y="228219"/>
                </a:lnTo>
                <a:lnTo>
                  <a:pt x="77850" y="234315"/>
                </a:lnTo>
                <a:lnTo>
                  <a:pt x="78359" y="243331"/>
                </a:lnTo>
                <a:lnTo>
                  <a:pt x="67167" y="243091"/>
                </a:lnTo>
                <a:lnTo>
                  <a:pt x="57022" y="242935"/>
                </a:lnTo>
                <a:lnTo>
                  <a:pt x="47926" y="242849"/>
                </a:lnTo>
                <a:lnTo>
                  <a:pt x="39878" y="242824"/>
                </a:lnTo>
                <a:lnTo>
                  <a:pt x="31857" y="242849"/>
                </a:lnTo>
                <a:lnTo>
                  <a:pt x="22669" y="242935"/>
                </a:lnTo>
                <a:lnTo>
                  <a:pt x="12338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8114" y="207184"/>
                </a:lnTo>
                <a:lnTo>
                  <a:pt x="28193" y="188341"/>
                </a:lnTo>
                <a:lnTo>
                  <a:pt x="28193" y="50165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585466" y="459193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5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1" y="0"/>
                </a:lnTo>
                <a:lnTo>
                  <a:pt x="108331" y="8890"/>
                </a:lnTo>
                <a:lnTo>
                  <a:pt x="85089" y="15240"/>
                </a:lnTo>
                <a:lnTo>
                  <a:pt x="82295" y="16002"/>
                </a:lnTo>
                <a:lnTo>
                  <a:pt x="80898" y="17780"/>
                </a:lnTo>
                <a:lnTo>
                  <a:pt x="80644" y="20447"/>
                </a:lnTo>
                <a:lnTo>
                  <a:pt x="80517" y="24637"/>
                </a:lnTo>
                <a:lnTo>
                  <a:pt x="80390" y="29083"/>
                </a:lnTo>
                <a:lnTo>
                  <a:pt x="80390" y="33909"/>
                </a:lnTo>
                <a:lnTo>
                  <a:pt x="80263" y="38735"/>
                </a:lnTo>
                <a:lnTo>
                  <a:pt x="80263" y="201549"/>
                </a:lnTo>
                <a:lnTo>
                  <a:pt x="80390" y="207263"/>
                </a:lnTo>
                <a:lnTo>
                  <a:pt x="80390" y="212852"/>
                </a:lnTo>
                <a:lnTo>
                  <a:pt x="80517" y="217931"/>
                </a:lnTo>
                <a:lnTo>
                  <a:pt x="107822" y="234569"/>
                </a:lnTo>
                <a:lnTo>
                  <a:pt x="108331" y="243331"/>
                </a:lnTo>
                <a:lnTo>
                  <a:pt x="95996" y="243091"/>
                </a:lnTo>
                <a:lnTo>
                  <a:pt x="82994" y="242935"/>
                </a:lnTo>
                <a:lnTo>
                  <a:pt x="69326" y="242849"/>
                </a:lnTo>
                <a:lnTo>
                  <a:pt x="54990" y="242824"/>
                </a:lnTo>
                <a:lnTo>
                  <a:pt x="40197" y="242849"/>
                </a:lnTo>
                <a:lnTo>
                  <a:pt x="26273" y="242935"/>
                </a:lnTo>
                <a:lnTo>
                  <a:pt x="13182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3240" y="228219"/>
                </a:lnTo>
                <a:lnTo>
                  <a:pt x="26161" y="227456"/>
                </a:lnTo>
                <a:lnTo>
                  <a:pt x="27685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3" y="207263"/>
                </a:lnTo>
                <a:lnTo>
                  <a:pt x="28193" y="201549"/>
                </a:lnTo>
                <a:lnTo>
                  <a:pt x="28320" y="195325"/>
                </a:lnTo>
                <a:lnTo>
                  <a:pt x="28320" y="188341"/>
                </a:lnTo>
                <a:lnTo>
                  <a:pt x="28320" y="50165"/>
                </a:lnTo>
                <a:lnTo>
                  <a:pt x="28320" y="44323"/>
                </a:lnTo>
                <a:lnTo>
                  <a:pt x="28193" y="39116"/>
                </a:lnTo>
                <a:lnTo>
                  <a:pt x="28193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8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994660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0" y="0"/>
                </a:moveTo>
                <a:lnTo>
                  <a:pt x="45432" y="35571"/>
                </a:lnTo>
                <a:lnTo>
                  <a:pt x="72183" y="75596"/>
                </a:lnTo>
                <a:lnTo>
                  <a:pt x="88243" y="120050"/>
                </a:lnTo>
                <a:lnTo>
                  <a:pt x="93598" y="168909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4"/>
                </a:lnTo>
                <a:lnTo>
                  <a:pt x="0" y="331469"/>
                </a:lnTo>
                <a:lnTo>
                  <a:pt x="24169" y="298275"/>
                </a:lnTo>
                <a:lnTo>
                  <a:pt x="41433" y="260222"/>
                </a:lnTo>
                <a:lnTo>
                  <a:pt x="51792" y="217312"/>
                </a:lnTo>
                <a:lnTo>
                  <a:pt x="55244" y="169544"/>
                </a:lnTo>
                <a:lnTo>
                  <a:pt x="51792" y="121517"/>
                </a:lnTo>
                <a:lnTo>
                  <a:pt x="41433" y="78406"/>
                </a:lnTo>
                <a:lnTo>
                  <a:pt x="24169" y="40225"/>
                </a:lnTo>
                <a:lnTo>
                  <a:pt x="0" y="6984"/>
                </a:lnTo>
                <a:lnTo>
                  <a:pt x="80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459227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598" y="0"/>
                </a:moveTo>
                <a:lnTo>
                  <a:pt x="93599" y="6984"/>
                </a:lnTo>
                <a:lnTo>
                  <a:pt x="69429" y="40179"/>
                </a:lnTo>
                <a:lnTo>
                  <a:pt x="52165" y="78231"/>
                </a:lnTo>
                <a:lnTo>
                  <a:pt x="41806" y="121142"/>
                </a:lnTo>
                <a:lnTo>
                  <a:pt x="38354" y="168909"/>
                </a:lnTo>
                <a:lnTo>
                  <a:pt x="41806" y="216937"/>
                </a:lnTo>
                <a:lnTo>
                  <a:pt x="52165" y="260048"/>
                </a:lnTo>
                <a:lnTo>
                  <a:pt x="69429" y="298229"/>
                </a:lnTo>
                <a:lnTo>
                  <a:pt x="93599" y="331469"/>
                </a:lnTo>
                <a:lnTo>
                  <a:pt x="85598" y="338454"/>
                </a:lnTo>
                <a:lnTo>
                  <a:pt x="48166" y="302883"/>
                </a:lnTo>
                <a:lnTo>
                  <a:pt x="21415" y="262858"/>
                </a:lnTo>
                <a:lnTo>
                  <a:pt x="5355" y="218404"/>
                </a:lnTo>
                <a:lnTo>
                  <a:pt x="0" y="169544"/>
                </a:lnTo>
                <a:lnTo>
                  <a:pt x="5355" y="120425"/>
                </a:lnTo>
                <a:lnTo>
                  <a:pt x="21415" y="75771"/>
                </a:lnTo>
                <a:lnTo>
                  <a:pt x="48166" y="35617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213607" y="474857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213607" y="473591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25190" y="4591939"/>
            <a:ext cx="662940" cy="300355"/>
          </a:xfrm>
          <a:custGeom>
            <a:avLst/>
            <a:gdLst/>
            <a:ahLst/>
            <a:cxnLst/>
            <a:rect l="l" t="t" r="r" b="b"/>
            <a:pathLst>
              <a:path w="662939" h="300354">
                <a:moveTo>
                  <a:pt x="339725" y="184277"/>
                </a:moveTo>
                <a:lnTo>
                  <a:pt x="323723" y="184277"/>
                </a:lnTo>
                <a:lnTo>
                  <a:pt x="317246" y="186690"/>
                </a:lnTo>
                <a:lnTo>
                  <a:pt x="312293" y="191388"/>
                </a:lnTo>
                <a:lnTo>
                  <a:pt x="307339" y="196215"/>
                </a:lnTo>
                <a:lnTo>
                  <a:pt x="304926" y="202819"/>
                </a:lnTo>
                <a:lnTo>
                  <a:pt x="304926" y="211328"/>
                </a:lnTo>
                <a:lnTo>
                  <a:pt x="314834" y="217668"/>
                </a:lnTo>
                <a:lnTo>
                  <a:pt x="321897" y="225091"/>
                </a:lnTo>
                <a:lnTo>
                  <a:pt x="326126" y="233634"/>
                </a:lnTo>
                <a:lnTo>
                  <a:pt x="327533" y="243331"/>
                </a:lnTo>
                <a:lnTo>
                  <a:pt x="325600" y="254857"/>
                </a:lnTo>
                <a:lnTo>
                  <a:pt x="319786" y="266382"/>
                </a:lnTo>
                <a:lnTo>
                  <a:pt x="310066" y="277907"/>
                </a:lnTo>
                <a:lnTo>
                  <a:pt x="296418" y="289433"/>
                </a:lnTo>
                <a:lnTo>
                  <a:pt x="305181" y="299974"/>
                </a:lnTo>
                <a:lnTo>
                  <a:pt x="338667" y="271041"/>
                </a:lnTo>
                <a:lnTo>
                  <a:pt x="359314" y="229590"/>
                </a:lnTo>
                <a:lnTo>
                  <a:pt x="360172" y="218440"/>
                </a:lnTo>
                <a:lnTo>
                  <a:pt x="359669" y="211415"/>
                </a:lnTo>
                <a:lnTo>
                  <a:pt x="358155" y="205009"/>
                </a:lnTo>
                <a:lnTo>
                  <a:pt x="355617" y="199223"/>
                </a:lnTo>
                <a:lnTo>
                  <a:pt x="352044" y="194056"/>
                </a:lnTo>
                <a:lnTo>
                  <a:pt x="346583" y="187579"/>
                </a:lnTo>
                <a:lnTo>
                  <a:pt x="339725" y="184277"/>
                </a:lnTo>
                <a:close/>
              </a:path>
              <a:path w="662939" h="300354">
                <a:moveTo>
                  <a:pt x="480060" y="0"/>
                </a:moveTo>
                <a:lnTo>
                  <a:pt x="480568" y="8890"/>
                </a:lnTo>
                <a:lnTo>
                  <a:pt x="506475" y="16383"/>
                </a:lnTo>
                <a:lnTo>
                  <a:pt x="507873" y="18415"/>
                </a:lnTo>
                <a:lnTo>
                  <a:pt x="508000" y="21336"/>
                </a:lnTo>
                <a:lnTo>
                  <a:pt x="508126" y="29591"/>
                </a:lnTo>
                <a:lnTo>
                  <a:pt x="508254" y="34417"/>
                </a:lnTo>
                <a:lnTo>
                  <a:pt x="508254" y="207263"/>
                </a:lnTo>
                <a:lnTo>
                  <a:pt x="508126" y="212979"/>
                </a:lnTo>
                <a:lnTo>
                  <a:pt x="508000" y="222885"/>
                </a:lnTo>
                <a:lnTo>
                  <a:pt x="507746" y="225552"/>
                </a:lnTo>
                <a:lnTo>
                  <a:pt x="506222" y="227456"/>
                </a:lnTo>
                <a:lnTo>
                  <a:pt x="503300" y="228219"/>
                </a:lnTo>
                <a:lnTo>
                  <a:pt x="480060" y="234569"/>
                </a:lnTo>
                <a:lnTo>
                  <a:pt x="480949" y="243331"/>
                </a:lnTo>
                <a:lnTo>
                  <a:pt x="504380" y="242935"/>
                </a:lnTo>
                <a:lnTo>
                  <a:pt x="515810" y="242849"/>
                </a:lnTo>
                <a:lnTo>
                  <a:pt x="657555" y="242824"/>
                </a:lnTo>
                <a:lnTo>
                  <a:pt x="658240" y="242062"/>
                </a:lnTo>
                <a:lnTo>
                  <a:pt x="659383" y="224409"/>
                </a:lnTo>
                <a:lnTo>
                  <a:pt x="560705" y="224409"/>
                </a:lnTo>
                <a:lnTo>
                  <a:pt x="560512" y="212979"/>
                </a:lnTo>
                <a:lnTo>
                  <a:pt x="560388" y="201549"/>
                </a:lnTo>
                <a:lnTo>
                  <a:pt x="560324" y="127127"/>
                </a:lnTo>
                <a:lnTo>
                  <a:pt x="625261" y="127127"/>
                </a:lnTo>
                <a:lnTo>
                  <a:pt x="625259" y="110490"/>
                </a:lnTo>
                <a:lnTo>
                  <a:pt x="560324" y="110490"/>
                </a:lnTo>
                <a:lnTo>
                  <a:pt x="560324" y="18415"/>
                </a:lnTo>
                <a:lnTo>
                  <a:pt x="655480" y="18415"/>
                </a:lnTo>
                <a:lnTo>
                  <a:pt x="658622" y="1397"/>
                </a:lnTo>
                <a:lnTo>
                  <a:pt x="658102" y="762"/>
                </a:lnTo>
                <a:lnTo>
                  <a:pt x="526161" y="762"/>
                </a:lnTo>
                <a:lnTo>
                  <a:pt x="503681" y="571"/>
                </a:lnTo>
                <a:lnTo>
                  <a:pt x="480060" y="0"/>
                </a:lnTo>
                <a:close/>
              </a:path>
              <a:path w="662939" h="300354">
                <a:moveTo>
                  <a:pt x="657555" y="242824"/>
                </a:moveTo>
                <a:lnTo>
                  <a:pt x="573024" y="242824"/>
                </a:lnTo>
                <a:lnTo>
                  <a:pt x="657098" y="243331"/>
                </a:lnTo>
                <a:lnTo>
                  <a:pt x="657555" y="242824"/>
                </a:lnTo>
                <a:close/>
              </a:path>
              <a:path w="662939" h="300354">
                <a:moveTo>
                  <a:pt x="662432" y="177292"/>
                </a:moveTo>
                <a:lnTo>
                  <a:pt x="651890" y="178816"/>
                </a:lnTo>
                <a:lnTo>
                  <a:pt x="630047" y="224409"/>
                </a:lnTo>
                <a:lnTo>
                  <a:pt x="659383" y="224409"/>
                </a:lnTo>
                <a:lnTo>
                  <a:pt x="662432" y="177292"/>
                </a:lnTo>
                <a:close/>
              </a:path>
              <a:path w="662939" h="300354">
                <a:moveTo>
                  <a:pt x="625261" y="127127"/>
                </a:moveTo>
                <a:lnTo>
                  <a:pt x="569468" y="127127"/>
                </a:lnTo>
                <a:lnTo>
                  <a:pt x="577306" y="127150"/>
                </a:lnTo>
                <a:lnTo>
                  <a:pt x="602488" y="127508"/>
                </a:lnTo>
                <a:lnTo>
                  <a:pt x="605155" y="127635"/>
                </a:lnTo>
                <a:lnTo>
                  <a:pt x="606933" y="129159"/>
                </a:lnTo>
                <a:lnTo>
                  <a:pt x="607822" y="132334"/>
                </a:lnTo>
                <a:lnTo>
                  <a:pt x="614299" y="156718"/>
                </a:lnTo>
                <a:lnTo>
                  <a:pt x="625729" y="155956"/>
                </a:lnTo>
                <a:lnTo>
                  <a:pt x="625488" y="144266"/>
                </a:lnTo>
                <a:lnTo>
                  <a:pt x="625332" y="134159"/>
                </a:lnTo>
                <a:lnTo>
                  <a:pt x="625261" y="127127"/>
                </a:lnTo>
                <a:close/>
              </a:path>
              <a:path w="662939" h="300354">
                <a:moveTo>
                  <a:pt x="625729" y="81153"/>
                </a:moveTo>
                <a:lnTo>
                  <a:pt x="614299" y="81661"/>
                </a:lnTo>
                <a:lnTo>
                  <a:pt x="608076" y="105410"/>
                </a:lnTo>
                <a:lnTo>
                  <a:pt x="607060" y="108458"/>
                </a:lnTo>
                <a:lnTo>
                  <a:pt x="605155" y="109981"/>
                </a:lnTo>
                <a:lnTo>
                  <a:pt x="602107" y="110109"/>
                </a:lnTo>
                <a:lnTo>
                  <a:pt x="593582" y="110275"/>
                </a:lnTo>
                <a:lnTo>
                  <a:pt x="569722" y="110490"/>
                </a:lnTo>
                <a:lnTo>
                  <a:pt x="625259" y="110490"/>
                </a:lnTo>
                <a:lnTo>
                  <a:pt x="625332" y="103139"/>
                </a:lnTo>
                <a:lnTo>
                  <a:pt x="625488" y="92938"/>
                </a:lnTo>
                <a:lnTo>
                  <a:pt x="625729" y="81153"/>
                </a:lnTo>
                <a:close/>
              </a:path>
              <a:path w="662939" h="300354">
                <a:moveTo>
                  <a:pt x="655480" y="18415"/>
                </a:moveTo>
                <a:lnTo>
                  <a:pt x="627380" y="18415"/>
                </a:lnTo>
                <a:lnTo>
                  <a:pt x="638556" y="60579"/>
                </a:lnTo>
                <a:lnTo>
                  <a:pt x="647954" y="59181"/>
                </a:lnTo>
                <a:lnTo>
                  <a:pt x="655480" y="18415"/>
                </a:lnTo>
                <a:close/>
              </a:path>
              <a:path w="662939" h="300354">
                <a:moveTo>
                  <a:pt x="657479" y="0"/>
                </a:moveTo>
                <a:lnTo>
                  <a:pt x="570102" y="762"/>
                </a:lnTo>
                <a:lnTo>
                  <a:pt x="658102" y="762"/>
                </a:lnTo>
                <a:lnTo>
                  <a:pt x="657479" y="0"/>
                </a:lnTo>
                <a:close/>
              </a:path>
              <a:path w="662939" h="300354">
                <a:moveTo>
                  <a:pt x="0" y="0"/>
                </a:moveTo>
                <a:lnTo>
                  <a:pt x="508" y="8890"/>
                </a:lnTo>
                <a:lnTo>
                  <a:pt x="26415" y="16383"/>
                </a:lnTo>
                <a:lnTo>
                  <a:pt x="27812" y="18415"/>
                </a:lnTo>
                <a:lnTo>
                  <a:pt x="27939" y="21336"/>
                </a:lnTo>
                <a:lnTo>
                  <a:pt x="28106" y="27430"/>
                </a:lnTo>
                <a:lnTo>
                  <a:pt x="28226" y="207089"/>
                </a:lnTo>
                <a:lnTo>
                  <a:pt x="28106" y="215433"/>
                </a:lnTo>
                <a:lnTo>
                  <a:pt x="0" y="234569"/>
                </a:lnTo>
                <a:lnTo>
                  <a:pt x="888" y="243331"/>
                </a:lnTo>
                <a:lnTo>
                  <a:pt x="26415" y="242935"/>
                </a:lnTo>
                <a:lnTo>
                  <a:pt x="40322" y="242849"/>
                </a:lnTo>
                <a:lnTo>
                  <a:pt x="105761" y="242824"/>
                </a:lnTo>
                <a:lnTo>
                  <a:pt x="105283" y="234569"/>
                </a:lnTo>
                <a:lnTo>
                  <a:pt x="80263" y="123952"/>
                </a:lnTo>
                <a:lnTo>
                  <a:pt x="235458" y="123952"/>
                </a:lnTo>
                <a:lnTo>
                  <a:pt x="235458" y="105663"/>
                </a:lnTo>
                <a:lnTo>
                  <a:pt x="80263" y="105663"/>
                </a:lnTo>
                <a:lnTo>
                  <a:pt x="80359" y="33702"/>
                </a:lnTo>
                <a:lnTo>
                  <a:pt x="105790" y="8890"/>
                </a:lnTo>
                <a:lnTo>
                  <a:pt x="104862" y="762"/>
                </a:lnTo>
                <a:lnTo>
                  <a:pt x="53339" y="762"/>
                </a:lnTo>
                <a:lnTo>
                  <a:pt x="25431" y="571"/>
                </a:lnTo>
                <a:lnTo>
                  <a:pt x="0" y="0"/>
                </a:lnTo>
                <a:close/>
              </a:path>
              <a:path w="662939" h="300354">
                <a:moveTo>
                  <a:pt x="105761" y="242824"/>
                </a:moveTo>
                <a:lnTo>
                  <a:pt x="54990" y="242824"/>
                </a:lnTo>
                <a:lnTo>
                  <a:pt x="82343" y="242935"/>
                </a:lnTo>
                <a:lnTo>
                  <a:pt x="105790" y="243331"/>
                </a:lnTo>
                <a:lnTo>
                  <a:pt x="105761" y="242824"/>
                </a:lnTo>
                <a:close/>
              </a:path>
              <a:path w="662939" h="300354">
                <a:moveTo>
                  <a:pt x="235458" y="123952"/>
                </a:moveTo>
                <a:lnTo>
                  <a:pt x="183642" y="123952"/>
                </a:lnTo>
                <a:lnTo>
                  <a:pt x="183546" y="207089"/>
                </a:lnTo>
                <a:lnTo>
                  <a:pt x="183422" y="215433"/>
                </a:lnTo>
                <a:lnTo>
                  <a:pt x="157987" y="234569"/>
                </a:lnTo>
                <a:lnTo>
                  <a:pt x="158876" y="243331"/>
                </a:lnTo>
                <a:lnTo>
                  <a:pt x="181752" y="242935"/>
                </a:lnTo>
                <a:lnTo>
                  <a:pt x="194792" y="242849"/>
                </a:lnTo>
                <a:lnTo>
                  <a:pt x="263742" y="242824"/>
                </a:lnTo>
                <a:lnTo>
                  <a:pt x="263144" y="234569"/>
                </a:lnTo>
                <a:lnTo>
                  <a:pt x="235552" y="207089"/>
                </a:lnTo>
                <a:lnTo>
                  <a:pt x="235458" y="123952"/>
                </a:lnTo>
                <a:close/>
              </a:path>
              <a:path w="662939" h="300354">
                <a:moveTo>
                  <a:pt x="263742" y="242824"/>
                </a:moveTo>
                <a:lnTo>
                  <a:pt x="208914" y="242824"/>
                </a:lnTo>
                <a:lnTo>
                  <a:pt x="223613" y="242849"/>
                </a:lnTo>
                <a:lnTo>
                  <a:pt x="263779" y="243331"/>
                </a:lnTo>
                <a:lnTo>
                  <a:pt x="263742" y="242824"/>
                </a:lnTo>
                <a:close/>
              </a:path>
              <a:path w="662939" h="300354">
                <a:moveTo>
                  <a:pt x="157987" y="0"/>
                </a:moveTo>
                <a:lnTo>
                  <a:pt x="158496" y="8890"/>
                </a:lnTo>
                <a:lnTo>
                  <a:pt x="178815" y="14731"/>
                </a:lnTo>
                <a:lnTo>
                  <a:pt x="181610" y="15621"/>
                </a:lnTo>
                <a:lnTo>
                  <a:pt x="183642" y="105663"/>
                </a:lnTo>
                <a:lnTo>
                  <a:pt x="235458" y="105663"/>
                </a:lnTo>
                <a:lnTo>
                  <a:pt x="235563" y="33702"/>
                </a:lnTo>
                <a:lnTo>
                  <a:pt x="263779" y="8890"/>
                </a:lnTo>
                <a:lnTo>
                  <a:pt x="262966" y="762"/>
                </a:lnTo>
                <a:lnTo>
                  <a:pt x="209931" y="762"/>
                </a:lnTo>
                <a:lnTo>
                  <a:pt x="181959" y="571"/>
                </a:lnTo>
                <a:lnTo>
                  <a:pt x="169461" y="333"/>
                </a:lnTo>
                <a:lnTo>
                  <a:pt x="157987" y="0"/>
                </a:lnTo>
                <a:close/>
              </a:path>
              <a:path w="662939" h="300354">
                <a:moveTo>
                  <a:pt x="104775" y="0"/>
                </a:moveTo>
                <a:lnTo>
                  <a:pt x="93630" y="333"/>
                </a:lnTo>
                <a:lnTo>
                  <a:pt x="81343" y="571"/>
                </a:lnTo>
                <a:lnTo>
                  <a:pt x="53339" y="762"/>
                </a:lnTo>
                <a:lnTo>
                  <a:pt x="104862" y="762"/>
                </a:lnTo>
                <a:lnTo>
                  <a:pt x="104775" y="0"/>
                </a:lnTo>
                <a:close/>
              </a:path>
              <a:path w="662939" h="300354">
                <a:moveTo>
                  <a:pt x="262889" y="0"/>
                </a:moveTo>
                <a:lnTo>
                  <a:pt x="237839" y="571"/>
                </a:lnTo>
                <a:lnTo>
                  <a:pt x="209931" y="762"/>
                </a:lnTo>
                <a:lnTo>
                  <a:pt x="262966" y="762"/>
                </a:lnTo>
                <a:lnTo>
                  <a:pt x="262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715511" y="4770120"/>
            <a:ext cx="75946" cy="12788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05250" y="4591939"/>
            <a:ext cx="182880" cy="243840"/>
          </a:xfrm>
          <a:custGeom>
            <a:avLst/>
            <a:gdLst/>
            <a:ahLst/>
            <a:cxnLst/>
            <a:rect l="l" t="t" r="r" b="b"/>
            <a:pathLst>
              <a:path w="182879" h="243839">
                <a:moveTo>
                  <a:pt x="0" y="0"/>
                </a:moveTo>
                <a:lnTo>
                  <a:pt x="11953" y="333"/>
                </a:lnTo>
                <a:lnTo>
                  <a:pt x="23621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90042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1"/>
                </a:lnTo>
                <a:lnTo>
                  <a:pt x="158496" y="60579"/>
                </a:lnTo>
                <a:lnTo>
                  <a:pt x="147320" y="18415"/>
                </a:lnTo>
                <a:lnTo>
                  <a:pt x="80263" y="18415"/>
                </a:lnTo>
                <a:lnTo>
                  <a:pt x="80263" y="110490"/>
                </a:lnTo>
                <a:lnTo>
                  <a:pt x="89662" y="110490"/>
                </a:lnTo>
                <a:lnTo>
                  <a:pt x="128015" y="105410"/>
                </a:lnTo>
                <a:lnTo>
                  <a:pt x="134238" y="81661"/>
                </a:lnTo>
                <a:lnTo>
                  <a:pt x="145669" y="81153"/>
                </a:lnTo>
                <a:lnTo>
                  <a:pt x="145428" y="92938"/>
                </a:lnTo>
                <a:lnTo>
                  <a:pt x="145272" y="103139"/>
                </a:lnTo>
                <a:lnTo>
                  <a:pt x="145186" y="111746"/>
                </a:lnTo>
                <a:lnTo>
                  <a:pt x="145161" y="118744"/>
                </a:lnTo>
                <a:lnTo>
                  <a:pt x="145186" y="125648"/>
                </a:lnTo>
                <a:lnTo>
                  <a:pt x="145272" y="134159"/>
                </a:lnTo>
                <a:lnTo>
                  <a:pt x="145428" y="144266"/>
                </a:lnTo>
                <a:lnTo>
                  <a:pt x="145669" y="155956"/>
                </a:lnTo>
                <a:lnTo>
                  <a:pt x="134238" y="156718"/>
                </a:lnTo>
                <a:lnTo>
                  <a:pt x="105346" y="127222"/>
                </a:lnTo>
                <a:lnTo>
                  <a:pt x="89408" y="127127"/>
                </a:lnTo>
                <a:lnTo>
                  <a:pt x="80263" y="127127"/>
                </a:lnTo>
                <a:lnTo>
                  <a:pt x="80263" y="186562"/>
                </a:lnTo>
                <a:lnTo>
                  <a:pt x="80287" y="196084"/>
                </a:lnTo>
                <a:lnTo>
                  <a:pt x="80359" y="205581"/>
                </a:lnTo>
                <a:lnTo>
                  <a:pt x="80478" y="215030"/>
                </a:lnTo>
                <a:lnTo>
                  <a:pt x="80645" y="224409"/>
                </a:lnTo>
                <a:lnTo>
                  <a:pt x="149987" y="224409"/>
                </a:lnTo>
                <a:lnTo>
                  <a:pt x="171830" y="178816"/>
                </a:lnTo>
                <a:lnTo>
                  <a:pt x="182372" y="177292"/>
                </a:lnTo>
                <a:lnTo>
                  <a:pt x="178180" y="242062"/>
                </a:lnTo>
                <a:lnTo>
                  <a:pt x="177037" y="243331"/>
                </a:lnTo>
                <a:lnTo>
                  <a:pt x="155578" y="243091"/>
                </a:lnTo>
                <a:lnTo>
                  <a:pt x="134429" y="242935"/>
                </a:lnTo>
                <a:lnTo>
                  <a:pt x="113565" y="242849"/>
                </a:lnTo>
                <a:lnTo>
                  <a:pt x="92963" y="242824"/>
                </a:lnTo>
                <a:lnTo>
                  <a:pt x="46989" y="242824"/>
                </a:lnTo>
                <a:lnTo>
                  <a:pt x="35750" y="242849"/>
                </a:lnTo>
                <a:lnTo>
                  <a:pt x="24320" y="242935"/>
                </a:lnTo>
                <a:lnTo>
                  <a:pt x="12700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3240" y="228219"/>
                </a:lnTo>
                <a:lnTo>
                  <a:pt x="26162" y="227456"/>
                </a:lnTo>
                <a:lnTo>
                  <a:pt x="27686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4" y="207263"/>
                </a:lnTo>
                <a:lnTo>
                  <a:pt x="28194" y="201549"/>
                </a:lnTo>
                <a:lnTo>
                  <a:pt x="28321" y="195325"/>
                </a:lnTo>
                <a:lnTo>
                  <a:pt x="28321" y="188341"/>
                </a:lnTo>
                <a:lnTo>
                  <a:pt x="28321" y="50165"/>
                </a:lnTo>
                <a:lnTo>
                  <a:pt x="28321" y="44323"/>
                </a:lnTo>
                <a:lnTo>
                  <a:pt x="28194" y="39116"/>
                </a:lnTo>
                <a:lnTo>
                  <a:pt x="28194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25190" y="459193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7913" y="714"/>
                </a:lnTo>
                <a:lnTo>
                  <a:pt x="81343" y="571"/>
                </a:lnTo>
                <a:lnTo>
                  <a:pt x="93630" y="333"/>
                </a:lnTo>
                <a:lnTo>
                  <a:pt x="104775" y="0"/>
                </a:lnTo>
                <a:lnTo>
                  <a:pt x="105790" y="8890"/>
                </a:lnTo>
                <a:lnTo>
                  <a:pt x="80287" y="41284"/>
                </a:lnTo>
                <a:lnTo>
                  <a:pt x="80263" y="49403"/>
                </a:lnTo>
                <a:lnTo>
                  <a:pt x="80263" y="105663"/>
                </a:lnTo>
                <a:lnTo>
                  <a:pt x="183642" y="105663"/>
                </a:lnTo>
                <a:lnTo>
                  <a:pt x="183642" y="49403"/>
                </a:lnTo>
                <a:lnTo>
                  <a:pt x="158496" y="8890"/>
                </a:lnTo>
                <a:lnTo>
                  <a:pt x="157987" y="0"/>
                </a:lnTo>
                <a:lnTo>
                  <a:pt x="169461" y="333"/>
                </a:lnTo>
                <a:lnTo>
                  <a:pt x="181959" y="571"/>
                </a:lnTo>
                <a:lnTo>
                  <a:pt x="195456" y="714"/>
                </a:lnTo>
                <a:lnTo>
                  <a:pt x="209931" y="762"/>
                </a:lnTo>
                <a:lnTo>
                  <a:pt x="224242" y="714"/>
                </a:lnTo>
                <a:lnTo>
                  <a:pt x="237839" y="571"/>
                </a:lnTo>
                <a:lnTo>
                  <a:pt x="250721" y="333"/>
                </a:lnTo>
                <a:lnTo>
                  <a:pt x="262889" y="0"/>
                </a:lnTo>
                <a:lnTo>
                  <a:pt x="263779" y="8890"/>
                </a:lnTo>
                <a:lnTo>
                  <a:pt x="235481" y="41856"/>
                </a:lnTo>
                <a:lnTo>
                  <a:pt x="235458" y="50165"/>
                </a:lnTo>
                <a:lnTo>
                  <a:pt x="235458" y="188341"/>
                </a:lnTo>
                <a:lnTo>
                  <a:pt x="237617" y="227330"/>
                </a:lnTo>
                <a:lnTo>
                  <a:pt x="263144" y="234569"/>
                </a:lnTo>
                <a:lnTo>
                  <a:pt x="263779" y="243331"/>
                </a:lnTo>
                <a:lnTo>
                  <a:pt x="251009" y="243091"/>
                </a:lnTo>
                <a:lnTo>
                  <a:pt x="237632" y="242935"/>
                </a:lnTo>
                <a:lnTo>
                  <a:pt x="223613" y="242849"/>
                </a:lnTo>
                <a:lnTo>
                  <a:pt x="208914" y="242824"/>
                </a:lnTo>
                <a:lnTo>
                  <a:pt x="194792" y="242849"/>
                </a:lnTo>
                <a:lnTo>
                  <a:pt x="181752" y="242935"/>
                </a:lnTo>
                <a:lnTo>
                  <a:pt x="169785" y="243091"/>
                </a:lnTo>
                <a:lnTo>
                  <a:pt x="158876" y="243331"/>
                </a:lnTo>
                <a:lnTo>
                  <a:pt x="157987" y="234569"/>
                </a:lnTo>
                <a:lnTo>
                  <a:pt x="183618" y="198125"/>
                </a:lnTo>
                <a:lnTo>
                  <a:pt x="183642" y="188341"/>
                </a:lnTo>
                <a:lnTo>
                  <a:pt x="183642" y="123952"/>
                </a:lnTo>
                <a:lnTo>
                  <a:pt x="80263" y="123952"/>
                </a:lnTo>
                <a:lnTo>
                  <a:pt x="80263" y="188341"/>
                </a:lnTo>
                <a:lnTo>
                  <a:pt x="82296" y="227711"/>
                </a:lnTo>
                <a:lnTo>
                  <a:pt x="105283" y="234569"/>
                </a:lnTo>
                <a:lnTo>
                  <a:pt x="105790" y="243331"/>
                </a:lnTo>
                <a:lnTo>
                  <a:pt x="94549" y="243091"/>
                </a:lnTo>
                <a:lnTo>
                  <a:pt x="82343" y="242935"/>
                </a:lnTo>
                <a:lnTo>
                  <a:pt x="69161" y="242849"/>
                </a:lnTo>
                <a:lnTo>
                  <a:pt x="54990" y="242824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8225" y="207184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453132" y="4982590"/>
            <a:ext cx="918591" cy="35064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05632" y="517529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05632" y="516263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617214" y="5018659"/>
            <a:ext cx="666115" cy="300355"/>
          </a:xfrm>
          <a:custGeom>
            <a:avLst/>
            <a:gdLst/>
            <a:ahLst/>
            <a:cxnLst/>
            <a:rect l="l" t="t" r="r" b="b"/>
            <a:pathLst>
              <a:path w="666114" h="300354">
                <a:moveTo>
                  <a:pt x="258952" y="184277"/>
                </a:moveTo>
                <a:lnTo>
                  <a:pt x="242950" y="184277"/>
                </a:lnTo>
                <a:lnTo>
                  <a:pt x="236474" y="186690"/>
                </a:lnTo>
                <a:lnTo>
                  <a:pt x="231521" y="191389"/>
                </a:lnTo>
                <a:lnTo>
                  <a:pt x="226568" y="196215"/>
                </a:lnTo>
                <a:lnTo>
                  <a:pt x="224155" y="202819"/>
                </a:lnTo>
                <a:lnTo>
                  <a:pt x="224155" y="211328"/>
                </a:lnTo>
                <a:lnTo>
                  <a:pt x="234062" y="217668"/>
                </a:lnTo>
                <a:lnTo>
                  <a:pt x="241125" y="225091"/>
                </a:lnTo>
                <a:lnTo>
                  <a:pt x="245354" y="233634"/>
                </a:lnTo>
                <a:lnTo>
                  <a:pt x="246761" y="243332"/>
                </a:lnTo>
                <a:lnTo>
                  <a:pt x="244828" y="254857"/>
                </a:lnTo>
                <a:lnTo>
                  <a:pt x="239013" y="266382"/>
                </a:lnTo>
                <a:lnTo>
                  <a:pt x="229294" y="277907"/>
                </a:lnTo>
                <a:lnTo>
                  <a:pt x="215646" y="289433"/>
                </a:lnTo>
                <a:lnTo>
                  <a:pt x="224409" y="299974"/>
                </a:lnTo>
                <a:lnTo>
                  <a:pt x="257895" y="271041"/>
                </a:lnTo>
                <a:lnTo>
                  <a:pt x="278542" y="229590"/>
                </a:lnTo>
                <a:lnTo>
                  <a:pt x="279400" y="218440"/>
                </a:lnTo>
                <a:lnTo>
                  <a:pt x="278897" y="211415"/>
                </a:lnTo>
                <a:lnTo>
                  <a:pt x="277383" y="205009"/>
                </a:lnTo>
                <a:lnTo>
                  <a:pt x="274845" y="199223"/>
                </a:lnTo>
                <a:lnTo>
                  <a:pt x="271272" y="194056"/>
                </a:lnTo>
                <a:lnTo>
                  <a:pt x="265811" y="187579"/>
                </a:lnTo>
                <a:lnTo>
                  <a:pt x="258952" y="184277"/>
                </a:lnTo>
                <a:close/>
              </a:path>
              <a:path w="666114" h="300354">
                <a:moveTo>
                  <a:pt x="402336" y="0"/>
                </a:moveTo>
                <a:lnTo>
                  <a:pt x="402844" y="8890"/>
                </a:lnTo>
                <a:lnTo>
                  <a:pt x="428751" y="16383"/>
                </a:lnTo>
                <a:lnTo>
                  <a:pt x="430149" y="18415"/>
                </a:lnTo>
                <a:lnTo>
                  <a:pt x="430275" y="21336"/>
                </a:lnTo>
                <a:lnTo>
                  <a:pt x="430442" y="27430"/>
                </a:lnTo>
                <a:lnTo>
                  <a:pt x="430562" y="207089"/>
                </a:lnTo>
                <a:lnTo>
                  <a:pt x="430442" y="215433"/>
                </a:lnTo>
                <a:lnTo>
                  <a:pt x="402336" y="234569"/>
                </a:lnTo>
                <a:lnTo>
                  <a:pt x="403225" y="243332"/>
                </a:lnTo>
                <a:lnTo>
                  <a:pt x="442658" y="242849"/>
                </a:lnTo>
                <a:lnTo>
                  <a:pt x="508097" y="242824"/>
                </a:lnTo>
                <a:lnTo>
                  <a:pt x="507619" y="234569"/>
                </a:lnTo>
                <a:lnTo>
                  <a:pt x="482600" y="123952"/>
                </a:lnTo>
                <a:lnTo>
                  <a:pt x="637794" y="123952"/>
                </a:lnTo>
                <a:lnTo>
                  <a:pt x="637794" y="105664"/>
                </a:lnTo>
                <a:lnTo>
                  <a:pt x="482600" y="105664"/>
                </a:lnTo>
                <a:lnTo>
                  <a:pt x="482695" y="33702"/>
                </a:lnTo>
                <a:lnTo>
                  <a:pt x="508126" y="8890"/>
                </a:lnTo>
                <a:lnTo>
                  <a:pt x="507198" y="762"/>
                </a:lnTo>
                <a:lnTo>
                  <a:pt x="455675" y="762"/>
                </a:lnTo>
                <a:lnTo>
                  <a:pt x="427767" y="571"/>
                </a:lnTo>
                <a:lnTo>
                  <a:pt x="402336" y="0"/>
                </a:lnTo>
                <a:close/>
              </a:path>
              <a:path w="666114" h="300354">
                <a:moveTo>
                  <a:pt x="508097" y="242824"/>
                </a:moveTo>
                <a:lnTo>
                  <a:pt x="457326" y="242824"/>
                </a:lnTo>
                <a:lnTo>
                  <a:pt x="484679" y="242935"/>
                </a:lnTo>
                <a:lnTo>
                  <a:pt x="508126" y="243332"/>
                </a:lnTo>
                <a:lnTo>
                  <a:pt x="508097" y="242824"/>
                </a:lnTo>
                <a:close/>
              </a:path>
              <a:path w="666114" h="300354">
                <a:moveTo>
                  <a:pt x="637794" y="123952"/>
                </a:moveTo>
                <a:lnTo>
                  <a:pt x="585977" y="123952"/>
                </a:lnTo>
                <a:lnTo>
                  <a:pt x="585882" y="207089"/>
                </a:lnTo>
                <a:lnTo>
                  <a:pt x="585758" y="215433"/>
                </a:lnTo>
                <a:lnTo>
                  <a:pt x="560324" y="234569"/>
                </a:lnTo>
                <a:lnTo>
                  <a:pt x="561213" y="243332"/>
                </a:lnTo>
                <a:lnTo>
                  <a:pt x="584088" y="242935"/>
                </a:lnTo>
                <a:lnTo>
                  <a:pt x="666078" y="242824"/>
                </a:lnTo>
                <a:lnTo>
                  <a:pt x="665480" y="234569"/>
                </a:lnTo>
                <a:lnTo>
                  <a:pt x="637888" y="207089"/>
                </a:lnTo>
                <a:lnTo>
                  <a:pt x="637794" y="123952"/>
                </a:lnTo>
                <a:close/>
              </a:path>
              <a:path w="666114" h="300354">
                <a:moveTo>
                  <a:pt x="666078" y="242824"/>
                </a:moveTo>
                <a:lnTo>
                  <a:pt x="611251" y="242824"/>
                </a:lnTo>
                <a:lnTo>
                  <a:pt x="625949" y="242849"/>
                </a:lnTo>
                <a:lnTo>
                  <a:pt x="666114" y="243332"/>
                </a:lnTo>
                <a:lnTo>
                  <a:pt x="666078" y="242824"/>
                </a:lnTo>
                <a:close/>
              </a:path>
              <a:path w="666114" h="300354">
                <a:moveTo>
                  <a:pt x="560324" y="0"/>
                </a:moveTo>
                <a:lnTo>
                  <a:pt x="560832" y="8890"/>
                </a:lnTo>
                <a:lnTo>
                  <a:pt x="581151" y="14732"/>
                </a:lnTo>
                <a:lnTo>
                  <a:pt x="583946" y="15621"/>
                </a:lnTo>
                <a:lnTo>
                  <a:pt x="585977" y="105664"/>
                </a:lnTo>
                <a:lnTo>
                  <a:pt x="637794" y="105664"/>
                </a:lnTo>
                <a:lnTo>
                  <a:pt x="637899" y="33702"/>
                </a:lnTo>
                <a:lnTo>
                  <a:pt x="666114" y="8890"/>
                </a:lnTo>
                <a:lnTo>
                  <a:pt x="665302" y="762"/>
                </a:lnTo>
                <a:lnTo>
                  <a:pt x="612266" y="762"/>
                </a:lnTo>
                <a:lnTo>
                  <a:pt x="584295" y="571"/>
                </a:lnTo>
                <a:lnTo>
                  <a:pt x="571797" y="333"/>
                </a:lnTo>
                <a:lnTo>
                  <a:pt x="560324" y="0"/>
                </a:lnTo>
                <a:close/>
              </a:path>
              <a:path w="666114" h="300354">
                <a:moveTo>
                  <a:pt x="507111" y="0"/>
                </a:moveTo>
                <a:lnTo>
                  <a:pt x="495966" y="333"/>
                </a:lnTo>
                <a:lnTo>
                  <a:pt x="483679" y="571"/>
                </a:lnTo>
                <a:lnTo>
                  <a:pt x="455675" y="762"/>
                </a:lnTo>
                <a:lnTo>
                  <a:pt x="507198" y="762"/>
                </a:lnTo>
                <a:lnTo>
                  <a:pt x="507111" y="0"/>
                </a:lnTo>
                <a:close/>
              </a:path>
              <a:path w="666114" h="300354">
                <a:moveTo>
                  <a:pt x="665226" y="0"/>
                </a:moveTo>
                <a:lnTo>
                  <a:pt x="640175" y="571"/>
                </a:lnTo>
                <a:lnTo>
                  <a:pt x="612266" y="762"/>
                </a:lnTo>
                <a:lnTo>
                  <a:pt x="665302" y="762"/>
                </a:lnTo>
                <a:lnTo>
                  <a:pt x="665226" y="0"/>
                </a:lnTo>
                <a:close/>
              </a:path>
              <a:path w="666114" h="300354">
                <a:moveTo>
                  <a:pt x="0" y="0"/>
                </a:moveTo>
                <a:lnTo>
                  <a:pt x="508" y="8890"/>
                </a:lnTo>
                <a:lnTo>
                  <a:pt x="26415" y="16383"/>
                </a:lnTo>
                <a:lnTo>
                  <a:pt x="27812" y="18415"/>
                </a:lnTo>
                <a:lnTo>
                  <a:pt x="27939" y="21336"/>
                </a:lnTo>
                <a:lnTo>
                  <a:pt x="28066" y="29591"/>
                </a:lnTo>
                <a:lnTo>
                  <a:pt x="28194" y="34417"/>
                </a:lnTo>
                <a:lnTo>
                  <a:pt x="28194" y="207264"/>
                </a:lnTo>
                <a:lnTo>
                  <a:pt x="28066" y="212979"/>
                </a:lnTo>
                <a:lnTo>
                  <a:pt x="27939" y="222885"/>
                </a:lnTo>
                <a:lnTo>
                  <a:pt x="27686" y="225552"/>
                </a:lnTo>
                <a:lnTo>
                  <a:pt x="26162" y="227457"/>
                </a:lnTo>
                <a:lnTo>
                  <a:pt x="23240" y="228219"/>
                </a:lnTo>
                <a:lnTo>
                  <a:pt x="0" y="234569"/>
                </a:lnTo>
                <a:lnTo>
                  <a:pt x="888" y="243332"/>
                </a:lnTo>
                <a:lnTo>
                  <a:pt x="35750" y="242849"/>
                </a:lnTo>
                <a:lnTo>
                  <a:pt x="177495" y="242824"/>
                </a:lnTo>
                <a:lnTo>
                  <a:pt x="178181" y="242062"/>
                </a:lnTo>
                <a:lnTo>
                  <a:pt x="179323" y="224409"/>
                </a:lnTo>
                <a:lnTo>
                  <a:pt x="80645" y="224409"/>
                </a:lnTo>
                <a:lnTo>
                  <a:pt x="80452" y="212979"/>
                </a:lnTo>
                <a:lnTo>
                  <a:pt x="80328" y="201549"/>
                </a:lnTo>
                <a:lnTo>
                  <a:pt x="80263" y="127127"/>
                </a:lnTo>
                <a:lnTo>
                  <a:pt x="145201" y="127127"/>
                </a:lnTo>
                <a:lnTo>
                  <a:pt x="145199" y="110490"/>
                </a:lnTo>
                <a:lnTo>
                  <a:pt x="80263" y="110490"/>
                </a:lnTo>
                <a:lnTo>
                  <a:pt x="80263" y="18415"/>
                </a:lnTo>
                <a:lnTo>
                  <a:pt x="175420" y="18415"/>
                </a:lnTo>
                <a:lnTo>
                  <a:pt x="178562" y="1397"/>
                </a:lnTo>
                <a:lnTo>
                  <a:pt x="178042" y="762"/>
                </a:lnTo>
                <a:lnTo>
                  <a:pt x="46100" y="762"/>
                </a:lnTo>
                <a:lnTo>
                  <a:pt x="23621" y="571"/>
                </a:lnTo>
                <a:lnTo>
                  <a:pt x="0" y="0"/>
                </a:lnTo>
                <a:close/>
              </a:path>
              <a:path w="666114" h="300354">
                <a:moveTo>
                  <a:pt x="177495" y="242824"/>
                </a:moveTo>
                <a:lnTo>
                  <a:pt x="92963" y="242824"/>
                </a:lnTo>
                <a:lnTo>
                  <a:pt x="177037" y="243332"/>
                </a:lnTo>
                <a:lnTo>
                  <a:pt x="177495" y="242824"/>
                </a:lnTo>
                <a:close/>
              </a:path>
              <a:path w="666114" h="300354">
                <a:moveTo>
                  <a:pt x="182372" y="177292"/>
                </a:moveTo>
                <a:lnTo>
                  <a:pt x="171831" y="178816"/>
                </a:lnTo>
                <a:lnTo>
                  <a:pt x="149987" y="224409"/>
                </a:lnTo>
                <a:lnTo>
                  <a:pt x="179323" y="224409"/>
                </a:lnTo>
                <a:lnTo>
                  <a:pt x="182372" y="177292"/>
                </a:lnTo>
                <a:close/>
              </a:path>
              <a:path w="666114" h="300354">
                <a:moveTo>
                  <a:pt x="145201" y="127127"/>
                </a:moveTo>
                <a:lnTo>
                  <a:pt x="89408" y="127127"/>
                </a:lnTo>
                <a:lnTo>
                  <a:pt x="97246" y="127150"/>
                </a:lnTo>
                <a:lnTo>
                  <a:pt x="122427" y="127508"/>
                </a:lnTo>
                <a:lnTo>
                  <a:pt x="125095" y="127635"/>
                </a:lnTo>
                <a:lnTo>
                  <a:pt x="126873" y="129159"/>
                </a:lnTo>
                <a:lnTo>
                  <a:pt x="127762" y="132334"/>
                </a:lnTo>
                <a:lnTo>
                  <a:pt x="134238" y="156718"/>
                </a:lnTo>
                <a:lnTo>
                  <a:pt x="145669" y="155956"/>
                </a:lnTo>
                <a:lnTo>
                  <a:pt x="145428" y="144266"/>
                </a:lnTo>
                <a:lnTo>
                  <a:pt x="145272" y="134159"/>
                </a:lnTo>
                <a:lnTo>
                  <a:pt x="145201" y="127127"/>
                </a:lnTo>
                <a:close/>
              </a:path>
              <a:path w="666114" h="300354">
                <a:moveTo>
                  <a:pt x="145669" y="81153"/>
                </a:moveTo>
                <a:lnTo>
                  <a:pt x="134238" y="81661"/>
                </a:lnTo>
                <a:lnTo>
                  <a:pt x="128015" y="105410"/>
                </a:lnTo>
                <a:lnTo>
                  <a:pt x="127000" y="108458"/>
                </a:lnTo>
                <a:lnTo>
                  <a:pt x="125095" y="109982"/>
                </a:lnTo>
                <a:lnTo>
                  <a:pt x="122047" y="110109"/>
                </a:lnTo>
                <a:lnTo>
                  <a:pt x="113522" y="110275"/>
                </a:lnTo>
                <a:lnTo>
                  <a:pt x="89662" y="110490"/>
                </a:lnTo>
                <a:lnTo>
                  <a:pt x="145199" y="110490"/>
                </a:lnTo>
                <a:lnTo>
                  <a:pt x="145272" y="103139"/>
                </a:lnTo>
                <a:lnTo>
                  <a:pt x="145428" y="92938"/>
                </a:lnTo>
                <a:lnTo>
                  <a:pt x="145669" y="81153"/>
                </a:lnTo>
                <a:close/>
              </a:path>
              <a:path w="666114" h="300354">
                <a:moveTo>
                  <a:pt x="175420" y="18415"/>
                </a:moveTo>
                <a:lnTo>
                  <a:pt x="147320" y="18415"/>
                </a:lnTo>
                <a:lnTo>
                  <a:pt x="158496" y="60579"/>
                </a:lnTo>
                <a:lnTo>
                  <a:pt x="167894" y="59182"/>
                </a:lnTo>
                <a:lnTo>
                  <a:pt x="175420" y="18415"/>
                </a:lnTo>
                <a:close/>
              </a:path>
              <a:path w="666114" h="300354">
                <a:moveTo>
                  <a:pt x="177419" y="0"/>
                </a:moveTo>
                <a:lnTo>
                  <a:pt x="90043" y="762"/>
                </a:lnTo>
                <a:lnTo>
                  <a:pt x="178042" y="762"/>
                </a:lnTo>
                <a:lnTo>
                  <a:pt x="177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826764" y="5196840"/>
            <a:ext cx="75946" cy="1278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019550" y="501865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7913" y="714"/>
                </a:lnTo>
                <a:lnTo>
                  <a:pt x="81343" y="571"/>
                </a:lnTo>
                <a:lnTo>
                  <a:pt x="93630" y="333"/>
                </a:lnTo>
                <a:lnTo>
                  <a:pt x="104775" y="0"/>
                </a:lnTo>
                <a:lnTo>
                  <a:pt x="105790" y="8890"/>
                </a:lnTo>
                <a:lnTo>
                  <a:pt x="80287" y="41284"/>
                </a:lnTo>
                <a:lnTo>
                  <a:pt x="80263" y="49403"/>
                </a:lnTo>
                <a:lnTo>
                  <a:pt x="80263" y="105664"/>
                </a:lnTo>
                <a:lnTo>
                  <a:pt x="183641" y="105664"/>
                </a:lnTo>
                <a:lnTo>
                  <a:pt x="183641" y="49403"/>
                </a:lnTo>
                <a:lnTo>
                  <a:pt x="158496" y="8890"/>
                </a:lnTo>
                <a:lnTo>
                  <a:pt x="157987" y="0"/>
                </a:lnTo>
                <a:lnTo>
                  <a:pt x="169461" y="333"/>
                </a:lnTo>
                <a:lnTo>
                  <a:pt x="181959" y="571"/>
                </a:lnTo>
                <a:lnTo>
                  <a:pt x="195456" y="714"/>
                </a:lnTo>
                <a:lnTo>
                  <a:pt x="209930" y="762"/>
                </a:lnTo>
                <a:lnTo>
                  <a:pt x="224242" y="714"/>
                </a:lnTo>
                <a:lnTo>
                  <a:pt x="237839" y="571"/>
                </a:lnTo>
                <a:lnTo>
                  <a:pt x="250721" y="333"/>
                </a:lnTo>
                <a:lnTo>
                  <a:pt x="262889" y="0"/>
                </a:lnTo>
                <a:lnTo>
                  <a:pt x="263778" y="8890"/>
                </a:lnTo>
                <a:lnTo>
                  <a:pt x="235481" y="41856"/>
                </a:lnTo>
                <a:lnTo>
                  <a:pt x="235458" y="50165"/>
                </a:lnTo>
                <a:lnTo>
                  <a:pt x="235458" y="188341"/>
                </a:lnTo>
                <a:lnTo>
                  <a:pt x="237616" y="227330"/>
                </a:lnTo>
                <a:lnTo>
                  <a:pt x="263144" y="234569"/>
                </a:lnTo>
                <a:lnTo>
                  <a:pt x="263778" y="243332"/>
                </a:lnTo>
                <a:lnTo>
                  <a:pt x="251009" y="243091"/>
                </a:lnTo>
                <a:lnTo>
                  <a:pt x="237632" y="242935"/>
                </a:lnTo>
                <a:lnTo>
                  <a:pt x="223613" y="242849"/>
                </a:lnTo>
                <a:lnTo>
                  <a:pt x="208914" y="242824"/>
                </a:lnTo>
                <a:lnTo>
                  <a:pt x="194792" y="242849"/>
                </a:lnTo>
                <a:lnTo>
                  <a:pt x="181752" y="242935"/>
                </a:lnTo>
                <a:lnTo>
                  <a:pt x="169785" y="243091"/>
                </a:lnTo>
                <a:lnTo>
                  <a:pt x="158876" y="243332"/>
                </a:lnTo>
                <a:lnTo>
                  <a:pt x="157987" y="234569"/>
                </a:lnTo>
                <a:lnTo>
                  <a:pt x="183618" y="198125"/>
                </a:lnTo>
                <a:lnTo>
                  <a:pt x="183641" y="188341"/>
                </a:lnTo>
                <a:lnTo>
                  <a:pt x="183641" y="123952"/>
                </a:lnTo>
                <a:lnTo>
                  <a:pt x="80263" y="123952"/>
                </a:lnTo>
                <a:lnTo>
                  <a:pt x="80263" y="188341"/>
                </a:lnTo>
                <a:lnTo>
                  <a:pt x="82296" y="227711"/>
                </a:lnTo>
                <a:lnTo>
                  <a:pt x="105283" y="234569"/>
                </a:lnTo>
                <a:lnTo>
                  <a:pt x="105790" y="243332"/>
                </a:lnTo>
                <a:lnTo>
                  <a:pt x="94549" y="243091"/>
                </a:lnTo>
                <a:lnTo>
                  <a:pt x="82343" y="242935"/>
                </a:lnTo>
                <a:lnTo>
                  <a:pt x="69161" y="242849"/>
                </a:lnTo>
                <a:lnTo>
                  <a:pt x="54990" y="242824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8225" y="207184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617214" y="5018659"/>
            <a:ext cx="182880" cy="243840"/>
          </a:xfrm>
          <a:custGeom>
            <a:avLst/>
            <a:gdLst/>
            <a:ahLst/>
            <a:cxnLst/>
            <a:rect l="l" t="t" r="r" b="b"/>
            <a:pathLst>
              <a:path w="182879" h="243839">
                <a:moveTo>
                  <a:pt x="0" y="0"/>
                </a:moveTo>
                <a:lnTo>
                  <a:pt x="11953" y="333"/>
                </a:lnTo>
                <a:lnTo>
                  <a:pt x="23621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90043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2"/>
                </a:lnTo>
                <a:lnTo>
                  <a:pt x="158496" y="60579"/>
                </a:lnTo>
                <a:lnTo>
                  <a:pt x="147320" y="18415"/>
                </a:lnTo>
                <a:lnTo>
                  <a:pt x="80263" y="18415"/>
                </a:lnTo>
                <a:lnTo>
                  <a:pt x="80263" y="110490"/>
                </a:lnTo>
                <a:lnTo>
                  <a:pt x="89662" y="110490"/>
                </a:lnTo>
                <a:lnTo>
                  <a:pt x="128015" y="105410"/>
                </a:lnTo>
                <a:lnTo>
                  <a:pt x="134238" y="81661"/>
                </a:lnTo>
                <a:lnTo>
                  <a:pt x="145669" y="81153"/>
                </a:lnTo>
                <a:lnTo>
                  <a:pt x="145428" y="92938"/>
                </a:lnTo>
                <a:lnTo>
                  <a:pt x="145272" y="103139"/>
                </a:lnTo>
                <a:lnTo>
                  <a:pt x="145186" y="111746"/>
                </a:lnTo>
                <a:lnTo>
                  <a:pt x="145161" y="118745"/>
                </a:lnTo>
                <a:lnTo>
                  <a:pt x="145186" y="125648"/>
                </a:lnTo>
                <a:lnTo>
                  <a:pt x="145272" y="134159"/>
                </a:lnTo>
                <a:lnTo>
                  <a:pt x="145428" y="144266"/>
                </a:lnTo>
                <a:lnTo>
                  <a:pt x="145669" y="155956"/>
                </a:lnTo>
                <a:lnTo>
                  <a:pt x="134238" y="156718"/>
                </a:lnTo>
                <a:lnTo>
                  <a:pt x="105346" y="127222"/>
                </a:lnTo>
                <a:lnTo>
                  <a:pt x="89408" y="127127"/>
                </a:lnTo>
                <a:lnTo>
                  <a:pt x="80263" y="127127"/>
                </a:lnTo>
                <a:lnTo>
                  <a:pt x="80263" y="186563"/>
                </a:lnTo>
                <a:lnTo>
                  <a:pt x="80287" y="196084"/>
                </a:lnTo>
                <a:lnTo>
                  <a:pt x="80359" y="205581"/>
                </a:lnTo>
                <a:lnTo>
                  <a:pt x="80478" y="215030"/>
                </a:lnTo>
                <a:lnTo>
                  <a:pt x="80645" y="224409"/>
                </a:lnTo>
                <a:lnTo>
                  <a:pt x="149987" y="224409"/>
                </a:lnTo>
                <a:lnTo>
                  <a:pt x="171831" y="178816"/>
                </a:lnTo>
                <a:lnTo>
                  <a:pt x="182372" y="177292"/>
                </a:lnTo>
                <a:lnTo>
                  <a:pt x="178181" y="242062"/>
                </a:lnTo>
                <a:lnTo>
                  <a:pt x="177037" y="243332"/>
                </a:lnTo>
                <a:lnTo>
                  <a:pt x="155578" y="243091"/>
                </a:lnTo>
                <a:lnTo>
                  <a:pt x="134429" y="242935"/>
                </a:lnTo>
                <a:lnTo>
                  <a:pt x="113565" y="242849"/>
                </a:lnTo>
                <a:lnTo>
                  <a:pt x="92963" y="242824"/>
                </a:lnTo>
                <a:lnTo>
                  <a:pt x="46989" y="242824"/>
                </a:lnTo>
                <a:lnTo>
                  <a:pt x="35750" y="242849"/>
                </a:lnTo>
                <a:lnTo>
                  <a:pt x="24320" y="242935"/>
                </a:lnTo>
                <a:lnTo>
                  <a:pt x="12700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3240" y="228219"/>
                </a:lnTo>
                <a:lnTo>
                  <a:pt x="26162" y="227457"/>
                </a:lnTo>
                <a:lnTo>
                  <a:pt x="27686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4" y="207264"/>
                </a:lnTo>
                <a:lnTo>
                  <a:pt x="28194" y="201549"/>
                </a:lnTo>
                <a:lnTo>
                  <a:pt x="28321" y="195326"/>
                </a:lnTo>
                <a:lnTo>
                  <a:pt x="28321" y="188341"/>
                </a:lnTo>
                <a:lnTo>
                  <a:pt x="28321" y="50165"/>
                </a:lnTo>
                <a:lnTo>
                  <a:pt x="28321" y="44323"/>
                </a:lnTo>
                <a:lnTo>
                  <a:pt x="28194" y="39116"/>
                </a:lnTo>
                <a:lnTo>
                  <a:pt x="28194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072376" y="3000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6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6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040880" y="3043427"/>
            <a:ext cx="707135" cy="79248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275576" y="3043427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285608" y="3253232"/>
            <a:ext cx="204850" cy="25298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285608" y="3253232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762"/>
                </a:lnTo>
                <a:lnTo>
                  <a:pt x="190500" y="69468"/>
                </a:lnTo>
                <a:lnTo>
                  <a:pt x="180975" y="71119"/>
                </a:lnTo>
                <a:lnTo>
                  <a:pt x="167767" y="21335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7"/>
                </a:lnTo>
                <a:lnTo>
                  <a:pt x="120104" y="18805"/>
                </a:lnTo>
                <a:lnTo>
                  <a:pt x="78867" y="45719"/>
                </a:lnTo>
                <a:lnTo>
                  <a:pt x="59221" y="98708"/>
                </a:lnTo>
                <a:lnTo>
                  <a:pt x="57912" y="120776"/>
                </a:lnTo>
                <a:lnTo>
                  <a:pt x="59439" y="144355"/>
                </a:lnTo>
                <a:lnTo>
                  <a:pt x="71735" y="183892"/>
                </a:lnTo>
                <a:lnTo>
                  <a:pt x="112077" y="222011"/>
                </a:lnTo>
                <a:lnTo>
                  <a:pt x="151130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2" y="219455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2" y="252983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40"/>
                </a:lnTo>
                <a:lnTo>
                  <a:pt x="2170" y="155330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846" y="19502"/>
                </a:lnTo>
                <a:lnTo>
                  <a:pt x="108896" y="2166"/>
                </a:lnTo>
                <a:lnTo>
                  <a:pt x="138302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679438" y="3742816"/>
            <a:ext cx="767080" cy="686435"/>
          </a:xfrm>
          <a:custGeom>
            <a:avLst/>
            <a:gdLst/>
            <a:ahLst/>
            <a:cxnLst/>
            <a:rect l="l" t="t" r="r" b="b"/>
            <a:pathLst>
              <a:path w="767079" h="686435">
                <a:moveTo>
                  <a:pt x="63245" y="528065"/>
                </a:moveTo>
                <a:lnTo>
                  <a:pt x="0" y="686307"/>
                </a:lnTo>
                <a:lnTo>
                  <a:pt x="164464" y="641984"/>
                </a:lnTo>
                <a:lnTo>
                  <a:pt x="145733" y="620902"/>
                </a:lnTo>
                <a:lnTo>
                  <a:pt x="111759" y="620902"/>
                </a:lnTo>
                <a:lnTo>
                  <a:pt x="77977" y="582929"/>
                </a:lnTo>
                <a:lnTo>
                  <a:pt x="96975" y="566027"/>
                </a:lnTo>
                <a:lnTo>
                  <a:pt x="63245" y="528065"/>
                </a:lnTo>
                <a:close/>
              </a:path>
              <a:path w="767079" h="686435">
                <a:moveTo>
                  <a:pt x="96975" y="566027"/>
                </a:moveTo>
                <a:lnTo>
                  <a:pt x="77977" y="582929"/>
                </a:lnTo>
                <a:lnTo>
                  <a:pt x="111759" y="620902"/>
                </a:lnTo>
                <a:lnTo>
                  <a:pt x="130733" y="604021"/>
                </a:lnTo>
                <a:lnTo>
                  <a:pt x="96975" y="566027"/>
                </a:lnTo>
                <a:close/>
              </a:path>
              <a:path w="767079" h="686435">
                <a:moveTo>
                  <a:pt x="130733" y="604021"/>
                </a:moveTo>
                <a:lnTo>
                  <a:pt x="111759" y="620902"/>
                </a:lnTo>
                <a:lnTo>
                  <a:pt x="145733" y="620902"/>
                </a:lnTo>
                <a:lnTo>
                  <a:pt x="130733" y="604021"/>
                </a:lnTo>
                <a:close/>
              </a:path>
              <a:path w="767079" h="686435">
                <a:moveTo>
                  <a:pt x="733170" y="0"/>
                </a:moveTo>
                <a:lnTo>
                  <a:pt x="96975" y="566027"/>
                </a:lnTo>
                <a:lnTo>
                  <a:pt x="130733" y="604021"/>
                </a:lnTo>
                <a:lnTo>
                  <a:pt x="766952" y="37972"/>
                </a:lnTo>
                <a:lnTo>
                  <a:pt x="73317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9890" y="2221992"/>
            <a:ext cx="2459990" cy="806450"/>
          </a:xfrm>
          <a:custGeom>
            <a:avLst/>
            <a:gdLst/>
            <a:ahLst/>
            <a:cxnLst/>
            <a:rect l="l" t="t" r="r" b="b"/>
            <a:pathLst>
              <a:path w="2459990" h="806450">
                <a:moveTo>
                  <a:pt x="2306549" y="757834"/>
                </a:moveTo>
                <a:lnTo>
                  <a:pt x="2291588" y="806450"/>
                </a:lnTo>
                <a:lnTo>
                  <a:pt x="2459609" y="778383"/>
                </a:lnTo>
                <a:lnTo>
                  <a:pt x="2445906" y="765302"/>
                </a:lnTo>
                <a:lnTo>
                  <a:pt x="2330831" y="765302"/>
                </a:lnTo>
                <a:lnTo>
                  <a:pt x="2306549" y="757834"/>
                </a:lnTo>
                <a:close/>
              </a:path>
              <a:path w="2459990" h="806450">
                <a:moveTo>
                  <a:pt x="2321474" y="709341"/>
                </a:moveTo>
                <a:lnTo>
                  <a:pt x="2306549" y="757834"/>
                </a:lnTo>
                <a:lnTo>
                  <a:pt x="2330831" y="765302"/>
                </a:lnTo>
                <a:lnTo>
                  <a:pt x="2345690" y="716788"/>
                </a:lnTo>
                <a:lnTo>
                  <a:pt x="2321474" y="709341"/>
                </a:lnTo>
                <a:close/>
              </a:path>
              <a:path w="2459990" h="806450">
                <a:moveTo>
                  <a:pt x="2336418" y="660781"/>
                </a:moveTo>
                <a:lnTo>
                  <a:pt x="2321474" y="709341"/>
                </a:lnTo>
                <a:lnTo>
                  <a:pt x="2345690" y="716788"/>
                </a:lnTo>
                <a:lnTo>
                  <a:pt x="2330831" y="765302"/>
                </a:lnTo>
                <a:lnTo>
                  <a:pt x="2445906" y="765302"/>
                </a:lnTo>
                <a:lnTo>
                  <a:pt x="2336418" y="660781"/>
                </a:lnTo>
                <a:close/>
              </a:path>
              <a:path w="2459990" h="806450">
                <a:moveTo>
                  <a:pt x="14859" y="0"/>
                </a:moveTo>
                <a:lnTo>
                  <a:pt x="0" y="48513"/>
                </a:lnTo>
                <a:lnTo>
                  <a:pt x="2306549" y="757834"/>
                </a:lnTo>
                <a:lnTo>
                  <a:pt x="2321474" y="709341"/>
                </a:lnTo>
                <a:lnTo>
                  <a:pt x="148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00751" y="4429125"/>
            <a:ext cx="2357755" cy="1071880"/>
          </a:xfrm>
          <a:custGeom>
            <a:avLst/>
            <a:gdLst/>
            <a:ahLst/>
            <a:cxnLst/>
            <a:rect l="l" t="t" r="r" b="b"/>
            <a:pathLst>
              <a:path w="2357754" h="1071879">
                <a:moveTo>
                  <a:pt x="0" y="178562"/>
                </a:moveTo>
                <a:lnTo>
                  <a:pt x="6374" y="131115"/>
                </a:lnTo>
                <a:lnTo>
                  <a:pt x="24365" y="88467"/>
                </a:lnTo>
                <a:lnTo>
                  <a:pt x="52276" y="52323"/>
                </a:lnTo>
                <a:lnTo>
                  <a:pt x="88410" y="24393"/>
                </a:lnTo>
                <a:lnTo>
                  <a:pt x="131071" y="6382"/>
                </a:lnTo>
                <a:lnTo>
                  <a:pt x="178562" y="0"/>
                </a:lnTo>
                <a:lnTo>
                  <a:pt x="2178812" y="0"/>
                </a:lnTo>
                <a:lnTo>
                  <a:pt x="2226302" y="6382"/>
                </a:lnTo>
                <a:lnTo>
                  <a:pt x="2268963" y="24393"/>
                </a:lnTo>
                <a:lnTo>
                  <a:pt x="2305097" y="52324"/>
                </a:lnTo>
                <a:lnTo>
                  <a:pt x="2333008" y="88467"/>
                </a:lnTo>
                <a:lnTo>
                  <a:pt x="2350999" y="131115"/>
                </a:lnTo>
                <a:lnTo>
                  <a:pt x="2357374" y="178562"/>
                </a:lnTo>
                <a:lnTo>
                  <a:pt x="2357374" y="892937"/>
                </a:lnTo>
                <a:lnTo>
                  <a:pt x="2350999" y="940436"/>
                </a:lnTo>
                <a:lnTo>
                  <a:pt x="2333008" y="983121"/>
                </a:lnTo>
                <a:lnTo>
                  <a:pt x="2305097" y="1019286"/>
                </a:lnTo>
                <a:lnTo>
                  <a:pt x="2268963" y="1047227"/>
                </a:lnTo>
                <a:lnTo>
                  <a:pt x="2226302" y="1065242"/>
                </a:lnTo>
                <a:lnTo>
                  <a:pt x="2178812" y="1071626"/>
                </a:lnTo>
                <a:lnTo>
                  <a:pt x="178562" y="1071626"/>
                </a:lnTo>
                <a:lnTo>
                  <a:pt x="131071" y="1065242"/>
                </a:lnTo>
                <a:lnTo>
                  <a:pt x="88410" y="1047227"/>
                </a:lnTo>
                <a:lnTo>
                  <a:pt x="52276" y="1019286"/>
                </a:lnTo>
                <a:lnTo>
                  <a:pt x="24365" y="983121"/>
                </a:lnTo>
                <a:lnTo>
                  <a:pt x="6374" y="940436"/>
                </a:lnTo>
                <a:lnTo>
                  <a:pt x="0" y="892937"/>
                </a:lnTo>
                <a:lnTo>
                  <a:pt x="0" y="17856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17820" y="4413503"/>
            <a:ext cx="1239012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84391" y="4413503"/>
            <a:ext cx="595884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07835" y="4413503"/>
            <a:ext cx="559308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94703" y="4413503"/>
            <a:ext cx="1059179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81443" y="4413503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17820" y="4840223"/>
            <a:ext cx="1431035" cy="792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76415" y="4840223"/>
            <a:ext cx="595884" cy="7924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99859" y="4840223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86728" y="4840223"/>
            <a:ext cx="972312" cy="7924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86600" y="4840223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70422" y="4597653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65" y="84963"/>
                </a:moveTo>
                <a:lnTo>
                  <a:pt x="311276" y="84963"/>
                </a:lnTo>
                <a:lnTo>
                  <a:pt x="316611" y="92202"/>
                </a:lnTo>
                <a:lnTo>
                  <a:pt x="321182" y="98298"/>
                </a:lnTo>
                <a:lnTo>
                  <a:pt x="325247" y="103505"/>
                </a:lnTo>
                <a:lnTo>
                  <a:pt x="461899" y="274701"/>
                </a:lnTo>
                <a:lnTo>
                  <a:pt x="481838" y="272796"/>
                </a:lnTo>
                <a:lnTo>
                  <a:pt x="481838" y="192786"/>
                </a:lnTo>
                <a:lnTo>
                  <a:pt x="459613" y="192786"/>
                </a:lnTo>
                <a:lnTo>
                  <a:pt x="454787" y="186309"/>
                </a:lnTo>
                <a:lnTo>
                  <a:pt x="450088" y="180213"/>
                </a:lnTo>
                <a:lnTo>
                  <a:pt x="445388" y="174498"/>
                </a:lnTo>
                <a:lnTo>
                  <a:pt x="373965" y="84963"/>
                </a:lnTo>
                <a:close/>
              </a:path>
              <a:path w="629285" h="338454">
                <a:moveTo>
                  <a:pt x="260603" y="30099"/>
                </a:moveTo>
                <a:lnTo>
                  <a:pt x="261112" y="38862"/>
                </a:lnTo>
                <a:lnTo>
                  <a:pt x="284352" y="45593"/>
                </a:lnTo>
                <a:lnTo>
                  <a:pt x="287019" y="46482"/>
                </a:lnTo>
                <a:lnTo>
                  <a:pt x="288416" y="48387"/>
                </a:lnTo>
                <a:lnTo>
                  <a:pt x="288543" y="51308"/>
                </a:lnTo>
                <a:lnTo>
                  <a:pt x="288710" y="57402"/>
                </a:lnTo>
                <a:lnTo>
                  <a:pt x="288831" y="237013"/>
                </a:lnTo>
                <a:lnTo>
                  <a:pt x="288710" y="245423"/>
                </a:lnTo>
                <a:lnTo>
                  <a:pt x="260603" y="264668"/>
                </a:lnTo>
                <a:lnTo>
                  <a:pt x="261492" y="273304"/>
                </a:lnTo>
                <a:lnTo>
                  <a:pt x="283273" y="272907"/>
                </a:lnTo>
                <a:lnTo>
                  <a:pt x="292461" y="272821"/>
                </a:lnTo>
                <a:lnTo>
                  <a:pt x="338934" y="272796"/>
                </a:lnTo>
                <a:lnTo>
                  <a:pt x="338454" y="264287"/>
                </a:lnTo>
                <a:lnTo>
                  <a:pt x="316229" y="258191"/>
                </a:lnTo>
                <a:lnTo>
                  <a:pt x="313436" y="257556"/>
                </a:lnTo>
                <a:lnTo>
                  <a:pt x="312038" y="255524"/>
                </a:lnTo>
                <a:lnTo>
                  <a:pt x="311912" y="252095"/>
                </a:lnTo>
                <a:lnTo>
                  <a:pt x="311755" y="245423"/>
                </a:lnTo>
                <a:lnTo>
                  <a:pt x="311629" y="237204"/>
                </a:lnTo>
                <a:lnTo>
                  <a:pt x="311530" y="93599"/>
                </a:lnTo>
                <a:lnTo>
                  <a:pt x="311276" y="84963"/>
                </a:lnTo>
                <a:lnTo>
                  <a:pt x="373965" y="84963"/>
                </a:lnTo>
                <a:lnTo>
                  <a:pt x="330706" y="30734"/>
                </a:lnTo>
                <a:lnTo>
                  <a:pt x="297941" y="30734"/>
                </a:lnTo>
                <a:lnTo>
                  <a:pt x="290697" y="30688"/>
                </a:lnTo>
                <a:lnTo>
                  <a:pt x="260603" y="30099"/>
                </a:lnTo>
                <a:close/>
              </a:path>
              <a:path w="629285" h="338454">
                <a:moveTo>
                  <a:pt x="338934" y="272796"/>
                </a:moveTo>
                <a:lnTo>
                  <a:pt x="300481" y="272796"/>
                </a:lnTo>
                <a:lnTo>
                  <a:pt x="308530" y="272821"/>
                </a:lnTo>
                <a:lnTo>
                  <a:pt x="338963" y="273304"/>
                </a:lnTo>
                <a:lnTo>
                  <a:pt x="338934" y="272796"/>
                </a:lnTo>
                <a:close/>
              </a:path>
              <a:path w="629285" h="338454">
                <a:moveTo>
                  <a:pt x="431800" y="30099"/>
                </a:moveTo>
                <a:lnTo>
                  <a:pt x="432307" y="39243"/>
                </a:lnTo>
                <a:lnTo>
                  <a:pt x="454405" y="45339"/>
                </a:lnTo>
                <a:lnTo>
                  <a:pt x="457326" y="46101"/>
                </a:lnTo>
                <a:lnTo>
                  <a:pt x="458850" y="47879"/>
                </a:lnTo>
                <a:lnTo>
                  <a:pt x="459408" y="180213"/>
                </a:lnTo>
                <a:lnTo>
                  <a:pt x="459613" y="192786"/>
                </a:lnTo>
                <a:lnTo>
                  <a:pt x="481838" y="192786"/>
                </a:lnTo>
                <a:lnTo>
                  <a:pt x="481959" y="63785"/>
                </a:lnTo>
                <a:lnTo>
                  <a:pt x="482128" y="56856"/>
                </a:lnTo>
                <a:lnTo>
                  <a:pt x="482473" y="48387"/>
                </a:lnTo>
                <a:lnTo>
                  <a:pt x="483869" y="46482"/>
                </a:lnTo>
                <a:lnTo>
                  <a:pt x="486537" y="45593"/>
                </a:lnTo>
                <a:lnTo>
                  <a:pt x="510159" y="38862"/>
                </a:lnTo>
                <a:lnTo>
                  <a:pt x="509334" y="30734"/>
                </a:lnTo>
                <a:lnTo>
                  <a:pt x="470535" y="30734"/>
                </a:lnTo>
                <a:lnTo>
                  <a:pt x="462535" y="30688"/>
                </a:lnTo>
                <a:lnTo>
                  <a:pt x="431800" y="30099"/>
                </a:lnTo>
                <a:close/>
              </a:path>
              <a:path w="629285" h="338454">
                <a:moveTo>
                  <a:pt x="330200" y="30099"/>
                </a:moveTo>
                <a:lnTo>
                  <a:pt x="322409" y="30358"/>
                </a:lnTo>
                <a:lnTo>
                  <a:pt x="306304" y="30688"/>
                </a:lnTo>
                <a:lnTo>
                  <a:pt x="297941" y="30734"/>
                </a:lnTo>
                <a:lnTo>
                  <a:pt x="330706" y="30734"/>
                </a:lnTo>
                <a:lnTo>
                  <a:pt x="330200" y="30099"/>
                </a:lnTo>
                <a:close/>
              </a:path>
              <a:path w="629285" h="338454">
                <a:moveTo>
                  <a:pt x="509269" y="30099"/>
                </a:moveTo>
                <a:lnTo>
                  <a:pt x="470535" y="30734"/>
                </a:lnTo>
                <a:lnTo>
                  <a:pt x="509334" y="30734"/>
                </a:lnTo>
                <a:lnTo>
                  <a:pt x="509269" y="30099"/>
                </a:lnTo>
                <a:close/>
              </a:path>
              <a:path w="629285" h="338454">
                <a:moveTo>
                  <a:pt x="126237" y="30099"/>
                </a:moveTo>
                <a:lnTo>
                  <a:pt x="126746" y="38862"/>
                </a:lnTo>
                <a:lnTo>
                  <a:pt x="149987" y="45593"/>
                </a:lnTo>
                <a:lnTo>
                  <a:pt x="152653" y="46482"/>
                </a:lnTo>
                <a:lnTo>
                  <a:pt x="154559" y="231648"/>
                </a:lnTo>
                <a:lnTo>
                  <a:pt x="154431" y="237363"/>
                </a:lnTo>
                <a:lnTo>
                  <a:pt x="154431" y="243078"/>
                </a:lnTo>
                <a:lnTo>
                  <a:pt x="154177" y="252857"/>
                </a:lnTo>
                <a:lnTo>
                  <a:pt x="153924" y="255651"/>
                </a:lnTo>
                <a:lnTo>
                  <a:pt x="152400" y="257429"/>
                </a:lnTo>
                <a:lnTo>
                  <a:pt x="149478" y="258191"/>
                </a:lnTo>
                <a:lnTo>
                  <a:pt x="126237" y="264668"/>
                </a:lnTo>
                <a:lnTo>
                  <a:pt x="127126" y="273304"/>
                </a:lnTo>
                <a:lnTo>
                  <a:pt x="152558" y="272907"/>
                </a:lnTo>
                <a:lnTo>
                  <a:pt x="166489" y="272821"/>
                </a:lnTo>
                <a:lnTo>
                  <a:pt x="234539" y="272796"/>
                </a:lnTo>
                <a:lnTo>
                  <a:pt x="234061" y="264668"/>
                </a:lnTo>
                <a:lnTo>
                  <a:pt x="212725" y="258572"/>
                </a:lnTo>
                <a:lnTo>
                  <a:pt x="208914" y="257556"/>
                </a:lnTo>
                <a:lnTo>
                  <a:pt x="207010" y="255524"/>
                </a:lnTo>
                <a:lnTo>
                  <a:pt x="206882" y="252476"/>
                </a:lnTo>
                <a:lnTo>
                  <a:pt x="206632" y="243078"/>
                </a:lnTo>
                <a:lnTo>
                  <a:pt x="206628" y="231521"/>
                </a:lnTo>
                <a:lnTo>
                  <a:pt x="206628" y="59182"/>
                </a:lnTo>
                <a:lnTo>
                  <a:pt x="206882" y="50546"/>
                </a:lnTo>
                <a:lnTo>
                  <a:pt x="207137" y="47752"/>
                </a:lnTo>
                <a:lnTo>
                  <a:pt x="208661" y="45974"/>
                </a:lnTo>
                <a:lnTo>
                  <a:pt x="211454" y="45339"/>
                </a:lnTo>
                <a:lnTo>
                  <a:pt x="234568" y="38862"/>
                </a:lnTo>
                <a:lnTo>
                  <a:pt x="233862" y="30734"/>
                </a:lnTo>
                <a:lnTo>
                  <a:pt x="179704" y="30734"/>
                </a:lnTo>
                <a:lnTo>
                  <a:pt x="165367" y="30688"/>
                </a:lnTo>
                <a:lnTo>
                  <a:pt x="151685" y="30559"/>
                </a:lnTo>
                <a:lnTo>
                  <a:pt x="126237" y="30099"/>
                </a:lnTo>
                <a:close/>
              </a:path>
              <a:path w="629285" h="338454">
                <a:moveTo>
                  <a:pt x="234539" y="272796"/>
                </a:moveTo>
                <a:lnTo>
                  <a:pt x="181228" y="272796"/>
                </a:lnTo>
                <a:lnTo>
                  <a:pt x="195564" y="272821"/>
                </a:lnTo>
                <a:lnTo>
                  <a:pt x="234568" y="273304"/>
                </a:lnTo>
                <a:lnTo>
                  <a:pt x="234539" y="272796"/>
                </a:lnTo>
                <a:close/>
              </a:path>
              <a:path w="629285" h="338454">
                <a:moveTo>
                  <a:pt x="233806" y="30099"/>
                </a:moveTo>
                <a:lnTo>
                  <a:pt x="221424" y="30358"/>
                </a:lnTo>
                <a:lnTo>
                  <a:pt x="179704" y="30734"/>
                </a:lnTo>
                <a:lnTo>
                  <a:pt x="233862" y="30734"/>
                </a:lnTo>
                <a:lnTo>
                  <a:pt x="233806" y="30099"/>
                </a:lnTo>
                <a:close/>
              </a:path>
              <a:path w="629285" h="338454">
                <a:moveTo>
                  <a:pt x="543432" y="0"/>
                </a:moveTo>
                <a:lnTo>
                  <a:pt x="535431" y="6985"/>
                </a:lnTo>
                <a:lnTo>
                  <a:pt x="559601" y="40227"/>
                </a:lnTo>
                <a:lnTo>
                  <a:pt x="576865" y="78422"/>
                </a:lnTo>
                <a:lnTo>
                  <a:pt x="587224" y="121570"/>
                </a:lnTo>
                <a:lnTo>
                  <a:pt x="590676" y="169672"/>
                </a:lnTo>
                <a:lnTo>
                  <a:pt x="587224" y="217386"/>
                </a:lnTo>
                <a:lnTo>
                  <a:pt x="576865" y="260302"/>
                </a:lnTo>
                <a:lnTo>
                  <a:pt x="559601" y="298384"/>
                </a:lnTo>
                <a:lnTo>
                  <a:pt x="535431" y="331597"/>
                </a:lnTo>
                <a:lnTo>
                  <a:pt x="543432" y="338455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0" y="168910"/>
                </a:lnTo>
                <a:lnTo>
                  <a:pt x="623675" y="120068"/>
                </a:lnTo>
                <a:lnTo>
                  <a:pt x="607615" y="75644"/>
                </a:lnTo>
                <a:lnTo>
                  <a:pt x="580864" y="35625"/>
                </a:lnTo>
                <a:lnTo>
                  <a:pt x="543432" y="0"/>
                </a:lnTo>
                <a:close/>
              </a:path>
              <a:path w="629285" h="338454">
                <a:moveTo>
                  <a:pt x="85725" y="0"/>
                </a:moveTo>
                <a:lnTo>
                  <a:pt x="48220" y="35673"/>
                </a:lnTo>
                <a:lnTo>
                  <a:pt x="21431" y="75834"/>
                </a:lnTo>
                <a:lnTo>
                  <a:pt x="5357" y="120497"/>
                </a:lnTo>
                <a:lnTo>
                  <a:pt x="0" y="169672"/>
                </a:lnTo>
                <a:lnTo>
                  <a:pt x="5357" y="218511"/>
                </a:lnTo>
                <a:lnTo>
                  <a:pt x="21431" y="262921"/>
                </a:lnTo>
                <a:lnTo>
                  <a:pt x="48220" y="302902"/>
                </a:lnTo>
                <a:lnTo>
                  <a:pt x="85725" y="338455"/>
                </a:lnTo>
                <a:lnTo>
                  <a:pt x="93599" y="331597"/>
                </a:lnTo>
                <a:lnTo>
                  <a:pt x="69429" y="298354"/>
                </a:lnTo>
                <a:lnTo>
                  <a:pt x="52165" y="260159"/>
                </a:lnTo>
                <a:lnTo>
                  <a:pt x="41806" y="217011"/>
                </a:lnTo>
                <a:lnTo>
                  <a:pt x="38353" y="168910"/>
                </a:lnTo>
                <a:lnTo>
                  <a:pt x="41806" y="121142"/>
                </a:lnTo>
                <a:lnTo>
                  <a:pt x="52165" y="78232"/>
                </a:lnTo>
                <a:lnTo>
                  <a:pt x="69429" y="40179"/>
                </a:lnTo>
                <a:lnTo>
                  <a:pt x="93599" y="698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1027" y="4627753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59" y="259"/>
                </a:lnTo>
                <a:lnTo>
                  <a:pt x="21478" y="460"/>
                </a:lnTo>
                <a:lnTo>
                  <a:pt x="30093" y="589"/>
                </a:lnTo>
                <a:lnTo>
                  <a:pt x="37337" y="635"/>
                </a:lnTo>
                <a:lnTo>
                  <a:pt x="45700" y="589"/>
                </a:lnTo>
                <a:lnTo>
                  <a:pt x="53848" y="460"/>
                </a:lnTo>
                <a:lnTo>
                  <a:pt x="61805" y="259"/>
                </a:lnTo>
                <a:lnTo>
                  <a:pt x="69596" y="0"/>
                </a:lnTo>
                <a:lnTo>
                  <a:pt x="184785" y="144399"/>
                </a:lnTo>
                <a:lnTo>
                  <a:pt x="189484" y="150114"/>
                </a:lnTo>
                <a:lnTo>
                  <a:pt x="194183" y="156210"/>
                </a:lnTo>
                <a:lnTo>
                  <a:pt x="199009" y="162687"/>
                </a:lnTo>
                <a:lnTo>
                  <a:pt x="198882" y="154813"/>
                </a:lnTo>
                <a:lnTo>
                  <a:pt x="198755" y="147066"/>
                </a:lnTo>
                <a:lnTo>
                  <a:pt x="198755" y="139700"/>
                </a:lnTo>
                <a:lnTo>
                  <a:pt x="198755" y="49403"/>
                </a:lnTo>
                <a:lnTo>
                  <a:pt x="193801" y="15240"/>
                </a:lnTo>
                <a:lnTo>
                  <a:pt x="171703" y="9144"/>
                </a:lnTo>
                <a:lnTo>
                  <a:pt x="171196" y="0"/>
                </a:lnTo>
                <a:lnTo>
                  <a:pt x="182552" y="259"/>
                </a:lnTo>
                <a:lnTo>
                  <a:pt x="192801" y="460"/>
                </a:lnTo>
                <a:lnTo>
                  <a:pt x="201931" y="589"/>
                </a:lnTo>
                <a:lnTo>
                  <a:pt x="209931" y="635"/>
                </a:lnTo>
                <a:lnTo>
                  <a:pt x="218072" y="589"/>
                </a:lnTo>
                <a:lnTo>
                  <a:pt x="227250" y="460"/>
                </a:lnTo>
                <a:lnTo>
                  <a:pt x="237452" y="259"/>
                </a:lnTo>
                <a:lnTo>
                  <a:pt x="248665" y="0"/>
                </a:lnTo>
                <a:lnTo>
                  <a:pt x="249555" y="8763"/>
                </a:lnTo>
                <a:lnTo>
                  <a:pt x="221259" y="41729"/>
                </a:lnTo>
                <a:lnTo>
                  <a:pt x="221234" y="50038"/>
                </a:lnTo>
                <a:lnTo>
                  <a:pt x="221234" y="242697"/>
                </a:lnTo>
                <a:lnTo>
                  <a:pt x="201295" y="244602"/>
                </a:lnTo>
                <a:lnTo>
                  <a:pt x="64643" y="73406"/>
                </a:lnTo>
                <a:lnTo>
                  <a:pt x="60578" y="68199"/>
                </a:lnTo>
                <a:lnTo>
                  <a:pt x="56007" y="62103"/>
                </a:lnTo>
                <a:lnTo>
                  <a:pt x="50673" y="54864"/>
                </a:lnTo>
                <a:lnTo>
                  <a:pt x="50926" y="63500"/>
                </a:lnTo>
                <a:lnTo>
                  <a:pt x="50926" y="71374"/>
                </a:lnTo>
                <a:lnTo>
                  <a:pt x="50926" y="78486"/>
                </a:lnTo>
                <a:lnTo>
                  <a:pt x="50926" y="188214"/>
                </a:lnTo>
                <a:lnTo>
                  <a:pt x="50950" y="198028"/>
                </a:lnTo>
                <a:lnTo>
                  <a:pt x="55625" y="228092"/>
                </a:lnTo>
                <a:lnTo>
                  <a:pt x="77850" y="234188"/>
                </a:lnTo>
                <a:lnTo>
                  <a:pt x="78359" y="243205"/>
                </a:lnTo>
                <a:lnTo>
                  <a:pt x="67167" y="242964"/>
                </a:lnTo>
                <a:lnTo>
                  <a:pt x="57023" y="242808"/>
                </a:lnTo>
                <a:lnTo>
                  <a:pt x="47926" y="242722"/>
                </a:lnTo>
                <a:lnTo>
                  <a:pt x="39877" y="242697"/>
                </a:lnTo>
                <a:lnTo>
                  <a:pt x="31857" y="242722"/>
                </a:lnTo>
                <a:lnTo>
                  <a:pt x="22669" y="242808"/>
                </a:lnTo>
                <a:lnTo>
                  <a:pt x="12338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8225" y="207105"/>
                </a:lnTo>
                <a:lnTo>
                  <a:pt x="28321" y="188214"/>
                </a:lnTo>
                <a:lnTo>
                  <a:pt x="28321" y="50038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96660" y="4627753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5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6" y="635"/>
                </a:lnTo>
                <a:lnTo>
                  <a:pt x="68135" y="589"/>
                </a:lnTo>
                <a:lnTo>
                  <a:pt x="82041" y="460"/>
                </a:lnTo>
                <a:lnTo>
                  <a:pt x="95186" y="259"/>
                </a:lnTo>
                <a:lnTo>
                  <a:pt x="107568" y="0"/>
                </a:lnTo>
                <a:lnTo>
                  <a:pt x="108330" y="8763"/>
                </a:lnTo>
                <a:lnTo>
                  <a:pt x="85216" y="15240"/>
                </a:lnTo>
                <a:lnTo>
                  <a:pt x="82423" y="15875"/>
                </a:lnTo>
                <a:lnTo>
                  <a:pt x="80899" y="17653"/>
                </a:lnTo>
                <a:lnTo>
                  <a:pt x="80644" y="20447"/>
                </a:lnTo>
                <a:lnTo>
                  <a:pt x="80517" y="24511"/>
                </a:lnTo>
                <a:lnTo>
                  <a:pt x="80390" y="29083"/>
                </a:lnTo>
                <a:lnTo>
                  <a:pt x="80390" y="33782"/>
                </a:lnTo>
                <a:lnTo>
                  <a:pt x="80390" y="38608"/>
                </a:lnTo>
                <a:lnTo>
                  <a:pt x="80263" y="43815"/>
                </a:lnTo>
                <a:lnTo>
                  <a:pt x="80263" y="49403"/>
                </a:lnTo>
                <a:lnTo>
                  <a:pt x="80263" y="188214"/>
                </a:lnTo>
                <a:lnTo>
                  <a:pt x="80263" y="195199"/>
                </a:lnTo>
                <a:lnTo>
                  <a:pt x="80390" y="201422"/>
                </a:lnTo>
                <a:lnTo>
                  <a:pt x="80390" y="207137"/>
                </a:lnTo>
                <a:lnTo>
                  <a:pt x="80390" y="212852"/>
                </a:lnTo>
                <a:lnTo>
                  <a:pt x="80517" y="217932"/>
                </a:lnTo>
                <a:lnTo>
                  <a:pt x="80644" y="222377"/>
                </a:lnTo>
                <a:lnTo>
                  <a:pt x="80772" y="225425"/>
                </a:lnTo>
                <a:lnTo>
                  <a:pt x="82676" y="227457"/>
                </a:lnTo>
                <a:lnTo>
                  <a:pt x="86487" y="228473"/>
                </a:lnTo>
                <a:lnTo>
                  <a:pt x="107823" y="234569"/>
                </a:lnTo>
                <a:lnTo>
                  <a:pt x="108330" y="243205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0" y="242697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3240" y="228092"/>
                </a:lnTo>
                <a:lnTo>
                  <a:pt x="26162" y="227330"/>
                </a:lnTo>
                <a:lnTo>
                  <a:pt x="27686" y="225552"/>
                </a:lnTo>
                <a:lnTo>
                  <a:pt x="27939" y="222758"/>
                </a:lnTo>
                <a:lnTo>
                  <a:pt x="28066" y="218059"/>
                </a:lnTo>
                <a:lnTo>
                  <a:pt x="28193" y="212979"/>
                </a:lnTo>
                <a:lnTo>
                  <a:pt x="28193" y="207264"/>
                </a:lnTo>
                <a:lnTo>
                  <a:pt x="28321" y="201549"/>
                </a:lnTo>
                <a:lnTo>
                  <a:pt x="28321" y="38989"/>
                </a:lnTo>
                <a:lnTo>
                  <a:pt x="28193" y="34290"/>
                </a:lnTo>
                <a:lnTo>
                  <a:pt x="28193" y="29464"/>
                </a:lnTo>
                <a:lnTo>
                  <a:pt x="28066" y="25146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05854" y="4597653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32" y="35625"/>
                </a:lnTo>
                <a:lnTo>
                  <a:pt x="72183" y="75644"/>
                </a:lnTo>
                <a:lnTo>
                  <a:pt x="88243" y="120068"/>
                </a:lnTo>
                <a:lnTo>
                  <a:pt x="93599" y="168910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5"/>
                </a:lnTo>
                <a:lnTo>
                  <a:pt x="0" y="331597"/>
                </a:lnTo>
                <a:lnTo>
                  <a:pt x="24169" y="298384"/>
                </a:lnTo>
                <a:lnTo>
                  <a:pt x="41433" y="260302"/>
                </a:lnTo>
                <a:lnTo>
                  <a:pt x="51792" y="217386"/>
                </a:lnTo>
                <a:lnTo>
                  <a:pt x="55245" y="169672"/>
                </a:lnTo>
                <a:lnTo>
                  <a:pt x="51792" y="121570"/>
                </a:lnTo>
                <a:lnTo>
                  <a:pt x="41433" y="78422"/>
                </a:lnTo>
                <a:lnTo>
                  <a:pt x="24169" y="40227"/>
                </a:lnTo>
                <a:lnTo>
                  <a:pt x="0" y="6985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70422" y="4597653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599" y="6985"/>
                </a:lnTo>
                <a:lnTo>
                  <a:pt x="69429" y="40179"/>
                </a:lnTo>
                <a:lnTo>
                  <a:pt x="52165" y="78232"/>
                </a:lnTo>
                <a:lnTo>
                  <a:pt x="41806" y="121142"/>
                </a:lnTo>
                <a:lnTo>
                  <a:pt x="38353" y="168910"/>
                </a:lnTo>
                <a:lnTo>
                  <a:pt x="41806" y="217011"/>
                </a:lnTo>
                <a:lnTo>
                  <a:pt x="52165" y="260159"/>
                </a:lnTo>
                <a:lnTo>
                  <a:pt x="69429" y="298354"/>
                </a:lnTo>
                <a:lnTo>
                  <a:pt x="93599" y="331597"/>
                </a:lnTo>
                <a:lnTo>
                  <a:pt x="85725" y="338455"/>
                </a:lnTo>
                <a:lnTo>
                  <a:pt x="48220" y="302902"/>
                </a:lnTo>
                <a:lnTo>
                  <a:pt x="21431" y="262921"/>
                </a:lnTo>
                <a:lnTo>
                  <a:pt x="5357" y="218511"/>
                </a:lnTo>
                <a:lnTo>
                  <a:pt x="0" y="169672"/>
                </a:lnTo>
                <a:lnTo>
                  <a:pt x="5357" y="120497"/>
                </a:lnTo>
                <a:lnTo>
                  <a:pt x="21431" y="75834"/>
                </a:lnTo>
                <a:lnTo>
                  <a:pt x="48220" y="35673"/>
                </a:lnTo>
                <a:lnTo>
                  <a:pt x="8572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24929" y="478426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24929" y="477160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36384" y="4627753"/>
            <a:ext cx="469900" cy="300355"/>
          </a:xfrm>
          <a:custGeom>
            <a:avLst/>
            <a:gdLst/>
            <a:ahLst/>
            <a:cxnLst/>
            <a:rect l="l" t="t" r="r" b="b"/>
            <a:pathLst>
              <a:path w="469900" h="300354">
                <a:moveTo>
                  <a:pt x="219329" y="184277"/>
                </a:moveTo>
                <a:lnTo>
                  <a:pt x="203326" y="184277"/>
                </a:lnTo>
                <a:lnTo>
                  <a:pt x="196976" y="186563"/>
                </a:lnTo>
                <a:lnTo>
                  <a:pt x="192024" y="191389"/>
                </a:lnTo>
                <a:lnTo>
                  <a:pt x="186944" y="196088"/>
                </a:lnTo>
                <a:lnTo>
                  <a:pt x="184531" y="202692"/>
                </a:lnTo>
                <a:lnTo>
                  <a:pt x="184552" y="211341"/>
                </a:lnTo>
                <a:lnTo>
                  <a:pt x="194458" y="217612"/>
                </a:lnTo>
                <a:lnTo>
                  <a:pt x="201564" y="225028"/>
                </a:lnTo>
                <a:lnTo>
                  <a:pt x="205837" y="233562"/>
                </a:lnTo>
                <a:lnTo>
                  <a:pt x="207264" y="243205"/>
                </a:lnTo>
                <a:lnTo>
                  <a:pt x="205311" y="254730"/>
                </a:lnTo>
                <a:lnTo>
                  <a:pt x="199453" y="266255"/>
                </a:lnTo>
                <a:lnTo>
                  <a:pt x="189690" y="277780"/>
                </a:lnTo>
                <a:lnTo>
                  <a:pt x="176022" y="289306"/>
                </a:lnTo>
                <a:lnTo>
                  <a:pt x="184912" y="299847"/>
                </a:lnTo>
                <a:lnTo>
                  <a:pt x="218273" y="270914"/>
                </a:lnTo>
                <a:lnTo>
                  <a:pt x="238918" y="229534"/>
                </a:lnTo>
                <a:lnTo>
                  <a:pt x="239775" y="218440"/>
                </a:lnTo>
                <a:lnTo>
                  <a:pt x="239270" y="211328"/>
                </a:lnTo>
                <a:lnTo>
                  <a:pt x="237759" y="204898"/>
                </a:lnTo>
                <a:lnTo>
                  <a:pt x="235221" y="199098"/>
                </a:lnTo>
                <a:lnTo>
                  <a:pt x="231648" y="193929"/>
                </a:lnTo>
                <a:lnTo>
                  <a:pt x="226187" y="187452"/>
                </a:lnTo>
                <a:lnTo>
                  <a:pt x="219329" y="184277"/>
                </a:lnTo>
                <a:close/>
              </a:path>
              <a:path w="469900" h="300354">
                <a:moveTo>
                  <a:pt x="0" y="0"/>
                </a:moveTo>
                <a:lnTo>
                  <a:pt x="508" y="8763"/>
                </a:lnTo>
                <a:lnTo>
                  <a:pt x="23749" y="15494"/>
                </a:lnTo>
                <a:lnTo>
                  <a:pt x="26416" y="16383"/>
                </a:lnTo>
                <a:lnTo>
                  <a:pt x="27813" y="18288"/>
                </a:lnTo>
                <a:lnTo>
                  <a:pt x="27940" y="21209"/>
                </a:lnTo>
                <a:lnTo>
                  <a:pt x="28194" y="29464"/>
                </a:lnTo>
                <a:lnTo>
                  <a:pt x="28289" y="199098"/>
                </a:lnTo>
                <a:lnTo>
                  <a:pt x="28164" y="211328"/>
                </a:lnTo>
                <a:lnTo>
                  <a:pt x="0" y="234569"/>
                </a:lnTo>
                <a:lnTo>
                  <a:pt x="889" y="243205"/>
                </a:lnTo>
                <a:lnTo>
                  <a:pt x="26511" y="242808"/>
                </a:lnTo>
                <a:lnTo>
                  <a:pt x="40393" y="242722"/>
                </a:lnTo>
                <a:lnTo>
                  <a:pt x="111095" y="242697"/>
                </a:lnTo>
                <a:lnTo>
                  <a:pt x="110617" y="234569"/>
                </a:lnTo>
                <a:lnTo>
                  <a:pt x="80325" y="202692"/>
                </a:lnTo>
                <a:lnTo>
                  <a:pt x="80264" y="131064"/>
                </a:lnTo>
                <a:lnTo>
                  <a:pt x="145709" y="131064"/>
                </a:lnTo>
                <a:lnTo>
                  <a:pt x="145707" y="114427"/>
                </a:lnTo>
                <a:lnTo>
                  <a:pt x="80264" y="114427"/>
                </a:lnTo>
                <a:lnTo>
                  <a:pt x="80264" y="18288"/>
                </a:lnTo>
                <a:lnTo>
                  <a:pt x="175420" y="18288"/>
                </a:lnTo>
                <a:lnTo>
                  <a:pt x="178562" y="1270"/>
                </a:lnTo>
                <a:lnTo>
                  <a:pt x="177990" y="635"/>
                </a:lnTo>
                <a:lnTo>
                  <a:pt x="46100" y="635"/>
                </a:lnTo>
                <a:lnTo>
                  <a:pt x="35075" y="589"/>
                </a:lnTo>
                <a:lnTo>
                  <a:pt x="0" y="0"/>
                </a:lnTo>
                <a:close/>
              </a:path>
              <a:path w="469900" h="300354">
                <a:moveTo>
                  <a:pt x="111095" y="242697"/>
                </a:moveTo>
                <a:lnTo>
                  <a:pt x="54991" y="242697"/>
                </a:lnTo>
                <a:lnTo>
                  <a:pt x="111125" y="243205"/>
                </a:lnTo>
                <a:lnTo>
                  <a:pt x="111095" y="242697"/>
                </a:lnTo>
                <a:close/>
              </a:path>
              <a:path w="469900" h="300354">
                <a:moveTo>
                  <a:pt x="145709" y="131064"/>
                </a:moveTo>
                <a:lnTo>
                  <a:pt x="90043" y="131064"/>
                </a:lnTo>
                <a:lnTo>
                  <a:pt x="122936" y="131318"/>
                </a:lnTo>
                <a:lnTo>
                  <a:pt x="125730" y="131572"/>
                </a:lnTo>
                <a:lnTo>
                  <a:pt x="127508" y="133223"/>
                </a:lnTo>
                <a:lnTo>
                  <a:pt x="128270" y="136271"/>
                </a:lnTo>
                <a:lnTo>
                  <a:pt x="134747" y="160782"/>
                </a:lnTo>
                <a:lnTo>
                  <a:pt x="146176" y="159766"/>
                </a:lnTo>
                <a:lnTo>
                  <a:pt x="145936" y="148095"/>
                </a:lnTo>
                <a:lnTo>
                  <a:pt x="145780" y="138033"/>
                </a:lnTo>
                <a:lnTo>
                  <a:pt x="145709" y="131064"/>
                </a:lnTo>
                <a:close/>
              </a:path>
              <a:path w="469900" h="300354">
                <a:moveTo>
                  <a:pt x="146176" y="85090"/>
                </a:moveTo>
                <a:lnTo>
                  <a:pt x="134747" y="85598"/>
                </a:lnTo>
                <a:lnTo>
                  <a:pt x="128524" y="109347"/>
                </a:lnTo>
                <a:lnTo>
                  <a:pt x="127635" y="112395"/>
                </a:lnTo>
                <a:lnTo>
                  <a:pt x="125730" y="113919"/>
                </a:lnTo>
                <a:lnTo>
                  <a:pt x="122555" y="114046"/>
                </a:lnTo>
                <a:lnTo>
                  <a:pt x="114101" y="114212"/>
                </a:lnTo>
                <a:lnTo>
                  <a:pt x="90170" y="114427"/>
                </a:lnTo>
                <a:lnTo>
                  <a:pt x="145707" y="114427"/>
                </a:lnTo>
                <a:lnTo>
                  <a:pt x="145780" y="107076"/>
                </a:lnTo>
                <a:lnTo>
                  <a:pt x="145936" y="96875"/>
                </a:lnTo>
                <a:lnTo>
                  <a:pt x="146176" y="85090"/>
                </a:lnTo>
                <a:close/>
              </a:path>
              <a:path w="469900" h="300354">
                <a:moveTo>
                  <a:pt x="175420" y="18288"/>
                </a:moveTo>
                <a:lnTo>
                  <a:pt x="147447" y="18288"/>
                </a:lnTo>
                <a:lnTo>
                  <a:pt x="158496" y="60452"/>
                </a:lnTo>
                <a:lnTo>
                  <a:pt x="167894" y="59055"/>
                </a:lnTo>
                <a:lnTo>
                  <a:pt x="175420" y="18288"/>
                </a:lnTo>
                <a:close/>
              </a:path>
              <a:path w="469900" h="300354">
                <a:moveTo>
                  <a:pt x="177419" y="0"/>
                </a:moveTo>
                <a:lnTo>
                  <a:pt x="90043" y="635"/>
                </a:lnTo>
                <a:lnTo>
                  <a:pt x="177990" y="635"/>
                </a:lnTo>
                <a:lnTo>
                  <a:pt x="177419" y="0"/>
                </a:lnTo>
                <a:close/>
              </a:path>
              <a:path w="469900" h="300354">
                <a:moveTo>
                  <a:pt x="361188" y="0"/>
                </a:moveTo>
                <a:lnTo>
                  <a:pt x="361696" y="8763"/>
                </a:lnTo>
                <a:lnTo>
                  <a:pt x="384937" y="15494"/>
                </a:lnTo>
                <a:lnTo>
                  <a:pt x="387604" y="16383"/>
                </a:lnTo>
                <a:lnTo>
                  <a:pt x="389000" y="18288"/>
                </a:lnTo>
                <a:lnTo>
                  <a:pt x="389128" y="21209"/>
                </a:lnTo>
                <a:lnTo>
                  <a:pt x="389370" y="29083"/>
                </a:lnTo>
                <a:lnTo>
                  <a:pt x="389382" y="212979"/>
                </a:lnTo>
                <a:lnTo>
                  <a:pt x="389128" y="222758"/>
                </a:lnTo>
                <a:lnTo>
                  <a:pt x="388874" y="225552"/>
                </a:lnTo>
                <a:lnTo>
                  <a:pt x="387350" y="227330"/>
                </a:lnTo>
                <a:lnTo>
                  <a:pt x="384429" y="228092"/>
                </a:lnTo>
                <a:lnTo>
                  <a:pt x="361188" y="234569"/>
                </a:lnTo>
                <a:lnTo>
                  <a:pt x="362076" y="243205"/>
                </a:lnTo>
                <a:lnTo>
                  <a:pt x="387508" y="242808"/>
                </a:lnTo>
                <a:lnTo>
                  <a:pt x="401439" y="242722"/>
                </a:lnTo>
                <a:lnTo>
                  <a:pt x="469489" y="242697"/>
                </a:lnTo>
                <a:lnTo>
                  <a:pt x="469011" y="234569"/>
                </a:lnTo>
                <a:lnTo>
                  <a:pt x="447675" y="228473"/>
                </a:lnTo>
                <a:lnTo>
                  <a:pt x="443865" y="227457"/>
                </a:lnTo>
                <a:lnTo>
                  <a:pt x="441960" y="225425"/>
                </a:lnTo>
                <a:lnTo>
                  <a:pt x="441833" y="222377"/>
                </a:lnTo>
                <a:lnTo>
                  <a:pt x="441582" y="212979"/>
                </a:lnTo>
                <a:lnTo>
                  <a:pt x="441579" y="201422"/>
                </a:lnTo>
                <a:lnTo>
                  <a:pt x="441451" y="195199"/>
                </a:lnTo>
                <a:lnTo>
                  <a:pt x="441579" y="29083"/>
                </a:lnTo>
                <a:lnTo>
                  <a:pt x="446405" y="15240"/>
                </a:lnTo>
                <a:lnTo>
                  <a:pt x="469519" y="8763"/>
                </a:lnTo>
                <a:lnTo>
                  <a:pt x="468812" y="635"/>
                </a:lnTo>
                <a:lnTo>
                  <a:pt x="414655" y="635"/>
                </a:lnTo>
                <a:lnTo>
                  <a:pt x="400317" y="589"/>
                </a:lnTo>
                <a:lnTo>
                  <a:pt x="386635" y="460"/>
                </a:lnTo>
                <a:lnTo>
                  <a:pt x="361188" y="0"/>
                </a:lnTo>
                <a:close/>
              </a:path>
              <a:path w="469900" h="300354">
                <a:moveTo>
                  <a:pt x="469489" y="242697"/>
                </a:moveTo>
                <a:lnTo>
                  <a:pt x="416179" y="242697"/>
                </a:lnTo>
                <a:lnTo>
                  <a:pt x="430514" y="242722"/>
                </a:lnTo>
                <a:lnTo>
                  <a:pt x="469519" y="243205"/>
                </a:lnTo>
                <a:lnTo>
                  <a:pt x="469489" y="242697"/>
                </a:lnTo>
                <a:close/>
              </a:path>
              <a:path w="469900" h="300354">
                <a:moveTo>
                  <a:pt x="468757" y="0"/>
                </a:moveTo>
                <a:lnTo>
                  <a:pt x="456374" y="259"/>
                </a:lnTo>
                <a:lnTo>
                  <a:pt x="414655" y="635"/>
                </a:lnTo>
                <a:lnTo>
                  <a:pt x="468812" y="635"/>
                </a:lnTo>
                <a:lnTo>
                  <a:pt x="4687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06310" y="4805934"/>
            <a:ext cx="75946" cy="1277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97572" y="4627753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7" y="635"/>
                </a:lnTo>
                <a:lnTo>
                  <a:pt x="68135" y="589"/>
                </a:lnTo>
                <a:lnTo>
                  <a:pt x="82042" y="460"/>
                </a:lnTo>
                <a:lnTo>
                  <a:pt x="95186" y="259"/>
                </a:lnTo>
                <a:lnTo>
                  <a:pt x="107569" y="0"/>
                </a:lnTo>
                <a:lnTo>
                  <a:pt x="108330" y="8763"/>
                </a:lnTo>
                <a:lnTo>
                  <a:pt x="85217" y="15240"/>
                </a:lnTo>
                <a:lnTo>
                  <a:pt x="82423" y="15875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511"/>
                </a:lnTo>
                <a:lnTo>
                  <a:pt x="80391" y="29083"/>
                </a:lnTo>
                <a:lnTo>
                  <a:pt x="80391" y="33782"/>
                </a:lnTo>
                <a:lnTo>
                  <a:pt x="80391" y="38608"/>
                </a:lnTo>
                <a:lnTo>
                  <a:pt x="80263" y="43815"/>
                </a:lnTo>
                <a:lnTo>
                  <a:pt x="80263" y="49403"/>
                </a:lnTo>
                <a:lnTo>
                  <a:pt x="80263" y="188214"/>
                </a:lnTo>
                <a:lnTo>
                  <a:pt x="80263" y="195199"/>
                </a:lnTo>
                <a:lnTo>
                  <a:pt x="80391" y="201422"/>
                </a:lnTo>
                <a:lnTo>
                  <a:pt x="80391" y="207137"/>
                </a:lnTo>
                <a:lnTo>
                  <a:pt x="80391" y="212852"/>
                </a:lnTo>
                <a:lnTo>
                  <a:pt x="80518" y="217932"/>
                </a:lnTo>
                <a:lnTo>
                  <a:pt x="80645" y="222377"/>
                </a:lnTo>
                <a:lnTo>
                  <a:pt x="80772" y="225425"/>
                </a:lnTo>
                <a:lnTo>
                  <a:pt x="82676" y="227457"/>
                </a:lnTo>
                <a:lnTo>
                  <a:pt x="86486" y="228473"/>
                </a:lnTo>
                <a:lnTo>
                  <a:pt x="107823" y="234569"/>
                </a:lnTo>
                <a:lnTo>
                  <a:pt x="108330" y="243205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1" y="242697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3241" y="228092"/>
                </a:lnTo>
                <a:lnTo>
                  <a:pt x="26161" y="227330"/>
                </a:lnTo>
                <a:lnTo>
                  <a:pt x="27685" y="225552"/>
                </a:lnTo>
                <a:lnTo>
                  <a:pt x="27940" y="222758"/>
                </a:lnTo>
                <a:lnTo>
                  <a:pt x="28067" y="21805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8989"/>
                </a:lnTo>
                <a:lnTo>
                  <a:pt x="28194" y="34290"/>
                </a:lnTo>
                <a:lnTo>
                  <a:pt x="28194" y="29464"/>
                </a:lnTo>
                <a:lnTo>
                  <a:pt x="28067" y="25146"/>
                </a:lnTo>
                <a:lnTo>
                  <a:pt x="507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36384" y="4627753"/>
            <a:ext cx="179070" cy="243204"/>
          </a:xfrm>
          <a:custGeom>
            <a:avLst/>
            <a:gdLst/>
            <a:ahLst/>
            <a:cxnLst/>
            <a:rect l="l" t="t" r="r" b="b"/>
            <a:pathLst>
              <a:path w="179070" h="243204">
                <a:moveTo>
                  <a:pt x="0" y="0"/>
                </a:moveTo>
                <a:lnTo>
                  <a:pt x="12025" y="259"/>
                </a:lnTo>
                <a:lnTo>
                  <a:pt x="23717" y="460"/>
                </a:lnTo>
                <a:lnTo>
                  <a:pt x="35075" y="589"/>
                </a:lnTo>
                <a:lnTo>
                  <a:pt x="46100" y="635"/>
                </a:lnTo>
                <a:lnTo>
                  <a:pt x="90043" y="635"/>
                </a:lnTo>
                <a:lnTo>
                  <a:pt x="111285" y="589"/>
                </a:lnTo>
                <a:lnTo>
                  <a:pt x="132921" y="460"/>
                </a:lnTo>
                <a:lnTo>
                  <a:pt x="154961" y="259"/>
                </a:lnTo>
                <a:lnTo>
                  <a:pt x="177419" y="0"/>
                </a:lnTo>
                <a:lnTo>
                  <a:pt x="178562" y="1270"/>
                </a:lnTo>
                <a:lnTo>
                  <a:pt x="167894" y="59055"/>
                </a:lnTo>
                <a:lnTo>
                  <a:pt x="158496" y="60452"/>
                </a:lnTo>
                <a:lnTo>
                  <a:pt x="147447" y="18288"/>
                </a:lnTo>
                <a:lnTo>
                  <a:pt x="80264" y="18288"/>
                </a:lnTo>
                <a:lnTo>
                  <a:pt x="80264" y="114427"/>
                </a:lnTo>
                <a:lnTo>
                  <a:pt x="90170" y="114427"/>
                </a:lnTo>
                <a:lnTo>
                  <a:pt x="128524" y="109347"/>
                </a:lnTo>
                <a:lnTo>
                  <a:pt x="134747" y="85598"/>
                </a:lnTo>
                <a:lnTo>
                  <a:pt x="146176" y="85090"/>
                </a:lnTo>
                <a:lnTo>
                  <a:pt x="145936" y="96875"/>
                </a:lnTo>
                <a:lnTo>
                  <a:pt x="145780" y="107076"/>
                </a:lnTo>
                <a:lnTo>
                  <a:pt x="145694" y="115683"/>
                </a:lnTo>
                <a:lnTo>
                  <a:pt x="145669" y="122682"/>
                </a:lnTo>
                <a:lnTo>
                  <a:pt x="145694" y="129565"/>
                </a:lnTo>
                <a:lnTo>
                  <a:pt x="145780" y="138033"/>
                </a:lnTo>
                <a:lnTo>
                  <a:pt x="145936" y="148095"/>
                </a:lnTo>
                <a:lnTo>
                  <a:pt x="146176" y="159766"/>
                </a:lnTo>
                <a:lnTo>
                  <a:pt x="134747" y="160782"/>
                </a:lnTo>
                <a:lnTo>
                  <a:pt x="128270" y="136271"/>
                </a:lnTo>
                <a:lnTo>
                  <a:pt x="127508" y="133223"/>
                </a:lnTo>
                <a:lnTo>
                  <a:pt x="125730" y="131572"/>
                </a:lnTo>
                <a:lnTo>
                  <a:pt x="90043" y="131064"/>
                </a:lnTo>
                <a:lnTo>
                  <a:pt x="80264" y="131064"/>
                </a:lnTo>
                <a:lnTo>
                  <a:pt x="80264" y="188214"/>
                </a:lnTo>
                <a:lnTo>
                  <a:pt x="80287" y="198006"/>
                </a:lnTo>
                <a:lnTo>
                  <a:pt x="110617" y="234569"/>
                </a:lnTo>
                <a:lnTo>
                  <a:pt x="111125" y="243205"/>
                </a:lnTo>
                <a:lnTo>
                  <a:pt x="97549" y="242964"/>
                </a:lnTo>
                <a:lnTo>
                  <a:pt x="83677" y="242808"/>
                </a:lnTo>
                <a:lnTo>
                  <a:pt x="69494" y="242722"/>
                </a:lnTo>
                <a:lnTo>
                  <a:pt x="54991" y="242697"/>
                </a:lnTo>
                <a:lnTo>
                  <a:pt x="40393" y="242722"/>
                </a:lnTo>
                <a:lnTo>
                  <a:pt x="26511" y="242808"/>
                </a:lnTo>
                <a:lnTo>
                  <a:pt x="13342" y="242964"/>
                </a:lnTo>
                <a:lnTo>
                  <a:pt x="889" y="243205"/>
                </a:lnTo>
                <a:lnTo>
                  <a:pt x="0" y="234569"/>
                </a:lnTo>
                <a:lnTo>
                  <a:pt x="28225" y="207105"/>
                </a:lnTo>
                <a:lnTo>
                  <a:pt x="28321" y="188214"/>
                </a:lnTo>
                <a:lnTo>
                  <a:pt x="28321" y="50038"/>
                </a:lnTo>
                <a:lnTo>
                  <a:pt x="28321" y="44323"/>
                </a:lnTo>
                <a:lnTo>
                  <a:pt x="28321" y="38989"/>
                </a:lnTo>
                <a:lnTo>
                  <a:pt x="28194" y="34290"/>
                </a:lnTo>
                <a:lnTo>
                  <a:pt x="28194" y="29464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64327" y="5018278"/>
            <a:ext cx="918591" cy="3506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16954" y="521097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16954" y="51983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28408" y="5054472"/>
            <a:ext cx="469900" cy="300355"/>
          </a:xfrm>
          <a:custGeom>
            <a:avLst/>
            <a:gdLst/>
            <a:ahLst/>
            <a:cxnLst/>
            <a:rect l="l" t="t" r="r" b="b"/>
            <a:pathLst>
              <a:path w="469900" h="300354">
                <a:moveTo>
                  <a:pt x="219329" y="184276"/>
                </a:moveTo>
                <a:lnTo>
                  <a:pt x="203326" y="184276"/>
                </a:lnTo>
                <a:lnTo>
                  <a:pt x="196976" y="186562"/>
                </a:lnTo>
                <a:lnTo>
                  <a:pt x="192024" y="191388"/>
                </a:lnTo>
                <a:lnTo>
                  <a:pt x="186944" y="196087"/>
                </a:lnTo>
                <a:lnTo>
                  <a:pt x="184531" y="202691"/>
                </a:lnTo>
                <a:lnTo>
                  <a:pt x="184552" y="211341"/>
                </a:lnTo>
                <a:lnTo>
                  <a:pt x="194458" y="217612"/>
                </a:lnTo>
                <a:lnTo>
                  <a:pt x="201564" y="225028"/>
                </a:lnTo>
                <a:lnTo>
                  <a:pt x="205837" y="233562"/>
                </a:lnTo>
                <a:lnTo>
                  <a:pt x="207264" y="243204"/>
                </a:lnTo>
                <a:lnTo>
                  <a:pt x="205311" y="254730"/>
                </a:lnTo>
                <a:lnTo>
                  <a:pt x="199453" y="266255"/>
                </a:lnTo>
                <a:lnTo>
                  <a:pt x="189690" y="277780"/>
                </a:lnTo>
                <a:lnTo>
                  <a:pt x="176022" y="289305"/>
                </a:lnTo>
                <a:lnTo>
                  <a:pt x="184912" y="299846"/>
                </a:lnTo>
                <a:lnTo>
                  <a:pt x="218273" y="270914"/>
                </a:lnTo>
                <a:lnTo>
                  <a:pt x="238918" y="229534"/>
                </a:lnTo>
                <a:lnTo>
                  <a:pt x="239775" y="218439"/>
                </a:lnTo>
                <a:lnTo>
                  <a:pt x="239270" y="211327"/>
                </a:lnTo>
                <a:lnTo>
                  <a:pt x="237759" y="204898"/>
                </a:lnTo>
                <a:lnTo>
                  <a:pt x="235221" y="199098"/>
                </a:lnTo>
                <a:lnTo>
                  <a:pt x="231648" y="193928"/>
                </a:lnTo>
                <a:lnTo>
                  <a:pt x="226187" y="187451"/>
                </a:lnTo>
                <a:lnTo>
                  <a:pt x="219329" y="184276"/>
                </a:lnTo>
                <a:close/>
              </a:path>
              <a:path w="469900" h="300354">
                <a:moveTo>
                  <a:pt x="0" y="0"/>
                </a:moveTo>
                <a:lnTo>
                  <a:pt x="508" y="8762"/>
                </a:lnTo>
                <a:lnTo>
                  <a:pt x="23749" y="15493"/>
                </a:lnTo>
                <a:lnTo>
                  <a:pt x="26416" y="16382"/>
                </a:lnTo>
                <a:lnTo>
                  <a:pt x="27813" y="18287"/>
                </a:lnTo>
                <a:lnTo>
                  <a:pt x="27940" y="21208"/>
                </a:lnTo>
                <a:lnTo>
                  <a:pt x="28194" y="29463"/>
                </a:lnTo>
                <a:lnTo>
                  <a:pt x="28289" y="199098"/>
                </a:lnTo>
                <a:lnTo>
                  <a:pt x="28164" y="211327"/>
                </a:lnTo>
                <a:lnTo>
                  <a:pt x="0" y="234568"/>
                </a:lnTo>
                <a:lnTo>
                  <a:pt x="889" y="243204"/>
                </a:lnTo>
                <a:lnTo>
                  <a:pt x="40393" y="242722"/>
                </a:lnTo>
                <a:lnTo>
                  <a:pt x="111095" y="242696"/>
                </a:lnTo>
                <a:lnTo>
                  <a:pt x="110617" y="234568"/>
                </a:lnTo>
                <a:lnTo>
                  <a:pt x="80325" y="202691"/>
                </a:lnTo>
                <a:lnTo>
                  <a:pt x="80264" y="131063"/>
                </a:lnTo>
                <a:lnTo>
                  <a:pt x="145709" y="131063"/>
                </a:lnTo>
                <a:lnTo>
                  <a:pt x="145707" y="114426"/>
                </a:lnTo>
                <a:lnTo>
                  <a:pt x="80264" y="114426"/>
                </a:lnTo>
                <a:lnTo>
                  <a:pt x="80264" y="18287"/>
                </a:lnTo>
                <a:lnTo>
                  <a:pt x="175420" y="18287"/>
                </a:lnTo>
                <a:lnTo>
                  <a:pt x="178562" y="1269"/>
                </a:lnTo>
                <a:lnTo>
                  <a:pt x="177990" y="634"/>
                </a:lnTo>
                <a:lnTo>
                  <a:pt x="46100" y="634"/>
                </a:lnTo>
                <a:lnTo>
                  <a:pt x="12025" y="259"/>
                </a:lnTo>
                <a:lnTo>
                  <a:pt x="0" y="0"/>
                </a:lnTo>
                <a:close/>
              </a:path>
              <a:path w="469900" h="300354">
                <a:moveTo>
                  <a:pt x="111095" y="242696"/>
                </a:moveTo>
                <a:lnTo>
                  <a:pt x="54991" y="242696"/>
                </a:lnTo>
                <a:lnTo>
                  <a:pt x="111125" y="243204"/>
                </a:lnTo>
                <a:lnTo>
                  <a:pt x="111095" y="242696"/>
                </a:lnTo>
                <a:close/>
              </a:path>
              <a:path w="469900" h="300354">
                <a:moveTo>
                  <a:pt x="145709" y="131063"/>
                </a:moveTo>
                <a:lnTo>
                  <a:pt x="90043" y="131063"/>
                </a:lnTo>
                <a:lnTo>
                  <a:pt x="122936" y="131318"/>
                </a:lnTo>
                <a:lnTo>
                  <a:pt x="125730" y="131571"/>
                </a:lnTo>
                <a:lnTo>
                  <a:pt x="127508" y="133222"/>
                </a:lnTo>
                <a:lnTo>
                  <a:pt x="128270" y="136270"/>
                </a:lnTo>
                <a:lnTo>
                  <a:pt x="134747" y="160781"/>
                </a:lnTo>
                <a:lnTo>
                  <a:pt x="146176" y="159765"/>
                </a:lnTo>
                <a:lnTo>
                  <a:pt x="145936" y="148095"/>
                </a:lnTo>
                <a:lnTo>
                  <a:pt x="145780" y="138033"/>
                </a:lnTo>
                <a:lnTo>
                  <a:pt x="145709" y="131063"/>
                </a:lnTo>
                <a:close/>
              </a:path>
              <a:path w="469900" h="300354">
                <a:moveTo>
                  <a:pt x="146176" y="85089"/>
                </a:moveTo>
                <a:lnTo>
                  <a:pt x="134747" y="85597"/>
                </a:lnTo>
                <a:lnTo>
                  <a:pt x="128524" y="109346"/>
                </a:lnTo>
                <a:lnTo>
                  <a:pt x="127635" y="112394"/>
                </a:lnTo>
                <a:lnTo>
                  <a:pt x="125730" y="113918"/>
                </a:lnTo>
                <a:lnTo>
                  <a:pt x="122555" y="114045"/>
                </a:lnTo>
                <a:lnTo>
                  <a:pt x="114101" y="114212"/>
                </a:lnTo>
                <a:lnTo>
                  <a:pt x="90170" y="114426"/>
                </a:lnTo>
                <a:lnTo>
                  <a:pt x="145707" y="114426"/>
                </a:lnTo>
                <a:lnTo>
                  <a:pt x="145780" y="107076"/>
                </a:lnTo>
                <a:lnTo>
                  <a:pt x="145936" y="96875"/>
                </a:lnTo>
                <a:lnTo>
                  <a:pt x="146176" y="85089"/>
                </a:lnTo>
                <a:close/>
              </a:path>
              <a:path w="469900" h="300354">
                <a:moveTo>
                  <a:pt x="175420" y="18287"/>
                </a:moveTo>
                <a:lnTo>
                  <a:pt x="147447" y="18287"/>
                </a:lnTo>
                <a:lnTo>
                  <a:pt x="158496" y="60451"/>
                </a:lnTo>
                <a:lnTo>
                  <a:pt x="167894" y="59054"/>
                </a:lnTo>
                <a:lnTo>
                  <a:pt x="175420" y="18287"/>
                </a:lnTo>
                <a:close/>
              </a:path>
              <a:path w="469900" h="300354">
                <a:moveTo>
                  <a:pt x="177419" y="0"/>
                </a:moveTo>
                <a:lnTo>
                  <a:pt x="90043" y="634"/>
                </a:lnTo>
                <a:lnTo>
                  <a:pt x="177990" y="634"/>
                </a:lnTo>
                <a:lnTo>
                  <a:pt x="177419" y="0"/>
                </a:lnTo>
                <a:close/>
              </a:path>
              <a:path w="469900" h="300354">
                <a:moveTo>
                  <a:pt x="361188" y="0"/>
                </a:moveTo>
                <a:lnTo>
                  <a:pt x="361696" y="8762"/>
                </a:lnTo>
                <a:lnTo>
                  <a:pt x="384937" y="15493"/>
                </a:lnTo>
                <a:lnTo>
                  <a:pt x="387604" y="16382"/>
                </a:lnTo>
                <a:lnTo>
                  <a:pt x="389000" y="18287"/>
                </a:lnTo>
                <a:lnTo>
                  <a:pt x="389127" y="21208"/>
                </a:lnTo>
                <a:lnTo>
                  <a:pt x="389370" y="29082"/>
                </a:lnTo>
                <a:lnTo>
                  <a:pt x="389382" y="212978"/>
                </a:lnTo>
                <a:lnTo>
                  <a:pt x="389127" y="222757"/>
                </a:lnTo>
                <a:lnTo>
                  <a:pt x="388874" y="225551"/>
                </a:lnTo>
                <a:lnTo>
                  <a:pt x="387350" y="227329"/>
                </a:lnTo>
                <a:lnTo>
                  <a:pt x="384429" y="228091"/>
                </a:lnTo>
                <a:lnTo>
                  <a:pt x="361188" y="234568"/>
                </a:lnTo>
                <a:lnTo>
                  <a:pt x="362076" y="243204"/>
                </a:lnTo>
                <a:lnTo>
                  <a:pt x="401439" y="242722"/>
                </a:lnTo>
                <a:lnTo>
                  <a:pt x="469489" y="242696"/>
                </a:lnTo>
                <a:lnTo>
                  <a:pt x="469011" y="234568"/>
                </a:lnTo>
                <a:lnTo>
                  <a:pt x="447675" y="228472"/>
                </a:lnTo>
                <a:lnTo>
                  <a:pt x="443865" y="227456"/>
                </a:lnTo>
                <a:lnTo>
                  <a:pt x="441960" y="225424"/>
                </a:lnTo>
                <a:lnTo>
                  <a:pt x="441833" y="222376"/>
                </a:lnTo>
                <a:lnTo>
                  <a:pt x="441582" y="212978"/>
                </a:lnTo>
                <a:lnTo>
                  <a:pt x="441579" y="201421"/>
                </a:lnTo>
                <a:lnTo>
                  <a:pt x="441451" y="195198"/>
                </a:lnTo>
                <a:lnTo>
                  <a:pt x="441579" y="29082"/>
                </a:lnTo>
                <a:lnTo>
                  <a:pt x="446405" y="15239"/>
                </a:lnTo>
                <a:lnTo>
                  <a:pt x="469519" y="8762"/>
                </a:lnTo>
                <a:lnTo>
                  <a:pt x="468812" y="634"/>
                </a:lnTo>
                <a:lnTo>
                  <a:pt x="414655" y="634"/>
                </a:lnTo>
                <a:lnTo>
                  <a:pt x="373596" y="259"/>
                </a:lnTo>
                <a:lnTo>
                  <a:pt x="361188" y="0"/>
                </a:lnTo>
                <a:close/>
              </a:path>
              <a:path w="469900" h="300354">
                <a:moveTo>
                  <a:pt x="469489" y="242696"/>
                </a:moveTo>
                <a:lnTo>
                  <a:pt x="416179" y="242696"/>
                </a:lnTo>
                <a:lnTo>
                  <a:pt x="430514" y="242722"/>
                </a:lnTo>
                <a:lnTo>
                  <a:pt x="469519" y="243204"/>
                </a:lnTo>
                <a:lnTo>
                  <a:pt x="469489" y="242696"/>
                </a:lnTo>
                <a:close/>
              </a:path>
              <a:path w="469900" h="300354">
                <a:moveTo>
                  <a:pt x="468757" y="0"/>
                </a:moveTo>
                <a:lnTo>
                  <a:pt x="456374" y="259"/>
                </a:lnTo>
                <a:lnTo>
                  <a:pt x="414655" y="634"/>
                </a:lnTo>
                <a:lnTo>
                  <a:pt x="468812" y="634"/>
                </a:lnTo>
                <a:lnTo>
                  <a:pt x="4687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98334" y="5232653"/>
            <a:ext cx="75946" cy="1277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89596" y="5054472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7" y="634"/>
                </a:lnTo>
                <a:lnTo>
                  <a:pt x="68135" y="589"/>
                </a:lnTo>
                <a:lnTo>
                  <a:pt x="82042" y="460"/>
                </a:lnTo>
                <a:lnTo>
                  <a:pt x="95186" y="259"/>
                </a:lnTo>
                <a:lnTo>
                  <a:pt x="107569" y="0"/>
                </a:lnTo>
                <a:lnTo>
                  <a:pt x="108330" y="8762"/>
                </a:lnTo>
                <a:lnTo>
                  <a:pt x="85217" y="15239"/>
                </a:lnTo>
                <a:lnTo>
                  <a:pt x="82423" y="15875"/>
                </a:lnTo>
                <a:lnTo>
                  <a:pt x="80899" y="17652"/>
                </a:lnTo>
                <a:lnTo>
                  <a:pt x="80645" y="20446"/>
                </a:lnTo>
                <a:lnTo>
                  <a:pt x="80518" y="24510"/>
                </a:lnTo>
                <a:lnTo>
                  <a:pt x="80391" y="29082"/>
                </a:lnTo>
                <a:lnTo>
                  <a:pt x="80391" y="33781"/>
                </a:lnTo>
                <a:lnTo>
                  <a:pt x="80391" y="38607"/>
                </a:lnTo>
                <a:lnTo>
                  <a:pt x="80263" y="43814"/>
                </a:lnTo>
                <a:lnTo>
                  <a:pt x="80263" y="49402"/>
                </a:lnTo>
                <a:lnTo>
                  <a:pt x="80263" y="188213"/>
                </a:lnTo>
                <a:lnTo>
                  <a:pt x="80263" y="195198"/>
                </a:lnTo>
                <a:lnTo>
                  <a:pt x="80391" y="201421"/>
                </a:lnTo>
                <a:lnTo>
                  <a:pt x="80391" y="207136"/>
                </a:lnTo>
                <a:lnTo>
                  <a:pt x="80391" y="212851"/>
                </a:lnTo>
                <a:lnTo>
                  <a:pt x="80518" y="217931"/>
                </a:lnTo>
                <a:lnTo>
                  <a:pt x="80645" y="222376"/>
                </a:lnTo>
                <a:lnTo>
                  <a:pt x="80772" y="225424"/>
                </a:lnTo>
                <a:lnTo>
                  <a:pt x="82676" y="227456"/>
                </a:lnTo>
                <a:lnTo>
                  <a:pt x="86486" y="228472"/>
                </a:lnTo>
                <a:lnTo>
                  <a:pt x="107823" y="234568"/>
                </a:lnTo>
                <a:lnTo>
                  <a:pt x="108330" y="243204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1" y="242696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4"/>
                </a:lnTo>
                <a:lnTo>
                  <a:pt x="0" y="234568"/>
                </a:lnTo>
                <a:lnTo>
                  <a:pt x="23241" y="228091"/>
                </a:lnTo>
                <a:lnTo>
                  <a:pt x="26161" y="227329"/>
                </a:lnTo>
                <a:lnTo>
                  <a:pt x="27685" y="225551"/>
                </a:lnTo>
                <a:lnTo>
                  <a:pt x="27939" y="222757"/>
                </a:lnTo>
                <a:lnTo>
                  <a:pt x="28067" y="218058"/>
                </a:lnTo>
                <a:lnTo>
                  <a:pt x="28194" y="212978"/>
                </a:lnTo>
                <a:lnTo>
                  <a:pt x="28194" y="207263"/>
                </a:lnTo>
                <a:lnTo>
                  <a:pt x="28321" y="201548"/>
                </a:lnTo>
                <a:lnTo>
                  <a:pt x="28321" y="38988"/>
                </a:lnTo>
                <a:lnTo>
                  <a:pt x="28194" y="34289"/>
                </a:lnTo>
                <a:lnTo>
                  <a:pt x="28194" y="29463"/>
                </a:lnTo>
                <a:lnTo>
                  <a:pt x="28067" y="25145"/>
                </a:lnTo>
                <a:lnTo>
                  <a:pt x="507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28408" y="5054472"/>
            <a:ext cx="179070" cy="243204"/>
          </a:xfrm>
          <a:custGeom>
            <a:avLst/>
            <a:gdLst/>
            <a:ahLst/>
            <a:cxnLst/>
            <a:rect l="l" t="t" r="r" b="b"/>
            <a:pathLst>
              <a:path w="179070" h="243204">
                <a:moveTo>
                  <a:pt x="0" y="0"/>
                </a:moveTo>
                <a:lnTo>
                  <a:pt x="12025" y="259"/>
                </a:lnTo>
                <a:lnTo>
                  <a:pt x="23717" y="460"/>
                </a:lnTo>
                <a:lnTo>
                  <a:pt x="35075" y="589"/>
                </a:lnTo>
                <a:lnTo>
                  <a:pt x="46100" y="634"/>
                </a:lnTo>
                <a:lnTo>
                  <a:pt x="90043" y="634"/>
                </a:lnTo>
                <a:lnTo>
                  <a:pt x="111285" y="589"/>
                </a:lnTo>
                <a:lnTo>
                  <a:pt x="132921" y="460"/>
                </a:lnTo>
                <a:lnTo>
                  <a:pt x="154961" y="259"/>
                </a:lnTo>
                <a:lnTo>
                  <a:pt x="177419" y="0"/>
                </a:lnTo>
                <a:lnTo>
                  <a:pt x="178562" y="1269"/>
                </a:lnTo>
                <a:lnTo>
                  <a:pt x="167894" y="59054"/>
                </a:lnTo>
                <a:lnTo>
                  <a:pt x="158496" y="60451"/>
                </a:lnTo>
                <a:lnTo>
                  <a:pt x="147447" y="18287"/>
                </a:lnTo>
                <a:lnTo>
                  <a:pt x="80264" y="18287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524" y="109346"/>
                </a:lnTo>
                <a:lnTo>
                  <a:pt x="134747" y="85597"/>
                </a:lnTo>
                <a:lnTo>
                  <a:pt x="146176" y="85089"/>
                </a:lnTo>
                <a:lnTo>
                  <a:pt x="145936" y="96875"/>
                </a:lnTo>
                <a:lnTo>
                  <a:pt x="145780" y="107076"/>
                </a:lnTo>
                <a:lnTo>
                  <a:pt x="145694" y="115683"/>
                </a:lnTo>
                <a:lnTo>
                  <a:pt x="145669" y="122681"/>
                </a:lnTo>
                <a:lnTo>
                  <a:pt x="145694" y="129565"/>
                </a:lnTo>
                <a:lnTo>
                  <a:pt x="145780" y="138033"/>
                </a:lnTo>
                <a:lnTo>
                  <a:pt x="145936" y="148095"/>
                </a:lnTo>
                <a:lnTo>
                  <a:pt x="146176" y="159765"/>
                </a:lnTo>
                <a:lnTo>
                  <a:pt x="134747" y="160781"/>
                </a:lnTo>
                <a:lnTo>
                  <a:pt x="128270" y="136270"/>
                </a:lnTo>
                <a:lnTo>
                  <a:pt x="127508" y="133222"/>
                </a:lnTo>
                <a:lnTo>
                  <a:pt x="125730" y="131571"/>
                </a:lnTo>
                <a:lnTo>
                  <a:pt x="90043" y="131063"/>
                </a:lnTo>
                <a:lnTo>
                  <a:pt x="80264" y="131063"/>
                </a:lnTo>
                <a:lnTo>
                  <a:pt x="80264" y="188213"/>
                </a:lnTo>
                <a:lnTo>
                  <a:pt x="80287" y="198006"/>
                </a:lnTo>
                <a:lnTo>
                  <a:pt x="110617" y="234568"/>
                </a:lnTo>
                <a:lnTo>
                  <a:pt x="111125" y="243204"/>
                </a:lnTo>
                <a:lnTo>
                  <a:pt x="97549" y="242964"/>
                </a:lnTo>
                <a:lnTo>
                  <a:pt x="83677" y="242808"/>
                </a:lnTo>
                <a:lnTo>
                  <a:pt x="69494" y="242722"/>
                </a:lnTo>
                <a:lnTo>
                  <a:pt x="54991" y="242696"/>
                </a:lnTo>
                <a:lnTo>
                  <a:pt x="40393" y="242722"/>
                </a:lnTo>
                <a:lnTo>
                  <a:pt x="26511" y="242808"/>
                </a:lnTo>
                <a:lnTo>
                  <a:pt x="13342" y="242964"/>
                </a:lnTo>
                <a:lnTo>
                  <a:pt x="889" y="243204"/>
                </a:lnTo>
                <a:lnTo>
                  <a:pt x="0" y="234568"/>
                </a:lnTo>
                <a:lnTo>
                  <a:pt x="28225" y="207105"/>
                </a:lnTo>
                <a:lnTo>
                  <a:pt x="28321" y="188213"/>
                </a:lnTo>
                <a:lnTo>
                  <a:pt x="28321" y="50037"/>
                </a:lnTo>
                <a:lnTo>
                  <a:pt x="28321" y="44322"/>
                </a:lnTo>
                <a:lnTo>
                  <a:pt x="28321" y="38988"/>
                </a:lnTo>
                <a:lnTo>
                  <a:pt x="28194" y="34289"/>
                </a:lnTo>
                <a:lnTo>
                  <a:pt x="28194" y="29463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2849" y="4357751"/>
            <a:ext cx="2000885" cy="1143000"/>
          </a:xfrm>
          <a:custGeom>
            <a:avLst/>
            <a:gdLst/>
            <a:ahLst/>
            <a:cxnLst/>
            <a:rect l="l" t="t" r="r" b="b"/>
            <a:pathLst>
              <a:path w="2000885" h="1143000">
                <a:moveTo>
                  <a:pt x="0" y="190500"/>
                </a:moveTo>
                <a:lnTo>
                  <a:pt x="5030" y="146797"/>
                </a:lnTo>
                <a:lnTo>
                  <a:pt x="19361" y="106691"/>
                </a:lnTo>
                <a:lnTo>
                  <a:pt x="41847" y="71321"/>
                </a:lnTo>
                <a:lnTo>
                  <a:pt x="71348" y="41827"/>
                </a:lnTo>
                <a:lnTo>
                  <a:pt x="106718" y="19349"/>
                </a:lnTo>
                <a:lnTo>
                  <a:pt x="146817" y="5027"/>
                </a:lnTo>
                <a:lnTo>
                  <a:pt x="190500" y="0"/>
                </a:lnTo>
                <a:lnTo>
                  <a:pt x="1809775" y="0"/>
                </a:lnTo>
                <a:lnTo>
                  <a:pt x="1853438" y="5027"/>
                </a:lnTo>
                <a:lnTo>
                  <a:pt x="1893528" y="19349"/>
                </a:lnTo>
                <a:lnTo>
                  <a:pt x="1928900" y="41827"/>
                </a:lnTo>
                <a:lnTo>
                  <a:pt x="1958407" y="71321"/>
                </a:lnTo>
                <a:lnTo>
                  <a:pt x="1980903" y="106691"/>
                </a:lnTo>
                <a:lnTo>
                  <a:pt x="1995241" y="146797"/>
                </a:lnTo>
                <a:lnTo>
                  <a:pt x="2000275" y="190500"/>
                </a:lnTo>
                <a:lnTo>
                  <a:pt x="2000275" y="952500"/>
                </a:lnTo>
                <a:lnTo>
                  <a:pt x="1995241" y="996162"/>
                </a:lnTo>
                <a:lnTo>
                  <a:pt x="1980903" y="1036253"/>
                </a:lnTo>
                <a:lnTo>
                  <a:pt x="1958407" y="1071625"/>
                </a:lnTo>
                <a:lnTo>
                  <a:pt x="1928900" y="1101132"/>
                </a:lnTo>
                <a:lnTo>
                  <a:pt x="1893528" y="1123627"/>
                </a:lnTo>
                <a:lnTo>
                  <a:pt x="1853438" y="1137965"/>
                </a:lnTo>
                <a:lnTo>
                  <a:pt x="1809775" y="1143000"/>
                </a:lnTo>
                <a:lnTo>
                  <a:pt x="190500" y="1143000"/>
                </a:lnTo>
                <a:lnTo>
                  <a:pt x="146817" y="1137965"/>
                </a:lnTo>
                <a:lnTo>
                  <a:pt x="106718" y="1123627"/>
                </a:lnTo>
                <a:lnTo>
                  <a:pt x="71348" y="1101132"/>
                </a:lnTo>
                <a:lnTo>
                  <a:pt x="41847" y="1071625"/>
                </a:lnTo>
                <a:lnTo>
                  <a:pt x="19361" y="1036253"/>
                </a:lnTo>
                <a:lnTo>
                  <a:pt x="5030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484" y="4378452"/>
            <a:ext cx="1239012" cy="7924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9055" y="4378452"/>
            <a:ext cx="595884" cy="792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52500" y="437845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39367" y="4378452"/>
            <a:ext cx="1181100" cy="7924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48027" y="437845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484" y="4805171"/>
            <a:ext cx="1431036" cy="792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21080" y="4805171"/>
            <a:ext cx="595884" cy="792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4524" y="4805171"/>
            <a:ext cx="731519" cy="7924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03603" y="4805171"/>
            <a:ext cx="923544" cy="7924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54707" y="4805171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6090" y="4561966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21" y="84962"/>
                </a:moveTo>
                <a:lnTo>
                  <a:pt x="311213" y="84962"/>
                </a:lnTo>
                <a:lnTo>
                  <a:pt x="321208" y="98297"/>
                </a:lnTo>
                <a:lnTo>
                  <a:pt x="325259" y="103504"/>
                </a:lnTo>
                <a:lnTo>
                  <a:pt x="461886" y="274700"/>
                </a:lnTo>
                <a:lnTo>
                  <a:pt x="481825" y="272795"/>
                </a:lnTo>
                <a:lnTo>
                  <a:pt x="481825" y="192785"/>
                </a:lnTo>
                <a:lnTo>
                  <a:pt x="459625" y="192785"/>
                </a:lnTo>
                <a:lnTo>
                  <a:pt x="454774" y="186308"/>
                </a:lnTo>
                <a:lnTo>
                  <a:pt x="450037" y="180212"/>
                </a:lnTo>
                <a:lnTo>
                  <a:pt x="445414" y="174370"/>
                </a:lnTo>
                <a:lnTo>
                  <a:pt x="374021" y="84962"/>
                </a:lnTo>
                <a:close/>
              </a:path>
              <a:path w="629285" h="338454">
                <a:moveTo>
                  <a:pt x="260578" y="29971"/>
                </a:moveTo>
                <a:lnTo>
                  <a:pt x="261099" y="38861"/>
                </a:lnTo>
                <a:lnTo>
                  <a:pt x="286994" y="46354"/>
                </a:lnTo>
                <a:lnTo>
                  <a:pt x="288378" y="48386"/>
                </a:lnTo>
                <a:lnTo>
                  <a:pt x="288493" y="51307"/>
                </a:lnTo>
                <a:lnTo>
                  <a:pt x="288650" y="57402"/>
                </a:lnTo>
                <a:lnTo>
                  <a:pt x="288762" y="236966"/>
                </a:lnTo>
                <a:lnTo>
                  <a:pt x="288650" y="245405"/>
                </a:lnTo>
                <a:lnTo>
                  <a:pt x="260578" y="264540"/>
                </a:lnTo>
                <a:lnTo>
                  <a:pt x="261454" y="273303"/>
                </a:lnTo>
                <a:lnTo>
                  <a:pt x="283257" y="272907"/>
                </a:lnTo>
                <a:lnTo>
                  <a:pt x="292437" y="272821"/>
                </a:lnTo>
                <a:lnTo>
                  <a:pt x="338920" y="272795"/>
                </a:lnTo>
                <a:lnTo>
                  <a:pt x="338429" y="264286"/>
                </a:lnTo>
                <a:lnTo>
                  <a:pt x="311643" y="236966"/>
                </a:lnTo>
                <a:lnTo>
                  <a:pt x="311556" y="101345"/>
                </a:lnTo>
                <a:lnTo>
                  <a:pt x="311442" y="93471"/>
                </a:lnTo>
                <a:lnTo>
                  <a:pt x="311213" y="84962"/>
                </a:lnTo>
                <a:lnTo>
                  <a:pt x="374021" y="84962"/>
                </a:lnTo>
                <a:lnTo>
                  <a:pt x="330719" y="30733"/>
                </a:lnTo>
                <a:lnTo>
                  <a:pt x="297865" y="30733"/>
                </a:lnTo>
                <a:lnTo>
                  <a:pt x="282041" y="30543"/>
                </a:lnTo>
                <a:lnTo>
                  <a:pt x="260578" y="29971"/>
                </a:lnTo>
                <a:close/>
              </a:path>
              <a:path w="629285" h="338454">
                <a:moveTo>
                  <a:pt x="338920" y="272795"/>
                </a:moveTo>
                <a:lnTo>
                  <a:pt x="300469" y="272795"/>
                </a:lnTo>
                <a:lnTo>
                  <a:pt x="308526" y="272821"/>
                </a:lnTo>
                <a:lnTo>
                  <a:pt x="338950" y="273303"/>
                </a:lnTo>
                <a:lnTo>
                  <a:pt x="338920" y="272795"/>
                </a:lnTo>
                <a:close/>
              </a:path>
              <a:path w="629285" h="338454">
                <a:moveTo>
                  <a:pt x="431711" y="29971"/>
                </a:moveTo>
                <a:lnTo>
                  <a:pt x="432231" y="39242"/>
                </a:lnTo>
                <a:lnTo>
                  <a:pt x="454431" y="45211"/>
                </a:lnTo>
                <a:lnTo>
                  <a:pt x="457314" y="46100"/>
                </a:lnTo>
                <a:lnTo>
                  <a:pt x="459328" y="180212"/>
                </a:lnTo>
                <a:lnTo>
                  <a:pt x="459440" y="186308"/>
                </a:lnTo>
                <a:lnTo>
                  <a:pt x="459625" y="192785"/>
                </a:lnTo>
                <a:lnTo>
                  <a:pt x="481825" y="192785"/>
                </a:lnTo>
                <a:lnTo>
                  <a:pt x="481865" y="71278"/>
                </a:lnTo>
                <a:lnTo>
                  <a:pt x="481968" y="63753"/>
                </a:lnTo>
                <a:lnTo>
                  <a:pt x="482142" y="56800"/>
                </a:lnTo>
                <a:lnTo>
                  <a:pt x="482460" y="48386"/>
                </a:lnTo>
                <a:lnTo>
                  <a:pt x="483844" y="46354"/>
                </a:lnTo>
                <a:lnTo>
                  <a:pt x="510082" y="38861"/>
                </a:lnTo>
                <a:lnTo>
                  <a:pt x="509293" y="30733"/>
                </a:lnTo>
                <a:lnTo>
                  <a:pt x="470547" y="30733"/>
                </a:lnTo>
                <a:lnTo>
                  <a:pt x="453386" y="30543"/>
                </a:lnTo>
                <a:lnTo>
                  <a:pt x="431711" y="29971"/>
                </a:lnTo>
                <a:close/>
              </a:path>
              <a:path w="629285" h="338454">
                <a:moveTo>
                  <a:pt x="330111" y="29971"/>
                </a:moveTo>
                <a:lnTo>
                  <a:pt x="322374" y="30305"/>
                </a:lnTo>
                <a:lnTo>
                  <a:pt x="314421" y="30543"/>
                </a:lnTo>
                <a:lnTo>
                  <a:pt x="306252" y="30686"/>
                </a:lnTo>
                <a:lnTo>
                  <a:pt x="297865" y="30733"/>
                </a:lnTo>
                <a:lnTo>
                  <a:pt x="330719" y="30733"/>
                </a:lnTo>
                <a:lnTo>
                  <a:pt x="330111" y="29971"/>
                </a:lnTo>
                <a:close/>
              </a:path>
              <a:path w="629285" h="338454">
                <a:moveTo>
                  <a:pt x="509219" y="29971"/>
                </a:moveTo>
                <a:lnTo>
                  <a:pt x="487845" y="30543"/>
                </a:lnTo>
                <a:lnTo>
                  <a:pt x="470547" y="30733"/>
                </a:lnTo>
                <a:lnTo>
                  <a:pt x="509293" y="30733"/>
                </a:lnTo>
                <a:lnTo>
                  <a:pt x="509219" y="29971"/>
                </a:lnTo>
                <a:close/>
              </a:path>
              <a:path w="629285" h="338454">
                <a:moveTo>
                  <a:pt x="126238" y="29971"/>
                </a:moveTo>
                <a:lnTo>
                  <a:pt x="126758" y="38861"/>
                </a:lnTo>
                <a:lnTo>
                  <a:pt x="152641" y="46354"/>
                </a:lnTo>
                <a:lnTo>
                  <a:pt x="154038" y="48386"/>
                </a:lnTo>
                <a:lnTo>
                  <a:pt x="154152" y="51307"/>
                </a:lnTo>
                <a:lnTo>
                  <a:pt x="154248" y="54609"/>
                </a:lnTo>
                <a:lnTo>
                  <a:pt x="154345" y="59054"/>
                </a:lnTo>
                <a:lnTo>
                  <a:pt x="154470" y="231520"/>
                </a:lnTo>
                <a:lnTo>
                  <a:pt x="154357" y="242823"/>
                </a:lnTo>
                <a:lnTo>
                  <a:pt x="149466" y="258190"/>
                </a:lnTo>
                <a:lnTo>
                  <a:pt x="126238" y="264540"/>
                </a:lnTo>
                <a:lnTo>
                  <a:pt x="127101" y="273303"/>
                </a:lnTo>
                <a:lnTo>
                  <a:pt x="152504" y="272907"/>
                </a:lnTo>
                <a:lnTo>
                  <a:pt x="166442" y="272821"/>
                </a:lnTo>
                <a:lnTo>
                  <a:pt x="234564" y="272795"/>
                </a:lnTo>
                <a:lnTo>
                  <a:pt x="234086" y="264540"/>
                </a:lnTo>
                <a:lnTo>
                  <a:pt x="206540" y="231520"/>
                </a:lnTo>
                <a:lnTo>
                  <a:pt x="206654" y="59054"/>
                </a:lnTo>
                <a:lnTo>
                  <a:pt x="234594" y="38861"/>
                </a:lnTo>
                <a:lnTo>
                  <a:pt x="233804" y="30733"/>
                </a:lnTo>
                <a:lnTo>
                  <a:pt x="179641" y="30733"/>
                </a:lnTo>
                <a:lnTo>
                  <a:pt x="151639" y="30543"/>
                </a:lnTo>
                <a:lnTo>
                  <a:pt x="126238" y="29971"/>
                </a:lnTo>
                <a:close/>
              </a:path>
              <a:path w="629285" h="338454">
                <a:moveTo>
                  <a:pt x="234564" y="272795"/>
                </a:moveTo>
                <a:lnTo>
                  <a:pt x="181203" y="272795"/>
                </a:lnTo>
                <a:lnTo>
                  <a:pt x="195527" y="272821"/>
                </a:lnTo>
                <a:lnTo>
                  <a:pt x="234594" y="273303"/>
                </a:lnTo>
                <a:lnTo>
                  <a:pt x="234564" y="272795"/>
                </a:lnTo>
                <a:close/>
              </a:path>
              <a:path w="629285" h="338454">
                <a:moveTo>
                  <a:pt x="233730" y="29971"/>
                </a:moveTo>
                <a:lnTo>
                  <a:pt x="208243" y="30543"/>
                </a:lnTo>
                <a:lnTo>
                  <a:pt x="179641" y="30733"/>
                </a:lnTo>
                <a:lnTo>
                  <a:pt x="233804" y="30733"/>
                </a:lnTo>
                <a:lnTo>
                  <a:pt x="233730" y="29971"/>
                </a:lnTo>
                <a:close/>
              </a:path>
              <a:path w="629285" h="338454">
                <a:moveTo>
                  <a:pt x="543369" y="0"/>
                </a:moveTo>
                <a:lnTo>
                  <a:pt x="535393" y="6984"/>
                </a:lnTo>
                <a:lnTo>
                  <a:pt x="559594" y="40225"/>
                </a:lnTo>
                <a:lnTo>
                  <a:pt x="576878" y="78406"/>
                </a:lnTo>
                <a:lnTo>
                  <a:pt x="587246" y="121517"/>
                </a:lnTo>
                <a:lnTo>
                  <a:pt x="590702" y="169544"/>
                </a:lnTo>
                <a:lnTo>
                  <a:pt x="587246" y="217312"/>
                </a:lnTo>
                <a:lnTo>
                  <a:pt x="576878" y="260222"/>
                </a:lnTo>
                <a:lnTo>
                  <a:pt x="559594" y="298275"/>
                </a:lnTo>
                <a:lnTo>
                  <a:pt x="535393" y="331469"/>
                </a:lnTo>
                <a:lnTo>
                  <a:pt x="543369" y="338454"/>
                </a:lnTo>
                <a:lnTo>
                  <a:pt x="580842" y="302855"/>
                </a:lnTo>
                <a:lnTo>
                  <a:pt x="607612" y="262731"/>
                </a:lnTo>
                <a:lnTo>
                  <a:pt x="623675" y="218082"/>
                </a:lnTo>
                <a:lnTo>
                  <a:pt x="629031" y="168909"/>
                </a:lnTo>
                <a:lnTo>
                  <a:pt x="623675" y="120050"/>
                </a:lnTo>
                <a:lnTo>
                  <a:pt x="607612" y="75596"/>
                </a:lnTo>
                <a:lnTo>
                  <a:pt x="580842" y="35571"/>
                </a:lnTo>
                <a:lnTo>
                  <a:pt x="543369" y="0"/>
                </a:lnTo>
                <a:close/>
              </a:path>
              <a:path w="629285" h="338454">
                <a:moveTo>
                  <a:pt x="85648" y="0"/>
                </a:moveTo>
                <a:lnTo>
                  <a:pt x="48177" y="35617"/>
                </a:lnTo>
                <a:lnTo>
                  <a:pt x="21412" y="75771"/>
                </a:lnTo>
                <a:lnTo>
                  <a:pt x="5353" y="120425"/>
                </a:lnTo>
                <a:lnTo>
                  <a:pt x="0" y="169544"/>
                </a:lnTo>
                <a:lnTo>
                  <a:pt x="5353" y="218404"/>
                </a:lnTo>
                <a:lnTo>
                  <a:pt x="21412" y="262858"/>
                </a:lnTo>
                <a:lnTo>
                  <a:pt x="48177" y="302883"/>
                </a:lnTo>
                <a:lnTo>
                  <a:pt x="85648" y="338454"/>
                </a:lnTo>
                <a:lnTo>
                  <a:pt x="93624" y="331469"/>
                </a:lnTo>
                <a:lnTo>
                  <a:pt x="69428" y="298229"/>
                </a:lnTo>
                <a:lnTo>
                  <a:pt x="52144" y="260048"/>
                </a:lnTo>
                <a:lnTo>
                  <a:pt x="41773" y="216937"/>
                </a:lnTo>
                <a:lnTo>
                  <a:pt x="38315" y="168909"/>
                </a:lnTo>
                <a:lnTo>
                  <a:pt x="41773" y="121142"/>
                </a:lnTo>
                <a:lnTo>
                  <a:pt x="52144" y="78231"/>
                </a:lnTo>
                <a:lnTo>
                  <a:pt x="69428" y="40179"/>
                </a:lnTo>
                <a:lnTo>
                  <a:pt x="93624" y="6984"/>
                </a:lnTo>
                <a:lnTo>
                  <a:pt x="8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6668" y="459193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37" y="333"/>
                </a:lnTo>
                <a:lnTo>
                  <a:pt x="21463" y="571"/>
                </a:lnTo>
                <a:lnTo>
                  <a:pt x="30078" y="714"/>
                </a:lnTo>
                <a:lnTo>
                  <a:pt x="37287" y="762"/>
                </a:lnTo>
                <a:lnTo>
                  <a:pt x="45674" y="714"/>
                </a:lnTo>
                <a:lnTo>
                  <a:pt x="53843" y="571"/>
                </a:lnTo>
                <a:lnTo>
                  <a:pt x="61795" y="333"/>
                </a:lnTo>
                <a:lnTo>
                  <a:pt x="69532" y="0"/>
                </a:lnTo>
                <a:lnTo>
                  <a:pt x="184835" y="144399"/>
                </a:lnTo>
                <a:lnTo>
                  <a:pt x="189458" y="150241"/>
                </a:lnTo>
                <a:lnTo>
                  <a:pt x="194195" y="156337"/>
                </a:lnTo>
                <a:lnTo>
                  <a:pt x="199047" y="162813"/>
                </a:lnTo>
                <a:lnTo>
                  <a:pt x="198818" y="154812"/>
                </a:lnTo>
                <a:lnTo>
                  <a:pt x="198704" y="147193"/>
                </a:lnTo>
                <a:lnTo>
                  <a:pt x="198704" y="139827"/>
                </a:lnTo>
                <a:lnTo>
                  <a:pt x="198704" y="49403"/>
                </a:lnTo>
                <a:lnTo>
                  <a:pt x="171653" y="9271"/>
                </a:lnTo>
                <a:lnTo>
                  <a:pt x="171132" y="0"/>
                </a:lnTo>
                <a:lnTo>
                  <a:pt x="182533" y="333"/>
                </a:lnTo>
                <a:lnTo>
                  <a:pt x="192808" y="571"/>
                </a:lnTo>
                <a:lnTo>
                  <a:pt x="201954" y="714"/>
                </a:lnTo>
                <a:lnTo>
                  <a:pt x="209969" y="762"/>
                </a:lnTo>
                <a:lnTo>
                  <a:pt x="218108" y="714"/>
                </a:lnTo>
                <a:lnTo>
                  <a:pt x="227266" y="571"/>
                </a:lnTo>
                <a:lnTo>
                  <a:pt x="237443" y="333"/>
                </a:lnTo>
                <a:lnTo>
                  <a:pt x="248640" y="0"/>
                </a:lnTo>
                <a:lnTo>
                  <a:pt x="249504" y="8890"/>
                </a:lnTo>
                <a:lnTo>
                  <a:pt x="221279" y="41856"/>
                </a:lnTo>
                <a:lnTo>
                  <a:pt x="221246" y="50165"/>
                </a:lnTo>
                <a:lnTo>
                  <a:pt x="221246" y="242824"/>
                </a:lnTo>
                <a:lnTo>
                  <a:pt x="201307" y="244729"/>
                </a:lnTo>
                <a:lnTo>
                  <a:pt x="64681" y="73533"/>
                </a:lnTo>
                <a:lnTo>
                  <a:pt x="60629" y="68325"/>
                </a:lnTo>
                <a:lnTo>
                  <a:pt x="55956" y="62103"/>
                </a:lnTo>
                <a:lnTo>
                  <a:pt x="50634" y="54991"/>
                </a:lnTo>
                <a:lnTo>
                  <a:pt x="50863" y="63500"/>
                </a:lnTo>
                <a:lnTo>
                  <a:pt x="50977" y="71374"/>
                </a:lnTo>
                <a:lnTo>
                  <a:pt x="50977" y="78612"/>
                </a:lnTo>
                <a:lnTo>
                  <a:pt x="50977" y="188341"/>
                </a:lnTo>
                <a:lnTo>
                  <a:pt x="52882" y="227456"/>
                </a:lnTo>
                <a:lnTo>
                  <a:pt x="55664" y="228219"/>
                </a:lnTo>
                <a:lnTo>
                  <a:pt x="77851" y="234315"/>
                </a:lnTo>
                <a:lnTo>
                  <a:pt x="78371" y="243331"/>
                </a:lnTo>
                <a:lnTo>
                  <a:pt x="67192" y="243091"/>
                </a:lnTo>
                <a:lnTo>
                  <a:pt x="57049" y="242935"/>
                </a:lnTo>
                <a:lnTo>
                  <a:pt x="47948" y="242849"/>
                </a:lnTo>
                <a:lnTo>
                  <a:pt x="39890" y="242824"/>
                </a:lnTo>
                <a:lnTo>
                  <a:pt x="31858" y="242849"/>
                </a:lnTo>
                <a:lnTo>
                  <a:pt x="22679" y="242935"/>
                </a:lnTo>
                <a:lnTo>
                  <a:pt x="12351" y="243091"/>
                </a:lnTo>
                <a:lnTo>
                  <a:pt x="876" y="243331"/>
                </a:lnTo>
                <a:lnTo>
                  <a:pt x="0" y="234569"/>
                </a:lnTo>
                <a:lnTo>
                  <a:pt x="28182" y="207184"/>
                </a:lnTo>
                <a:lnTo>
                  <a:pt x="28270" y="188341"/>
                </a:lnTo>
                <a:lnTo>
                  <a:pt x="28270" y="50165"/>
                </a:lnTo>
                <a:lnTo>
                  <a:pt x="23761" y="15621"/>
                </a:lnTo>
                <a:lnTo>
                  <a:pt x="520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2328" y="459193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5" y="333"/>
                </a:lnTo>
                <a:lnTo>
                  <a:pt x="25401" y="571"/>
                </a:lnTo>
                <a:lnTo>
                  <a:pt x="39078" y="714"/>
                </a:lnTo>
                <a:lnTo>
                  <a:pt x="53403" y="762"/>
                </a:lnTo>
                <a:lnTo>
                  <a:pt x="68093" y="714"/>
                </a:lnTo>
                <a:lnTo>
                  <a:pt x="82005" y="571"/>
                </a:lnTo>
                <a:lnTo>
                  <a:pt x="95139" y="333"/>
                </a:lnTo>
                <a:lnTo>
                  <a:pt x="107492" y="0"/>
                </a:lnTo>
                <a:lnTo>
                  <a:pt x="108356" y="8890"/>
                </a:lnTo>
                <a:lnTo>
                  <a:pt x="80365" y="33909"/>
                </a:lnTo>
                <a:lnTo>
                  <a:pt x="80302" y="38735"/>
                </a:lnTo>
                <a:lnTo>
                  <a:pt x="80276" y="43942"/>
                </a:lnTo>
                <a:lnTo>
                  <a:pt x="80276" y="49403"/>
                </a:lnTo>
                <a:lnTo>
                  <a:pt x="80276" y="188341"/>
                </a:lnTo>
                <a:lnTo>
                  <a:pt x="80276" y="195325"/>
                </a:lnTo>
                <a:lnTo>
                  <a:pt x="80302" y="201549"/>
                </a:lnTo>
                <a:lnTo>
                  <a:pt x="80365" y="207263"/>
                </a:lnTo>
                <a:lnTo>
                  <a:pt x="80416" y="212852"/>
                </a:lnTo>
                <a:lnTo>
                  <a:pt x="107848" y="234569"/>
                </a:lnTo>
                <a:lnTo>
                  <a:pt x="108356" y="243331"/>
                </a:lnTo>
                <a:lnTo>
                  <a:pt x="95983" y="243091"/>
                </a:lnTo>
                <a:lnTo>
                  <a:pt x="82961" y="242935"/>
                </a:lnTo>
                <a:lnTo>
                  <a:pt x="69289" y="242849"/>
                </a:lnTo>
                <a:lnTo>
                  <a:pt x="54965" y="242824"/>
                </a:lnTo>
                <a:lnTo>
                  <a:pt x="40204" y="242849"/>
                </a:lnTo>
                <a:lnTo>
                  <a:pt x="26266" y="242935"/>
                </a:lnTo>
                <a:lnTo>
                  <a:pt x="13153" y="243091"/>
                </a:lnTo>
                <a:lnTo>
                  <a:pt x="863" y="243331"/>
                </a:lnTo>
                <a:lnTo>
                  <a:pt x="0" y="234569"/>
                </a:lnTo>
                <a:lnTo>
                  <a:pt x="23228" y="228219"/>
                </a:lnTo>
                <a:lnTo>
                  <a:pt x="26123" y="227456"/>
                </a:lnTo>
                <a:lnTo>
                  <a:pt x="27685" y="225552"/>
                </a:lnTo>
                <a:lnTo>
                  <a:pt x="27914" y="222885"/>
                </a:lnTo>
                <a:lnTo>
                  <a:pt x="28028" y="218186"/>
                </a:lnTo>
                <a:lnTo>
                  <a:pt x="28117" y="212979"/>
                </a:lnTo>
                <a:lnTo>
                  <a:pt x="28168" y="207263"/>
                </a:lnTo>
                <a:lnTo>
                  <a:pt x="28232" y="201549"/>
                </a:lnTo>
                <a:lnTo>
                  <a:pt x="28257" y="195325"/>
                </a:lnTo>
                <a:lnTo>
                  <a:pt x="28257" y="188341"/>
                </a:lnTo>
                <a:lnTo>
                  <a:pt x="28257" y="50165"/>
                </a:lnTo>
                <a:lnTo>
                  <a:pt x="28257" y="44323"/>
                </a:lnTo>
                <a:lnTo>
                  <a:pt x="28232" y="39116"/>
                </a:lnTo>
                <a:lnTo>
                  <a:pt x="28168" y="34417"/>
                </a:lnTo>
                <a:lnTo>
                  <a:pt x="28117" y="29591"/>
                </a:lnTo>
                <a:lnTo>
                  <a:pt x="23748" y="15621"/>
                </a:lnTo>
                <a:lnTo>
                  <a:pt x="520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1484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7975" y="0"/>
                </a:moveTo>
                <a:lnTo>
                  <a:pt x="45448" y="35571"/>
                </a:lnTo>
                <a:lnTo>
                  <a:pt x="72218" y="75596"/>
                </a:lnTo>
                <a:lnTo>
                  <a:pt x="88282" y="120050"/>
                </a:lnTo>
                <a:lnTo>
                  <a:pt x="93637" y="168909"/>
                </a:lnTo>
                <a:lnTo>
                  <a:pt x="88282" y="218082"/>
                </a:lnTo>
                <a:lnTo>
                  <a:pt x="72218" y="262731"/>
                </a:lnTo>
                <a:lnTo>
                  <a:pt x="45448" y="302855"/>
                </a:lnTo>
                <a:lnTo>
                  <a:pt x="7975" y="338454"/>
                </a:lnTo>
                <a:lnTo>
                  <a:pt x="0" y="331469"/>
                </a:lnTo>
                <a:lnTo>
                  <a:pt x="24201" y="298275"/>
                </a:lnTo>
                <a:lnTo>
                  <a:pt x="41484" y="260222"/>
                </a:lnTo>
                <a:lnTo>
                  <a:pt x="51852" y="217312"/>
                </a:lnTo>
                <a:lnTo>
                  <a:pt x="55308" y="169544"/>
                </a:lnTo>
                <a:lnTo>
                  <a:pt x="51852" y="121517"/>
                </a:lnTo>
                <a:lnTo>
                  <a:pt x="41484" y="78406"/>
                </a:lnTo>
                <a:lnTo>
                  <a:pt x="24201" y="40225"/>
                </a:lnTo>
                <a:lnTo>
                  <a:pt x="0" y="6984"/>
                </a:lnTo>
                <a:lnTo>
                  <a:pt x="797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6090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648" y="0"/>
                </a:moveTo>
                <a:lnTo>
                  <a:pt x="93624" y="6984"/>
                </a:lnTo>
                <a:lnTo>
                  <a:pt x="69428" y="40179"/>
                </a:lnTo>
                <a:lnTo>
                  <a:pt x="52144" y="78231"/>
                </a:lnTo>
                <a:lnTo>
                  <a:pt x="41773" y="121142"/>
                </a:lnTo>
                <a:lnTo>
                  <a:pt x="38315" y="168909"/>
                </a:lnTo>
                <a:lnTo>
                  <a:pt x="41773" y="216937"/>
                </a:lnTo>
                <a:lnTo>
                  <a:pt x="52144" y="260048"/>
                </a:lnTo>
                <a:lnTo>
                  <a:pt x="69428" y="298229"/>
                </a:lnTo>
                <a:lnTo>
                  <a:pt x="93624" y="331469"/>
                </a:lnTo>
                <a:lnTo>
                  <a:pt x="85648" y="338454"/>
                </a:lnTo>
                <a:lnTo>
                  <a:pt x="48177" y="302883"/>
                </a:lnTo>
                <a:lnTo>
                  <a:pt x="21412" y="262858"/>
                </a:lnTo>
                <a:lnTo>
                  <a:pt x="5353" y="218404"/>
                </a:lnTo>
                <a:lnTo>
                  <a:pt x="0" y="169544"/>
                </a:lnTo>
                <a:lnTo>
                  <a:pt x="5353" y="120425"/>
                </a:lnTo>
                <a:lnTo>
                  <a:pt x="21412" y="75771"/>
                </a:lnTo>
                <a:lnTo>
                  <a:pt x="48177" y="35617"/>
                </a:lnTo>
                <a:lnTo>
                  <a:pt x="8564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70521" y="474857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70521" y="473591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82064" y="4588002"/>
            <a:ext cx="686435" cy="304165"/>
          </a:xfrm>
          <a:custGeom>
            <a:avLst/>
            <a:gdLst/>
            <a:ahLst/>
            <a:cxnLst/>
            <a:rect l="l" t="t" r="r" b="b"/>
            <a:pathLst>
              <a:path w="686435" h="304164">
                <a:moveTo>
                  <a:pt x="304672" y="188214"/>
                </a:moveTo>
                <a:lnTo>
                  <a:pt x="288544" y="188214"/>
                </a:lnTo>
                <a:lnTo>
                  <a:pt x="282194" y="190627"/>
                </a:lnTo>
                <a:lnTo>
                  <a:pt x="277241" y="195325"/>
                </a:lnTo>
                <a:lnTo>
                  <a:pt x="272288" y="200152"/>
                </a:lnTo>
                <a:lnTo>
                  <a:pt x="269875" y="206756"/>
                </a:lnTo>
                <a:lnTo>
                  <a:pt x="269875" y="215265"/>
                </a:lnTo>
                <a:lnTo>
                  <a:pt x="279782" y="221605"/>
                </a:lnTo>
                <a:lnTo>
                  <a:pt x="286845" y="229028"/>
                </a:lnTo>
                <a:lnTo>
                  <a:pt x="291074" y="237571"/>
                </a:lnTo>
                <a:lnTo>
                  <a:pt x="292481" y="247269"/>
                </a:lnTo>
                <a:lnTo>
                  <a:pt x="290530" y="258794"/>
                </a:lnTo>
                <a:lnTo>
                  <a:pt x="284686" y="270319"/>
                </a:lnTo>
                <a:lnTo>
                  <a:pt x="274960" y="281844"/>
                </a:lnTo>
                <a:lnTo>
                  <a:pt x="261365" y="293370"/>
                </a:lnTo>
                <a:lnTo>
                  <a:pt x="270128" y="303911"/>
                </a:lnTo>
                <a:lnTo>
                  <a:pt x="303561" y="274978"/>
                </a:lnTo>
                <a:lnTo>
                  <a:pt x="324260" y="233527"/>
                </a:lnTo>
                <a:lnTo>
                  <a:pt x="325119" y="222377"/>
                </a:lnTo>
                <a:lnTo>
                  <a:pt x="324617" y="215352"/>
                </a:lnTo>
                <a:lnTo>
                  <a:pt x="323103" y="208946"/>
                </a:lnTo>
                <a:lnTo>
                  <a:pt x="320565" y="203160"/>
                </a:lnTo>
                <a:lnTo>
                  <a:pt x="316991" y="197993"/>
                </a:lnTo>
                <a:lnTo>
                  <a:pt x="311531" y="191516"/>
                </a:lnTo>
                <a:lnTo>
                  <a:pt x="304672" y="188214"/>
                </a:lnTo>
                <a:close/>
              </a:path>
              <a:path w="686435" h="304164">
                <a:moveTo>
                  <a:pt x="124046" y="246761"/>
                </a:moveTo>
                <a:lnTo>
                  <a:pt x="46990" y="246761"/>
                </a:lnTo>
                <a:lnTo>
                  <a:pt x="55205" y="246786"/>
                </a:lnTo>
                <a:lnTo>
                  <a:pt x="70635" y="247028"/>
                </a:lnTo>
                <a:lnTo>
                  <a:pt x="77850" y="247269"/>
                </a:lnTo>
                <a:lnTo>
                  <a:pt x="92900" y="247618"/>
                </a:lnTo>
                <a:lnTo>
                  <a:pt x="109854" y="247777"/>
                </a:lnTo>
                <a:lnTo>
                  <a:pt x="124046" y="246761"/>
                </a:lnTo>
                <a:close/>
              </a:path>
              <a:path w="686435" h="304164">
                <a:moveTo>
                  <a:pt x="0" y="3937"/>
                </a:moveTo>
                <a:lnTo>
                  <a:pt x="507" y="12827"/>
                </a:lnTo>
                <a:lnTo>
                  <a:pt x="26415" y="20320"/>
                </a:lnTo>
                <a:lnTo>
                  <a:pt x="27812" y="22352"/>
                </a:lnTo>
                <a:lnTo>
                  <a:pt x="27978" y="26463"/>
                </a:lnTo>
                <a:lnTo>
                  <a:pt x="28075" y="216552"/>
                </a:lnTo>
                <a:lnTo>
                  <a:pt x="27994" y="224805"/>
                </a:lnTo>
                <a:lnTo>
                  <a:pt x="0" y="238506"/>
                </a:lnTo>
                <a:lnTo>
                  <a:pt x="888" y="247269"/>
                </a:lnTo>
                <a:lnTo>
                  <a:pt x="24225" y="246872"/>
                </a:lnTo>
                <a:lnTo>
                  <a:pt x="35679" y="246786"/>
                </a:lnTo>
                <a:lnTo>
                  <a:pt x="124046" y="246761"/>
                </a:lnTo>
                <a:lnTo>
                  <a:pt x="140787" y="245562"/>
                </a:lnTo>
                <a:lnTo>
                  <a:pt x="168052" y="238918"/>
                </a:lnTo>
                <a:lnTo>
                  <a:pt x="184089" y="231394"/>
                </a:lnTo>
                <a:lnTo>
                  <a:pt x="107315" y="231394"/>
                </a:lnTo>
                <a:lnTo>
                  <a:pt x="101853" y="231267"/>
                </a:lnTo>
                <a:lnTo>
                  <a:pt x="91185" y="230759"/>
                </a:lnTo>
                <a:lnTo>
                  <a:pt x="85851" y="230124"/>
                </a:lnTo>
                <a:lnTo>
                  <a:pt x="80263" y="228981"/>
                </a:lnTo>
                <a:lnTo>
                  <a:pt x="80263" y="21462"/>
                </a:lnTo>
                <a:lnTo>
                  <a:pt x="88453" y="20869"/>
                </a:lnTo>
                <a:lnTo>
                  <a:pt x="96440" y="20431"/>
                </a:lnTo>
                <a:lnTo>
                  <a:pt x="104213" y="20159"/>
                </a:lnTo>
                <a:lnTo>
                  <a:pt x="111759" y="20066"/>
                </a:lnTo>
                <a:lnTo>
                  <a:pt x="199197" y="20066"/>
                </a:lnTo>
                <a:lnTo>
                  <a:pt x="196848" y="18512"/>
                </a:lnTo>
                <a:lnTo>
                  <a:pt x="174545" y="9858"/>
                </a:lnTo>
                <a:lnTo>
                  <a:pt x="148429" y="4699"/>
                </a:lnTo>
                <a:lnTo>
                  <a:pt x="46481" y="4699"/>
                </a:lnTo>
                <a:lnTo>
                  <a:pt x="23717" y="4508"/>
                </a:lnTo>
                <a:lnTo>
                  <a:pt x="0" y="3937"/>
                </a:lnTo>
                <a:close/>
              </a:path>
              <a:path w="686435" h="304164">
                <a:moveTo>
                  <a:pt x="199197" y="20066"/>
                </a:moveTo>
                <a:lnTo>
                  <a:pt x="111759" y="20066"/>
                </a:lnTo>
                <a:lnTo>
                  <a:pt x="130577" y="21663"/>
                </a:lnTo>
                <a:lnTo>
                  <a:pt x="146669" y="26463"/>
                </a:lnTo>
                <a:lnTo>
                  <a:pt x="178982" y="60196"/>
                </a:lnTo>
                <a:lnTo>
                  <a:pt x="188317" y="99387"/>
                </a:lnTo>
                <a:lnTo>
                  <a:pt x="189484" y="124079"/>
                </a:lnTo>
                <a:lnTo>
                  <a:pt x="188267" y="149488"/>
                </a:lnTo>
                <a:lnTo>
                  <a:pt x="178500" y="189926"/>
                </a:lnTo>
                <a:lnTo>
                  <a:pt x="145811" y="224805"/>
                </a:lnTo>
                <a:lnTo>
                  <a:pt x="112648" y="231394"/>
                </a:lnTo>
                <a:lnTo>
                  <a:pt x="184089" y="231394"/>
                </a:lnTo>
                <a:lnTo>
                  <a:pt x="227417" y="192766"/>
                </a:lnTo>
                <a:lnTo>
                  <a:pt x="245514" y="142942"/>
                </a:lnTo>
                <a:lnTo>
                  <a:pt x="247776" y="112649"/>
                </a:lnTo>
                <a:lnTo>
                  <a:pt x="245731" y="87096"/>
                </a:lnTo>
                <a:lnTo>
                  <a:pt x="239601" y="64912"/>
                </a:lnTo>
                <a:lnTo>
                  <a:pt x="229399" y="46087"/>
                </a:lnTo>
                <a:lnTo>
                  <a:pt x="215137" y="30606"/>
                </a:lnTo>
                <a:lnTo>
                  <a:pt x="199197" y="20066"/>
                </a:lnTo>
                <a:close/>
              </a:path>
              <a:path w="686435" h="304164">
                <a:moveTo>
                  <a:pt x="117856" y="2921"/>
                </a:moveTo>
                <a:lnTo>
                  <a:pt x="108763" y="2970"/>
                </a:lnTo>
                <a:lnTo>
                  <a:pt x="99790" y="3127"/>
                </a:lnTo>
                <a:lnTo>
                  <a:pt x="90959" y="3403"/>
                </a:lnTo>
                <a:lnTo>
                  <a:pt x="82296" y="3810"/>
                </a:lnTo>
                <a:lnTo>
                  <a:pt x="64770" y="4444"/>
                </a:lnTo>
                <a:lnTo>
                  <a:pt x="55721" y="4631"/>
                </a:lnTo>
                <a:lnTo>
                  <a:pt x="46481" y="4699"/>
                </a:lnTo>
                <a:lnTo>
                  <a:pt x="148429" y="4699"/>
                </a:lnTo>
                <a:lnTo>
                  <a:pt x="148114" y="4651"/>
                </a:lnTo>
                <a:lnTo>
                  <a:pt x="117856" y="2921"/>
                </a:lnTo>
                <a:close/>
              </a:path>
              <a:path w="686435" h="304164">
                <a:moveTo>
                  <a:pt x="591820" y="0"/>
                </a:moveTo>
                <a:lnTo>
                  <a:pt x="532384" y="8683"/>
                </a:lnTo>
                <a:lnTo>
                  <a:pt x="487045" y="34798"/>
                </a:lnTo>
                <a:lnTo>
                  <a:pt x="458184" y="76152"/>
                </a:lnTo>
                <a:lnTo>
                  <a:pt x="448564" y="130937"/>
                </a:lnTo>
                <a:lnTo>
                  <a:pt x="450969" y="158202"/>
                </a:lnTo>
                <a:lnTo>
                  <a:pt x="470209" y="203160"/>
                </a:lnTo>
                <a:lnTo>
                  <a:pt x="507757" y="234948"/>
                </a:lnTo>
                <a:lnTo>
                  <a:pt x="558518" y="251088"/>
                </a:lnTo>
                <a:lnTo>
                  <a:pt x="588517" y="253111"/>
                </a:lnTo>
                <a:lnTo>
                  <a:pt x="605591" y="252585"/>
                </a:lnTo>
                <a:lnTo>
                  <a:pt x="623093" y="250999"/>
                </a:lnTo>
                <a:lnTo>
                  <a:pt x="641024" y="248342"/>
                </a:lnTo>
                <a:lnTo>
                  <a:pt x="659384" y="244602"/>
                </a:lnTo>
                <a:lnTo>
                  <a:pt x="660654" y="243459"/>
                </a:lnTo>
                <a:lnTo>
                  <a:pt x="660654" y="236600"/>
                </a:lnTo>
                <a:lnTo>
                  <a:pt x="589534" y="236600"/>
                </a:lnTo>
                <a:lnTo>
                  <a:pt x="570986" y="234765"/>
                </a:lnTo>
                <a:lnTo>
                  <a:pt x="528320" y="207137"/>
                </a:lnTo>
                <a:lnTo>
                  <a:pt x="511968" y="171910"/>
                </a:lnTo>
                <a:lnTo>
                  <a:pt x="506476" y="124968"/>
                </a:lnTo>
                <a:lnTo>
                  <a:pt x="507835" y="101084"/>
                </a:lnTo>
                <a:lnTo>
                  <a:pt x="518745" y="61460"/>
                </a:lnTo>
                <a:lnTo>
                  <a:pt x="554323" y="24003"/>
                </a:lnTo>
                <a:lnTo>
                  <a:pt x="588898" y="16764"/>
                </a:lnTo>
                <a:lnTo>
                  <a:pt x="654296" y="16764"/>
                </a:lnTo>
                <a:lnTo>
                  <a:pt x="655828" y="8636"/>
                </a:lnTo>
                <a:lnTo>
                  <a:pt x="654558" y="7112"/>
                </a:lnTo>
                <a:lnTo>
                  <a:pt x="639058" y="4018"/>
                </a:lnTo>
                <a:lnTo>
                  <a:pt x="623427" y="1793"/>
                </a:lnTo>
                <a:lnTo>
                  <a:pt x="607677" y="450"/>
                </a:lnTo>
                <a:lnTo>
                  <a:pt x="591820" y="0"/>
                </a:lnTo>
                <a:close/>
              </a:path>
              <a:path w="686435" h="304164">
                <a:moveTo>
                  <a:pt x="580897" y="139573"/>
                </a:moveTo>
                <a:lnTo>
                  <a:pt x="581405" y="148209"/>
                </a:lnTo>
                <a:lnTo>
                  <a:pt x="605028" y="154940"/>
                </a:lnTo>
                <a:lnTo>
                  <a:pt x="607822" y="155829"/>
                </a:lnTo>
                <a:lnTo>
                  <a:pt x="609727" y="235077"/>
                </a:lnTo>
                <a:lnTo>
                  <a:pt x="602487" y="236093"/>
                </a:lnTo>
                <a:lnTo>
                  <a:pt x="595757" y="236600"/>
                </a:lnTo>
                <a:lnTo>
                  <a:pt x="660654" y="236600"/>
                </a:lnTo>
                <a:lnTo>
                  <a:pt x="660780" y="168529"/>
                </a:lnTo>
                <a:lnTo>
                  <a:pt x="686180" y="148209"/>
                </a:lnTo>
                <a:lnTo>
                  <a:pt x="685105" y="140081"/>
                </a:lnTo>
                <a:lnTo>
                  <a:pt x="634237" y="140081"/>
                </a:lnTo>
                <a:lnTo>
                  <a:pt x="620117" y="140055"/>
                </a:lnTo>
                <a:lnTo>
                  <a:pt x="606520" y="139969"/>
                </a:lnTo>
                <a:lnTo>
                  <a:pt x="580897" y="139573"/>
                </a:lnTo>
                <a:close/>
              </a:path>
              <a:path w="686435" h="304164">
                <a:moveTo>
                  <a:pt x="685037" y="139573"/>
                </a:moveTo>
                <a:lnTo>
                  <a:pt x="673939" y="139813"/>
                </a:lnTo>
                <a:lnTo>
                  <a:pt x="634237" y="140081"/>
                </a:lnTo>
                <a:lnTo>
                  <a:pt x="685105" y="140081"/>
                </a:lnTo>
                <a:lnTo>
                  <a:pt x="685037" y="139573"/>
                </a:lnTo>
                <a:close/>
              </a:path>
              <a:path w="686435" h="304164">
                <a:moveTo>
                  <a:pt x="654296" y="16764"/>
                </a:moveTo>
                <a:lnTo>
                  <a:pt x="588898" y="16764"/>
                </a:lnTo>
                <a:lnTo>
                  <a:pt x="598304" y="17069"/>
                </a:lnTo>
                <a:lnTo>
                  <a:pt x="607091" y="17970"/>
                </a:lnTo>
                <a:lnTo>
                  <a:pt x="615259" y="19442"/>
                </a:lnTo>
                <a:lnTo>
                  <a:pt x="622808" y="21462"/>
                </a:lnTo>
                <a:lnTo>
                  <a:pt x="634999" y="69342"/>
                </a:lnTo>
                <a:lnTo>
                  <a:pt x="644652" y="67945"/>
                </a:lnTo>
                <a:lnTo>
                  <a:pt x="654296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37335" y="4770120"/>
            <a:ext cx="75946" cy="1278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56233" y="4601971"/>
            <a:ext cx="121412" cy="22351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82064" y="4590922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856" y="0"/>
                </a:moveTo>
                <a:lnTo>
                  <a:pt x="174545" y="6937"/>
                </a:lnTo>
                <a:lnTo>
                  <a:pt x="215137" y="27685"/>
                </a:lnTo>
                <a:lnTo>
                  <a:pt x="239601" y="61991"/>
                </a:lnTo>
                <a:lnTo>
                  <a:pt x="247776" y="109727"/>
                </a:lnTo>
                <a:lnTo>
                  <a:pt x="245514" y="140021"/>
                </a:lnTo>
                <a:lnTo>
                  <a:pt x="227417" y="189845"/>
                </a:lnTo>
                <a:lnTo>
                  <a:pt x="191650" y="224924"/>
                </a:lnTo>
                <a:lnTo>
                  <a:pt x="140787" y="242641"/>
                </a:lnTo>
                <a:lnTo>
                  <a:pt x="109854" y="244856"/>
                </a:lnTo>
                <a:lnTo>
                  <a:pt x="101139" y="244812"/>
                </a:lnTo>
                <a:lnTo>
                  <a:pt x="92900" y="244697"/>
                </a:lnTo>
                <a:lnTo>
                  <a:pt x="85137" y="244534"/>
                </a:lnTo>
                <a:lnTo>
                  <a:pt x="77850" y="244347"/>
                </a:lnTo>
                <a:lnTo>
                  <a:pt x="70635" y="244107"/>
                </a:lnTo>
                <a:lnTo>
                  <a:pt x="63087" y="243951"/>
                </a:lnTo>
                <a:lnTo>
                  <a:pt x="55205" y="243865"/>
                </a:lnTo>
                <a:lnTo>
                  <a:pt x="46990" y="243839"/>
                </a:lnTo>
                <a:lnTo>
                  <a:pt x="35679" y="243865"/>
                </a:lnTo>
                <a:lnTo>
                  <a:pt x="24225" y="243951"/>
                </a:lnTo>
                <a:lnTo>
                  <a:pt x="12628" y="244107"/>
                </a:lnTo>
                <a:lnTo>
                  <a:pt x="888" y="244347"/>
                </a:lnTo>
                <a:lnTo>
                  <a:pt x="0" y="235584"/>
                </a:lnTo>
                <a:lnTo>
                  <a:pt x="28066" y="219201"/>
                </a:lnTo>
                <a:lnTo>
                  <a:pt x="28066" y="213994"/>
                </a:lnTo>
                <a:lnTo>
                  <a:pt x="28193" y="208279"/>
                </a:lnTo>
                <a:lnTo>
                  <a:pt x="28193" y="35432"/>
                </a:lnTo>
                <a:lnTo>
                  <a:pt x="28066" y="30606"/>
                </a:lnTo>
                <a:lnTo>
                  <a:pt x="28066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5" y="17399"/>
                </a:lnTo>
                <a:lnTo>
                  <a:pt x="23748" y="16637"/>
                </a:lnTo>
                <a:lnTo>
                  <a:pt x="507" y="9906"/>
                </a:lnTo>
                <a:lnTo>
                  <a:pt x="0" y="1015"/>
                </a:lnTo>
                <a:lnTo>
                  <a:pt x="11977" y="1349"/>
                </a:lnTo>
                <a:lnTo>
                  <a:pt x="23717" y="1587"/>
                </a:lnTo>
                <a:lnTo>
                  <a:pt x="35218" y="1730"/>
                </a:lnTo>
                <a:lnTo>
                  <a:pt x="46481" y="1777"/>
                </a:lnTo>
                <a:lnTo>
                  <a:pt x="55721" y="1710"/>
                </a:lnTo>
                <a:lnTo>
                  <a:pt x="64770" y="1523"/>
                </a:lnTo>
                <a:lnTo>
                  <a:pt x="73628" y="1242"/>
                </a:lnTo>
                <a:lnTo>
                  <a:pt x="82296" y="888"/>
                </a:lnTo>
                <a:lnTo>
                  <a:pt x="90959" y="482"/>
                </a:lnTo>
                <a:lnTo>
                  <a:pt x="99790" y="206"/>
                </a:lnTo>
                <a:lnTo>
                  <a:pt x="108763" y="49"/>
                </a:lnTo>
                <a:lnTo>
                  <a:pt x="1178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30629" y="4588002"/>
            <a:ext cx="238125" cy="253365"/>
          </a:xfrm>
          <a:custGeom>
            <a:avLst/>
            <a:gdLst/>
            <a:ahLst/>
            <a:cxnLst/>
            <a:rect l="l" t="t" r="r" b="b"/>
            <a:pathLst>
              <a:path w="238125" h="253364">
                <a:moveTo>
                  <a:pt x="143256" y="0"/>
                </a:moveTo>
                <a:lnTo>
                  <a:pt x="190494" y="4018"/>
                </a:lnTo>
                <a:lnTo>
                  <a:pt x="207263" y="8636"/>
                </a:lnTo>
                <a:lnTo>
                  <a:pt x="196087" y="67945"/>
                </a:lnTo>
                <a:lnTo>
                  <a:pt x="186435" y="69342"/>
                </a:lnTo>
                <a:lnTo>
                  <a:pt x="174244" y="21462"/>
                </a:lnTo>
                <a:lnTo>
                  <a:pt x="166695" y="19442"/>
                </a:lnTo>
                <a:lnTo>
                  <a:pt x="158527" y="17970"/>
                </a:lnTo>
                <a:lnTo>
                  <a:pt x="149740" y="17069"/>
                </a:lnTo>
                <a:lnTo>
                  <a:pt x="140334" y="16764"/>
                </a:lnTo>
                <a:lnTo>
                  <a:pt x="121975" y="18573"/>
                </a:lnTo>
                <a:lnTo>
                  <a:pt x="79756" y="45720"/>
                </a:lnTo>
                <a:lnTo>
                  <a:pt x="59271" y="101084"/>
                </a:lnTo>
                <a:lnTo>
                  <a:pt x="57912" y="124968"/>
                </a:lnTo>
                <a:lnTo>
                  <a:pt x="59289" y="149897"/>
                </a:lnTo>
                <a:lnTo>
                  <a:pt x="70234" y="190994"/>
                </a:lnTo>
                <a:lnTo>
                  <a:pt x="106029" y="229250"/>
                </a:lnTo>
                <a:lnTo>
                  <a:pt x="140969" y="236600"/>
                </a:lnTo>
                <a:lnTo>
                  <a:pt x="147193" y="236600"/>
                </a:lnTo>
                <a:lnTo>
                  <a:pt x="153923" y="236093"/>
                </a:lnTo>
                <a:lnTo>
                  <a:pt x="161162" y="235077"/>
                </a:lnTo>
                <a:lnTo>
                  <a:pt x="161162" y="189484"/>
                </a:lnTo>
                <a:lnTo>
                  <a:pt x="161162" y="183769"/>
                </a:lnTo>
                <a:lnTo>
                  <a:pt x="161035" y="178435"/>
                </a:lnTo>
                <a:lnTo>
                  <a:pt x="161035" y="173736"/>
                </a:lnTo>
                <a:lnTo>
                  <a:pt x="160908" y="168910"/>
                </a:lnTo>
                <a:lnTo>
                  <a:pt x="160908" y="164592"/>
                </a:lnTo>
                <a:lnTo>
                  <a:pt x="160781" y="160655"/>
                </a:lnTo>
                <a:lnTo>
                  <a:pt x="160654" y="157734"/>
                </a:lnTo>
                <a:lnTo>
                  <a:pt x="159257" y="155829"/>
                </a:lnTo>
                <a:lnTo>
                  <a:pt x="156463" y="154940"/>
                </a:lnTo>
                <a:lnTo>
                  <a:pt x="132841" y="148209"/>
                </a:lnTo>
                <a:lnTo>
                  <a:pt x="132333" y="139573"/>
                </a:lnTo>
                <a:lnTo>
                  <a:pt x="144883" y="139813"/>
                </a:lnTo>
                <a:lnTo>
                  <a:pt x="157956" y="139969"/>
                </a:lnTo>
                <a:lnTo>
                  <a:pt x="171553" y="140055"/>
                </a:lnTo>
                <a:lnTo>
                  <a:pt x="185673" y="140081"/>
                </a:lnTo>
                <a:lnTo>
                  <a:pt x="199987" y="140055"/>
                </a:lnTo>
                <a:lnTo>
                  <a:pt x="213217" y="139969"/>
                </a:lnTo>
                <a:lnTo>
                  <a:pt x="225375" y="139813"/>
                </a:lnTo>
                <a:lnTo>
                  <a:pt x="236473" y="139573"/>
                </a:lnTo>
                <a:lnTo>
                  <a:pt x="237616" y="148209"/>
                </a:lnTo>
                <a:lnTo>
                  <a:pt x="212344" y="163830"/>
                </a:lnTo>
                <a:lnTo>
                  <a:pt x="212216" y="168529"/>
                </a:lnTo>
                <a:lnTo>
                  <a:pt x="212216" y="173228"/>
                </a:lnTo>
                <a:lnTo>
                  <a:pt x="212089" y="178054"/>
                </a:lnTo>
                <a:lnTo>
                  <a:pt x="212089" y="183261"/>
                </a:lnTo>
                <a:lnTo>
                  <a:pt x="212089" y="188849"/>
                </a:lnTo>
                <a:lnTo>
                  <a:pt x="212089" y="243459"/>
                </a:lnTo>
                <a:lnTo>
                  <a:pt x="210819" y="244602"/>
                </a:lnTo>
                <a:lnTo>
                  <a:pt x="192460" y="248342"/>
                </a:lnTo>
                <a:lnTo>
                  <a:pt x="174529" y="250999"/>
                </a:lnTo>
                <a:lnTo>
                  <a:pt x="157027" y="252585"/>
                </a:lnTo>
                <a:lnTo>
                  <a:pt x="139953" y="253111"/>
                </a:lnTo>
                <a:lnTo>
                  <a:pt x="109954" y="251088"/>
                </a:lnTo>
                <a:lnTo>
                  <a:pt x="59193" y="234948"/>
                </a:lnTo>
                <a:lnTo>
                  <a:pt x="21645" y="203160"/>
                </a:lnTo>
                <a:lnTo>
                  <a:pt x="2405" y="158202"/>
                </a:lnTo>
                <a:lnTo>
                  <a:pt x="0" y="130937"/>
                </a:lnTo>
                <a:lnTo>
                  <a:pt x="2405" y="101859"/>
                </a:lnTo>
                <a:lnTo>
                  <a:pt x="21645" y="53802"/>
                </a:lnTo>
                <a:lnTo>
                  <a:pt x="59388" y="19556"/>
                </a:lnTo>
                <a:lnTo>
                  <a:pt x="111775" y="2168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09994" y="4982590"/>
            <a:ext cx="918591" cy="35064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62545" y="517529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62545" y="516263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87221" y="5017642"/>
            <a:ext cx="247777" cy="2448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87221" y="5017642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5" h="245110">
                <a:moveTo>
                  <a:pt x="117856" y="0"/>
                </a:moveTo>
                <a:lnTo>
                  <a:pt x="174545" y="6937"/>
                </a:lnTo>
                <a:lnTo>
                  <a:pt x="215137" y="27685"/>
                </a:lnTo>
                <a:lnTo>
                  <a:pt x="239601" y="61991"/>
                </a:lnTo>
                <a:lnTo>
                  <a:pt x="247777" y="109727"/>
                </a:lnTo>
                <a:lnTo>
                  <a:pt x="245514" y="140021"/>
                </a:lnTo>
                <a:lnTo>
                  <a:pt x="227417" y="189845"/>
                </a:lnTo>
                <a:lnTo>
                  <a:pt x="191650" y="224924"/>
                </a:lnTo>
                <a:lnTo>
                  <a:pt x="140787" y="242641"/>
                </a:lnTo>
                <a:lnTo>
                  <a:pt x="109854" y="244855"/>
                </a:lnTo>
                <a:lnTo>
                  <a:pt x="101139" y="244812"/>
                </a:lnTo>
                <a:lnTo>
                  <a:pt x="92900" y="244697"/>
                </a:lnTo>
                <a:lnTo>
                  <a:pt x="85137" y="244534"/>
                </a:lnTo>
                <a:lnTo>
                  <a:pt x="77850" y="244347"/>
                </a:lnTo>
                <a:lnTo>
                  <a:pt x="70635" y="244107"/>
                </a:lnTo>
                <a:lnTo>
                  <a:pt x="63087" y="243951"/>
                </a:lnTo>
                <a:lnTo>
                  <a:pt x="55205" y="243865"/>
                </a:lnTo>
                <a:lnTo>
                  <a:pt x="46990" y="243839"/>
                </a:lnTo>
                <a:lnTo>
                  <a:pt x="35679" y="243865"/>
                </a:lnTo>
                <a:lnTo>
                  <a:pt x="24225" y="243951"/>
                </a:lnTo>
                <a:lnTo>
                  <a:pt x="12628" y="244107"/>
                </a:lnTo>
                <a:lnTo>
                  <a:pt x="888" y="244347"/>
                </a:lnTo>
                <a:lnTo>
                  <a:pt x="0" y="235584"/>
                </a:lnTo>
                <a:lnTo>
                  <a:pt x="28066" y="219201"/>
                </a:lnTo>
                <a:lnTo>
                  <a:pt x="28066" y="213994"/>
                </a:lnTo>
                <a:lnTo>
                  <a:pt x="28193" y="208279"/>
                </a:lnTo>
                <a:lnTo>
                  <a:pt x="28193" y="35432"/>
                </a:lnTo>
                <a:lnTo>
                  <a:pt x="28066" y="30606"/>
                </a:lnTo>
                <a:lnTo>
                  <a:pt x="28066" y="26288"/>
                </a:lnTo>
                <a:lnTo>
                  <a:pt x="27940" y="22351"/>
                </a:lnTo>
                <a:lnTo>
                  <a:pt x="27812" y="19430"/>
                </a:lnTo>
                <a:lnTo>
                  <a:pt x="26415" y="17398"/>
                </a:lnTo>
                <a:lnTo>
                  <a:pt x="23748" y="16636"/>
                </a:lnTo>
                <a:lnTo>
                  <a:pt x="507" y="9905"/>
                </a:lnTo>
                <a:lnTo>
                  <a:pt x="0" y="1015"/>
                </a:lnTo>
                <a:lnTo>
                  <a:pt x="11977" y="1349"/>
                </a:lnTo>
                <a:lnTo>
                  <a:pt x="23717" y="1587"/>
                </a:lnTo>
                <a:lnTo>
                  <a:pt x="35218" y="1730"/>
                </a:lnTo>
                <a:lnTo>
                  <a:pt x="46481" y="1777"/>
                </a:lnTo>
                <a:lnTo>
                  <a:pt x="55721" y="1710"/>
                </a:lnTo>
                <a:lnTo>
                  <a:pt x="64770" y="1523"/>
                </a:lnTo>
                <a:lnTo>
                  <a:pt x="73628" y="1242"/>
                </a:lnTo>
                <a:lnTo>
                  <a:pt x="82295" y="888"/>
                </a:lnTo>
                <a:lnTo>
                  <a:pt x="90959" y="482"/>
                </a:lnTo>
                <a:lnTo>
                  <a:pt x="99790" y="206"/>
                </a:lnTo>
                <a:lnTo>
                  <a:pt x="108763" y="49"/>
                </a:lnTo>
                <a:lnTo>
                  <a:pt x="117856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48586" y="5014721"/>
            <a:ext cx="426720" cy="304165"/>
          </a:xfrm>
          <a:custGeom>
            <a:avLst/>
            <a:gdLst/>
            <a:ahLst/>
            <a:cxnLst/>
            <a:rect l="l" t="t" r="r" b="b"/>
            <a:pathLst>
              <a:path w="426719" h="304164">
                <a:moveTo>
                  <a:pt x="43306" y="188213"/>
                </a:moveTo>
                <a:lnTo>
                  <a:pt x="27177" y="188213"/>
                </a:lnTo>
                <a:lnTo>
                  <a:pt x="20827" y="190626"/>
                </a:lnTo>
                <a:lnTo>
                  <a:pt x="15875" y="195325"/>
                </a:lnTo>
                <a:lnTo>
                  <a:pt x="10921" y="200151"/>
                </a:lnTo>
                <a:lnTo>
                  <a:pt x="8508" y="206755"/>
                </a:lnTo>
                <a:lnTo>
                  <a:pt x="8508" y="215264"/>
                </a:lnTo>
                <a:lnTo>
                  <a:pt x="18416" y="221605"/>
                </a:lnTo>
                <a:lnTo>
                  <a:pt x="25479" y="229028"/>
                </a:lnTo>
                <a:lnTo>
                  <a:pt x="29708" y="237571"/>
                </a:lnTo>
                <a:lnTo>
                  <a:pt x="31114" y="247268"/>
                </a:lnTo>
                <a:lnTo>
                  <a:pt x="29164" y="258794"/>
                </a:lnTo>
                <a:lnTo>
                  <a:pt x="23320" y="270319"/>
                </a:lnTo>
                <a:lnTo>
                  <a:pt x="13594" y="281844"/>
                </a:lnTo>
                <a:lnTo>
                  <a:pt x="0" y="293369"/>
                </a:lnTo>
                <a:lnTo>
                  <a:pt x="8762" y="303910"/>
                </a:lnTo>
                <a:lnTo>
                  <a:pt x="42195" y="274978"/>
                </a:lnTo>
                <a:lnTo>
                  <a:pt x="62894" y="233527"/>
                </a:lnTo>
                <a:lnTo>
                  <a:pt x="63754" y="222376"/>
                </a:lnTo>
                <a:lnTo>
                  <a:pt x="63251" y="215352"/>
                </a:lnTo>
                <a:lnTo>
                  <a:pt x="61737" y="208946"/>
                </a:lnTo>
                <a:lnTo>
                  <a:pt x="59199" y="203160"/>
                </a:lnTo>
                <a:lnTo>
                  <a:pt x="55625" y="197992"/>
                </a:lnTo>
                <a:lnTo>
                  <a:pt x="50164" y="191515"/>
                </a:lnTo>
                <a:lnTo>
                  <a:pt x="43306" y="188213"/>
                </a:lnTo>
                <a:close/>
              </a:path>
              <a:path w="426719" h="304164">
                <a:moveTo>
                  <a:pt x="331977" y="0"/>
                </a:moveTo>
                <a:lnTo>
                  <a:pt x="272542" y="8683"/>
                </a:lnTo>
                <a:lnTo>
                  <a:pt x="227202" y="34797"/>
                </a:lnTo>
                <a:lnTo>
                  <a:pt x="198342" y="76152"/>
                </a:lnTo>
                <a:lnTo>
                  <a:pt x="188721" y="130936"/>
                </a:lnTo>
                <a:lnTo>
                  <a:pt x="191127" y="158202"/>
                </a:lnTo>
                <a:lnTo>
                  <a:pt x="210367" y="203160"/>
                </a:lnTo>
                <a:lnTo>
                  <a:pt x="247915" y="234948"/>
                </a:lnTo>
                <a:lnTo>
                  <a:pt x="298676" y="251088"/>
                </a:lnTo>
                <a:lnTo>
                  <a:pt x="328675" y="253110"/>
                </a:lnTo>
                <a:lnTo>
                  <a:pt x="345749" y="252585"/>
                </a:lnTo>
                <a:lnTo>
                  <a:pt x="363251" y="250999"/>
                </a:lnTo>
                <a:lnTo>
                  <a:pt x="381182" y="248342"/>
                </a:lnTo>
                <a:lnTo>
                  <a:pt x="399542" y="244601"/>
                </a:lnTo>
                <a:lnTo>
                  <a:pt x="400812" y="243458"/>
                </a:lnTo>
                <a:lnTo>
                  <a:pt x="400812" y="236600"/>
                </a:lnTo>
                <a:lnTo>
                  <a:pt x="329692" y="236600"/>
                </a:lnTo>
                <a:lnTo>
                  <a:pt x="311144" y="234765"/>
                </a:lnTo>
                <a:lnTo>
                  <a:pt x="268477" y="207136"/>
                </a:lnTo>
                <a:lnTo>
                  <a:pt x="252126" y="171910"/>
                </a:lnTo>
                <a:lnTo>
                  <a:pt x="246633" y="124967"/>
                </a:lnTo>
                <a:lnTo>
                  <a:pt x="247993" y="101084"/>
                </a:lnTo>
                <a:lnTo>
                  <a:pt x="258903" y="61460"/>
                </a:lnTo>
                <a:lnTo>
                  <a:pt x="294481" y="24003"/>
                </a:lnTo>
                <a:lnTo>
                  <a:pt x="329056" y="16763"/>
                </a:lnTo>
                <a:lnTo>
                  <a:pt x="394454" y="16763"/>
                </a:lnTo>
                <a:lnTo>
                  <a:pt x="395986" y="8635"/>
                </a:lnTo>
                <a:lnTo>
                  <a:pt x="394715" y="7111"/>
                </a:lnTo>
                <a:lnTo>
                  <a:pt x="379216" y="4018"/>
                </a:lnTo>
                <a:lnTo>
                  <a:pt x="363585" y="1793"/>
                </a:lnTo>
                <a:lnTo>
                  <a:pt x="347835" y="450"/>
                </a:lnTo>
                <a:lnTo>
                  <a:pt x="331977" y="0"/>
                </a:lnTo>
                <a:close/>
              </a:path>
              <a:path w="426719" h="304164">
                <a:moveTo>
                  <a:pt x="321056" y="139572"/>
                </a:moveTo>
                <a:lnTo>
                  <a:pt x="321563" y="148208"/>
                </a:lnTo>
                <a:lnTo>
                  <a:pt x="345186" y="154939"/>
                </a:lnTo>
                <a:lnTo>
                  <a:pt x="347980" y="155828"/>
                </a:lnTo>
                <a:lnTo>
                  <a:pt x="349885" y="235076"/>
                </a:lnTo>
                <a:lnTo>
                  <a:pt x="342645" y="236092"/>
                </a:lnTo>
                <a:lnTo>
                  <a:pt x="335914" y="236600"/>
                </a:lnTo>
                <a:lnTo>
                  <a:pt x="400812" y="236600"/>
                </a:lnTo>
                <a:lnTo>
                  <a:pt x="400938" y="168528"/>
                </a:lnTo>
                <a:lnTo>
                  <a:pt x="426338" y="148208"/>
                </a:lnTo>
                <a:lnTo>
                  <a:pt x="425263" y="140080"/>
                </a:lnTo>
                <a:lnTo>
                  <a:pt x="374395" y="140080"/>
                </a:lnTo>
                <a:lnTo>
                  <a:pt x="360275" y="140055"/>
                </a:lnTo>
                <a:lnTo>
                  <a:pt x="346678" y="139969"/>
                </a:lnTo>
                <a:lnTo>
                  <a:pt x="321056" y="139572"/>
                </a:lnTo>
                <a:close/>
              </a:path>
              <a:path w="426719" h="304164">
                <a:moveTo>
                  <a:pt x="425195" y="139572"/>
                </a:moveTo>
                <a:lnTo>
                  <a:pt x="414097" y="139813"/>
                </a:lnTo>
                <a:lnTo>
                  <a:pt x="374395" y="140080"/>
                </a:lnTo>
                <a:lnTo>
                  <a:pt x="425263" y="140080"/>
                </a:lnTo>
                <a:lnTo>
                  <a:pt x="425195" y="139572"/>
                </a:lnTo>
                <a:close/>
              </a:path>
              <a:path w="426719" h="304164">
                <a:moveTo>
                  <a:pt x="394454" y="16763"/>
                </a:moveTo>
                <a:lnTo>
                  <a:pt x="329056" y="16763"/>
                </a:lnTo>
                <a:lnTo>
                  <a:pt x="338462" y="17069"/>
                </a:lnTo>
                <a:lnTo>
                  <a:pt x="347249" y="17970"/>
                </a:lnTo>
                <a:lnTo>
                  <a:pt x="355417" y="19442"/>
                </a:lnTo>
                <a:lnTo>
                  <a:pt x="362965" y="21462"/>
                </a:lnTo>
                <a:lnTo>
                  <a:pt x="375157" y="69341"/>
                </a:lnTo>
                <a:lnTo>
                  <a:pt x="384810" y="67944"/>
                </a:lnTo>
                <a:lnTo>
                  <a:pt x="394454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42491" y="5196840"/>
            <a:ext cx="75945" cy="1278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37308" y="5014721"/>
            <a:ext cx="238125" cy="253365"/>
          </a:xfrm>
          <a:custGeom>
            <a:avLst/>
            <a:gdLst/>
            <a:ahLst/>
            <a:cxnLst/>
            <a:rect l="l" t="t" r="r" b="b"/>
            <a:pathLst>
              <a:path w="238125" h="253364">
                <a:moveTo>
                  <a:pt x="143256" y="0"/>
                </a:moveTo>
                <a:lnTo>
                  <a:pt x="190494" y="4018"/>
                </a:lnTo>
                <a:lnTo>
                  <a:pt x="207264" y="8635"/>
                </a:lnTo>
                <a:lnTo>
                  <a:pt x="196088" y="67944"/>
                </a:lnTo>
                <a:lnTo>
                  <a:pt x="186436" y="69341"/>
                </a:lnTo>
                <a:lnTo>
                  <a:pt x="174244" y="21462"/>
                </a:lnTo>
                <a:lnTo>
                  <a:pt x="166695" y="19442"/>
                </a:lnTo>
                <a:lnTo>
                  <a:pt x="158527" y="17970"/>
                </a:lnTo>
                <a:lnTo>
                  <a:pt x="149740" y="17069"/>
                </a:lnTo>
                <a:lnTo>
                  <a:pt x="140335" y="16763"/>
                </a:lnTo>
                <a:lnTo>
                  <a:pt x="121975" y="18573"/>
                </a:lnTo>
                <a:lnTo>
                  <a:pt x="79756" y="45719"/>
                </a:lnTo>
                <a:lnTo>
                  <a:pt x="59271" y="101084"/>
                </a:lnTo>
                <a:lnTo>
                  <a:pt x="57912" y="124967"/>
                </a:lnTo>
                <a:lnTo>
                  <a:pt x="59289" y="149897"/>
                </a:lnTo>
                <a:lnTo>
                  <a:pt x="70234" y="190994"/>
                </a:lnTo>
                <a:lnTo>
                  <a:pt x="106029" y="229250"/>
                </a:lnTo>
                <a:lnTo>
                  <a:pt x="140970" y="236600"/>
                </a:lnTo>
                <a:lnTo>
                  <a:pt x="147193" y="236600"/>
                </a:lnTo>
                <a:lnTo>
                  <a:pt x="153924" y="236092"/>
                </a:lnTo>
                <a:lnTo>
                  <a:pt x="161163" y="235076"/>
                </a:lnTo>
                <a:lnTo>
                  <a:pt x="161163" y="189483"/>
                </a:lnTo>
                <a:lnTo>
                  <a:pt x="161163" y="183769"/>
                </a:lnTo>
                <a:lnTo>
                  <a:pt x="161036" y="178434"/>
                </a:lnTo>
                <a:lnTo>
                  <a:pt x="161036" y="173735"/>
                </a:lnTo>
                <a:lnTo>
                  <a:pt x="160909" y="168909"/>
                </a:lnTo>
                <a:lnTo>
                  <a:pt x="160909" y="164591"/>
                </a:lnTo>
                <a:lnTo>
                  <a:pt x="160782" y="160654"/>
                </a:lnTo>
                <a:lnTo>
                  <a:pt x="160655" y="157733"/>
                </a:lnTo>
                <a:lnTo>
                  <a:pt x="159258" y="155828"/>
                </a:lnTo>
                <a:lnTo>
                  <a:pt x="156464" y="154939"/>
                </a:lnTo>
                <a:lnTo>
                  <a:pt x="132842" y="148208"/>
                </a:lnTo>
                <a:lnTo>
                  <a:pt x="132334" y="139572"/>
                </a:lnTo>
                <a:lnTo>
                  <a:pt x="144883" y="139813"/>
                </a:lnTo>
                <a:lnTo>
                  <a:pt x="157956" y="139969"/>
                </a:lnTo>
                <a:lnTo>
                  <a:pt x="171553" y="140055"/>
                </a:lnTo>
                <a:lnTo>
                  <a:pt x="185674" y="140080"/>
                </a:lnTo>
                <a:lnTo>
                  <a:pt x="199987" y="140055"/>
                </a:lnTo>
                <a:lnTo>
                  <a:pt x="213217" y="139969"/>
                </a:lnTo>
                <a:lnTo>
                  <a:pt x="225375" y="139813"/>
                </a:lnTo>
                <a:lnTo>
                  <a:pt x="236474" y="139572"/>
                </a:lnTo>
                <a:lnTo>
                  <a:pt x="237617" y="148208"/>
                </a:lnTo>
                <a:lnTo>
                  <a:pt x="212217" y="168528"/>
                </a:lnTo>
                <a:lnTo>
                  <a:pt x="212217" y="173227"/>
                </a:lnTo>
                <a:lnTo>
                  <a:pt x="212090" y="178053"/>
                </a:lnTo>
                <a:lnTo>
                  <a:pt x="212090" y="183260"/>
                </a:lnTo>
                <a:lnTo>
                  <a:pt x="212090" y="188848"/>
                </a:lnTo>
                <a:lnTo>
                  <a:pt x="212090" y="243458"/>
                </a:lnTo>
                <a:lnTo>
                  <a:pt x="210820" y="244601"/>
                </a:lnTo>
                <a:lnTo>
                  <a:pt x="192460" y="248342"/>
                </a:lnTo>
                <a:lnTo>
                  <a:pt x="174529" y="250999"/>
                </a:lnTo>
                <a:lnTo>
                  <a:pt x="157027" y="252585"/>
                </a:lnTo>
                <a:lnTo>
                  <a:pt x="139954" y="253110"/>
                </a:lnTo>
                <a:lnTo>
                  <a:pt x="109954" y="251088"/>
                </a:lnTo>
                <a:lnTo>
                  <a:pt x="59193" y="234948"/>
                </a:lnTo>
                <a:lnTo>
                  <a:pt x="21645" y="203160"/>
                </a:lnTo>
                <a:lnTo>
                  <a:pt x="2405" y="158202"/>
                </a:lnTo>
                <a:lnTo>
                  <a:pt x="0" y="130936"/>
                </a:lnTo>
                <a:lnTo>
                  <a:pt x="2405" y="101859"/>
                </a:lnTo>
                <a:lnTo>
                  <a:pt x="21645" y="53802"/>
                </a:lnTo>
                <a:lnTo>
                  <a:pt x="59388" y="19556"/>
                </a:lnTo>
                <a:lnTo>
                  <a:pt x="111775" y="2168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42974" y="3597402"/>
            <a:ext cx="1192530" cy="760730"/>
          </a:xfrm>
          <a:custGeom>
            <a:avLst/>
            <a:gdLst/>
            <a:ahLst/>
            <a:cxnLst/>
            <a:rect l="l" t="t" r="r" b="b"/>
            <a:pathLst>
              <a:path w="1192530" h="760729">
                <a:moveTo>
                  <a:pt x="88671" y="614807"/>
                </a:moveTo>
                <a:lnTo>
                  <a:pt x="0" y="760349"/>
                </a:lnTo>
                <a:lnTo>
                  <a:pt x="169570" y="743966"/>
                </a:lnTo>
                <a:lnTo>
                  <a:pt x="151036" y="714375"/>
                </a:lnTo>
                <a:lnTo>
                  <a:pt x="121107" y="714375"/>
                </a:lnTo>
                <a:lnTo>
                  <a:pt x="94119" y="671322"/>
                </a:lnTo>
                <a:lnTo>
                  <a:pt x="115626" y="657842"/>
                </a:lnTo>
                <a:lnTo>
                  <a:pt x="88671" y="614807"/>
                </a:lnTo>
                <a:close/>
              </a:path>
              <a:path w="1192530" h="760729">
                <a:moveTo>
                  <a:pt x="115626" y="657842"/>
                </a:moveTo>
                <a:lnTo>
                  <a:pt x="94119" y="671322"/>
                </a:lnTo>
                <a:lnTo>
                  <a:pt x="121107" y="714375"/>
                </a:lnTo>
                <a:lnTo>
                  <a:pt x="142598" y="700904"/>
                </a:lnTo>
                <a:lnTo>
                  <a:pt x="115626" y="657842"/>
                </a:lnTo>
                <a:close/>
              </a:path>
              <a:path w="1192530" h="760729">
                <a:moveTo>
                  <a:pt x="142598" y="700904"/>
                </a:moveTo>
                <a:lnTo>
                  <a:pt x="121107" y="714375"/>
                </a:lnTo>
                <a:lnTo>
                  <a:pt x="151036" y="714375"/>
                </a:lnTo>
                <a:lnTo>
                  <a:pt x="142598" y="700904"/>
                </a:lnTo>
                <a:close/>
              </a:path>
              <a:path w="1192530" h="760729">
                <a:moveTo>
                  <a:pt x="1165250" y="0"/>
                </a:moveTo>
                <a:lnTo>
                  <a:pt x="115626" y="657842"/>
                </a:lnTo>
                <a:lnTo>
                  <a:pt x="142598" y="700904"/>
                </a:lnTo>
                <a:lnTo>
                  <a:pt x="1192174" y="43053"/>
                </a:lnTo>
                <a:lnTo>
                  <a:pt x="116525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306954" y="3598164"/>
            <a:ext cx="1050925" cy="760095"/>
          </a:xfrm>
          <a:custGeom>
            <a:avLst/>
            <a:gdLst/>
            <a:ahLst/>
            <a:cxnLst/>
            <a:rect l="l" t="t" r="r" b="b"/>
            <a:pathLst>
              <a:path w="1050925" h="760095">
                <a:moveTo>
                  <a:pt x="911737" y="691738"/>
                </a:moveTo>
                <a:lnTo>
                  <a:pt x="882269" y="733044"/>
                </a:lnTo>
                <a:lnTo>
                  <a:pt x="1050544" y="759587"/>
                </a:lnTo>
                <a:lnTo>
                  <a:pt x="1022434" y="706501"/>
                </a:lnTo>
                <a:lnTo>
                  <a:pt x="932433" y="706501"/>
                </a:lnTo>
                <a:lnTo>
                  <a:pt x="911737" y="691738"/>
                </a:lnTo>
                <a:close/>
              </a:path>
              <a:path w="1050925" h="760095">
                <a:moveTo>
                  <a:pt x="941249" y="650370"/>
                </a:moveTo>
                <a:lnTo>
                  <a:pt x="911737" y="691738"/>
                </a:lnTo>
                <a:lnTo>
                  <a:pt x="932433" y="706501"/>
                </a:lnTo>
                <a:lnTo>
                  <a:pt x="961897" y="665099"/>
                </a:lnTo>
                <a:lnTo>
                  <a:pt x="941249" y="650370"/>
                </a:lnTo>
                <a:close/>
              </a:path>
              <a:path w="1050925" h="760095">
                <a:moveTo>
                  <a:pt x="970787" y="608965"/>
                </a:moveTo>
                <a:lnTo>
                  <a:pt x="941249" y="650370"/>
                </a:lnTo>
                <a:lnTo>
                  <a:pt x="961897" y="665099"/>
                </a:lnTo>
                <a:lnTo>
                  <a:pt x="932433" y="706501"/>
                </a:lnTo>
                <a:lnTo>
                  <a:pt x="1022434" y="706501"/>
                </a:lnTo>
                <a:lnTo>
                  <a:pt x="970787" y="608965"/>
                </a:lnTo>
                <a:close/>
              </a:path>
              <a:path w="1050925" h="760095">
                <a:moveTo>
                  <a:pt x="29463" y="0"/>
                </a:moveTo>
                <a:lnTo>
                  <a:pt x="0" y="41402"/>
                </a:lnTo>
                <a:lnTo>
                  <a:pt x="911737" y="691738"/>
                </a:lnTo>
                <a:lnTo>
                  <a:pt x="941249" y="650370"/>
                </a:lnTo>
                <a:lnTo>
                  <a:pt x="294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286000" y="4357751"/>
            <a:ext cx="2143125" cy="1143000"/>
          </a:xfrm>
          <a:custGeom>
            <a:avLst/>
            <a:gdLst/>
            <a:ahLst/>
            <a:cxnLst/>
            <a:rect l="l" t="t" r="r" b="b"/>
            <a:pathLst>
              <a:path w="2143125" h="1143000">
                <a:moveTo>
                  <a:pt x="0" y="190500"/>
                </a:moveTo>
                <a:lnTo>
                  <a:pt x="5027" y="146797"/>
                </a:lnTo>
                <a:lnTo>
                  <a:pt x="19349" y="106691"/>
                </a:lnTo>
                <a:lnTo>
                  <a:pt x="41827" y="71321"/>
                </a:lnTo>
                <a:lnTo>
                  <a:pt x="71321" y="41827"/>
                </a:lnTo>
                <a:lnTo>
                  <a:pt x="106691" y="19349"/>
                </a:lnTo>
                <a:lnTo>
                  <a:pt x="146797" y="5027"/>
                </a:lnTo>
                <a:lnTo>
                  <a:pt x="190500" y="0"/>
                </a:lnTo>
                <a:lnTo>
                  <a:pt x="1952625" y="0"/>
                </a:lnTo>
                <a:lnTo>
                  <a:pt x="1996287" y="5027"/>
                </a:lnTo>
                <a:lnTo>
                  <a:pt x="2036378" y="19349"/>
                </a:lnTo>
                <a:lnTo>
                  <a:pt x="2071750" y="41827"/>
                </a:lnTo>
                <a:lnTo>
                  <a:pt x="2101257" y="71321"/>
                </a:lnTo>
                <a:lnTo>
                  <a:pt x="2123752" y="106691"/>
                </a:lnTo>
                <a:lnTo>
                  <a:pt x="2138090" y="146797"/>
                </a:lnTo>
                <a:lnTo>
                  <a:pt x="2143125" y="190500"/>
                </a:lnTo>
                <a:lnTo>
                  <a:pt x="2143125" y="952500"/>
                </a:lnTo>
                <a:lnTo>
                  <a:pt x="2138090" y="996162"/>
                </a:lnTo>
                <a:lnTo>
                  <a:pt x="2123752" y="1036253"/>
                </a:lnTo>
                <a:lnTo>
                  <a:pt x="2101257" y="1071625"/>
                </a:lnTo>
                <a:lnTo>
                  <a:pt x="2071750" y="1101132"/>
                </a:lnTo>
                <a:lnTo>
                  <a:pt x="2036378" y="1123627"/>
                </a:lnTo>
                <a:lnTo>
                  <a:pt x="1996287" y="1137965"/>
                </a:lnTo>
                <a:lnTo>
                  <a:pt x="1952625" y="1143000"/>
                </a:lnTo>
                <a:lnTo>
                  <a:pt x="190500" y="1143000"/>
                </a:lnTo>
                <a:lnTo>
                  <a:pt x="146797" y="1137965"/>
                </a:lnTo>
                <a:lnTo>
                  <a:pt x="106691" y="1123627"/>
                </a:lnTo>
                <a:lnTo>
                  <a:pt x="71321" y="1101132"/>
                </a:lnTo>
                <a:lnTo>
                  <a:pt x="41827" y="1071625"/>
                </a:lnTo>
                <a:lnTo>
                  <a:pt x="19349" y="1036253"/>
                </a:lnTo>
                <a:lnTo>
                  <a:pt x="5027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205227" y="4378452"/>
            <a:ext cx="1239012" cy="7924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71800" y="4378452"/>
            <a:ext cx="595884" cy="7924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95244" y="437845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82111" y="4378452"/>
            <a:ext cx="1252727" cy="79248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962400" y="437845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205227" y="4805171"/>
            <a:ext cx="1431036" cy="79247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163823" y="4805171"/>
            <a:ext cx="595884" cy="79247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87267" y="4805171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374135" y="4805171"/>
            <a:ext cx="685800" cy="79247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87496" y="4805171"/>
            <a:ext cx="955548" cy="79247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070603" y="4805171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459227" y="4561966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88" y="84962"/>
                </a:moveTo>
                <a:lnTo>
                  <a:pt x="311277" y="84962"/>
                </a:lnTo>
                <a:lnTo>
                  <a:pt x="316484" y="92074"/>
                </a:lnTo>
                <a:lnTo>
                  <a:pt x="321183" y="98297"/>
                </a:lnTo>
                <a:lnTo>
                  <a:pt x="325247" y="103504"/>
                </a:lnTo>
                <a:lnTo>
                  <a:pt x="461899" y="274700"/>
                </a:lnTo>
                <a:lnTo>
                  <a:pt x="481838" y="272795"/>
                </a:lnTo>
                <a:lnTo>
                  <a:pt x="481838" y="192785"/>
                </a:lnTo>
                <a:lnTo>
                  <a:pt x="459613" y="192785"/>
                </a:lnTo>
                <a:lnTo>
                  <a:pt x="454787" y="186308"/>
                </a:lnTo>
                <a:lnTo>
                  <a:pt x="450088" y="180212"/>
                </a:lnTo>
                <a:lnTo>
                  <a:pt x="373988" y="84962"/>
                </a:lnTo>
                <a:close/>
              </a:path>
              <a:path w="629285" h="338454">
                <a:moveTo>
                  <a:pt x="260604" y="29971"/>
                </a:moveTo>
                <a:lnTo>
                  <a:pt x="261112" y="38861"/>
                </a:lnTo>
                <a:lnTo>
                  <a:pt x="287020" y="46354"/>
                </a:lnTo>
                <a:lnTo>
                  <a:pt x="288417" y="48386"/>
                </a:lnTo>
                <a:lnTo>
                  <a:pt x="288505" y="50418"/>
                </a:lnTo>
                <a:lnTo>
                  <a:pt x="288618" y="56800"/>
                </a:lnTo>
                <a:lnTo>
                  <a:pt x="288719" y="236966"/>
                </a:lnTo>
                <a:lnTo>
                  <a:pt x="288544" y="252856"/>
                </a:lnTo>
                <a:lnTo>
                  <a:pt x="288417" y="255523"/>
                </a:lnTo>
                <a:lnTo>
                  <a:pt x="286766" y="257301"/>
                </a:lnTo>
                <a:lnTo>
                  <a:pt x="283845" y="258190"/>
                </a:lnTo>
                <a:lnTo>
                  <a:pt x="260604" y="264540"/>
                </a:lnTo>
                <a:lnTo>
                  <a:pt x="261493" y="273303"/>
                </a:lnTo>
                <a:lnTo>
                  <a:pt x="283273" y="272907"/>
                </a:lnTo>
                <a:lnTo>
                  <a:pt x="292461" y="272821"/>
                </a:lnTo>
                <a:lnTo>
                  <a:pt x="338934" y="272795"/>
                </a:lnTo>
                <a:lnTo>
                  <a:pt x="338455" y="264286"/>
                </a:lnTo>
                <a:lnTo>
                  <a:pt x="311626" y="236966"/>
                </a:lnTo>
                <a:lnTo>
                  <a:pt x="311531" y="101345"/>
                </a:lnTo>
                <a:lnTo>
                  <a:pt x="311277" y="84962"/>
                </a:lnTo>
                <a:lnTo>
                  <a:pt x="373988" y="84962"/>
                </a:lnTo>
                <a:lnTo>
                  <a:pt x="330681" y="30733"/>
                </a:lnTo>
                <a:lnTo>
                  <a:pt x="297815" y="30733"/>
                </a:lnTo>
                <a:lnTo>
                  <a:pt x="282019" y="30543"/>
                </a:lnTo>
                <a:lnTo>
                  <a:pt x="260604" y="29971"/>
                </a:lnTo>
                <a:close/>
              </a:path>
              <a:path w="629285" h="338454">
                <a:moveTo>
                  <a:pt x="338934" y="272795"/>
                </a:moveTo>
                <a:lnTo>
                  <a:pt x="300482" y="272795"/>
                </a:lnTo>
                <a:lnTo>
                  <a:pt x="308530" y="272821"/>
                </a:lnTo>
                <a:lnTo>
                  <a:pt x="338963" y="273303"/>
                </a:lnTo>
                <a:lnTo>
                  <a:pt x="338934" y="272795"/>
                </a:lnTo>
                <a:close/>
              </a:path>
              <a:path w="629285" h="338454">
                <a:moveTo>
                  <a:pt x="431673" y="29971"/>
                </a:moveTo>
                <a:lnTo>
                  <a:pt x="432181" y="39242"/>
                </a:lnTo>
                <a:lnTo>
                  <a:pt x="454406" y="45211"/>
                </a:lnTo>
                <a:lnTo>
                  <a:pt x="457327" y="46100"/>
                </a:lnTo>
                <a:lnTo>
                  <a:pt x="459282" y="180212"/>
                </a:lnTo>
                <a:lnTo>
                  <a:pt x="459407" y="186308"/>
                </a:lnTo>
                <a:lnTo>
                  <a:pt x="459613" y="192785"/>
                </a:lnTo>
                <a:lnTo>
                  <a:pt x="481838" y="192785"/>
                </a:lnTo>
                <a:lnTo>
                  <a:pt x="481960" y="63753"/>
                </a:lnTo>
                <a:lnTo>
                  <a:pt x="482130" y="56800"/>
                </a:lnTo>
                <a:lnTo>
                  <a:pt x="482473" y="48386"/>
                </a:lnTo>
                <a:lnTo>
                  <a:pt x="483870" y="46354"/>
                </a:lnTo>
                <a:lnTo>
                  <a:pt x="510032" y="38861"/>
                </a:lnTo>
                <a:lnTo>
                  <a:pt x="509335" y="30733"/>
                </a:lnTo>
                <a:lnTo>
                  <a:pt x="470535" y="30733"/>
                </a:lnTo>
                <a:lnTo>
                  <a:pt x="453390" y="30543"/>
                </a:lnTo>
                <a:lnTo>
                  <a:pt x="431673" y="29971"/>
                </a:lnTo>
                <a:close/>
              </a:path>
              <a:path w="629285" h="338454">
                <a:moveTo>
                  <a:pt x="330073" y="29971"/>
                </a:moveTo>
                <a:lnTo>
                  <a:pt x="322353" y="30305"/>
                </a:lnTo>
                <a:lnTo>
                  <a:pt x="314420" y="30543"/>
                </a:lnTo>
                <a:lnTo>
                  <a:pt x="306248" y="30686"/>
                </a:lnTo>
                <a:lnTo>
                  <a:pt x="297815" y="30733"/>
                </a:lnTo>
                <a:lnTo>
                  <a:pt x="330681" y="30733"/>
                </a:lnTo>
                <a:lnTo>
                  <a:pt x="330073" y="29971"/>
                </a:lnTo>
                <a:close/>
              </a:path>
              <a:path w="629285" h="338454">
                <a:moveTo>
                  <a:pt x="509270" y="29971"/>
                </a:moveTo>
                <a:lnTo>
                  <a:pt x="487854" y="30543"/>
                </a:lnTo>
                <a:lnTo>
                  <a:pt x="470535" y="30733"/>
                </a:lnTo>
                <a:lnTo>
                  <a:pt x="509335" y="30733"/>
                </a:lnTo>
                <a:lnTo>
                  <a:pt x="509270" y="29971"/>
                </a:lnTo>
                <a:close/>
              </a:path>
              <a:path w="629285" h="338454">
                <a:moveTo>
                  <a:pt x="126238" y="29971"/>
                </a:moveTo>
                <a:lnTo>
                  <a:pt x="126746" y="38861"/>
                </a:lnTo>
                <a:lnTo>
                  <a:pt x="152654" y="46354"/>
                </a:lnTo>
                <a:lnTo>
                  <a:pt x="154051" y="48386"/>
                </a:lnTo>
                <a:lnTo>
                  <a:pt x="154178" y="51307"/>
                </a:lnTo>
                <a:lnTo>
                  <a:pt x="154305" y="55244"/>
                </a:lnTo>
                <a:lnTo>
                  <a:pt x="154418" y="63880"/>
                </a:lnTo>
                <a:lnTo>
                  <a:pt x="154432" y="231520"/>
                </a:lnTo>
                <a:lnTo>
                  <a:pt x="154178" y="252856"/>
                </a:lnTo>
                <a:lnTo>
                  <a:pt x="153924" y="255523"/>
                </a:lnTo>
                <a:lnTo>
                  <a:pt x="152400" y="257428"/>
                </a:lnTo>
                <a:lnTo>
                  <a:pt x="149479" y="258190"/>
                </a:lnTo>
                <a:lnTo>
                  <a:pt x="126238" y="264540"/>
                </a:lnTo>
                <a:lnTo>
                  <a:pt x="127127" y="273303"/>
                </a:lnTo>
                <a:lnTo>
                  <a:pt x="152511" y="272907"/>
                </a:lnTo>
                <a:lnTo>
                  <a:pt x="166435" y="272821"/>
                </a:lnTo>
                <a:lnTo>
                  <a:pt x="234539" y="272795"/>
                </a:lnTo>
                <a:lnTo>
                  <a:pt x="234061" y="264540"/>
                </a:lnTo>
                <a:lnTo>
                  <a:pt x="206632" y="242950"/>
                </a:lnTo>
                <a:lnTo>
                  <a:pt x="206741" y="55244"/>
                </a:lnTo>
                <a:lnTo>
                  <a:pt x="206883" y="50418"/>
                </a:lnTo>
                <a:lnTo>
                  <a:pt x="207137" y="47751"/>
                </a:lnTo>
                <a:lnTo>
                  <a:pt x="208534" y="45973"/>
                </a:lnTo>
                <a:lnTo>
                  <a:pt x="234569" y="38861"/>
                </a:lnTo>
                <a:lnTo>
                  <a:pt x="233756" y="30733"/>
                </a:lnTo>
                <a:lnTo>
                  <a:pt x="179578" y="30733"/>
                </a:lnTo>
                <a:lnTo>
                  <a:pt x="151669" y="30543"/>
                </a:lnTo>
                <a:lnTo>
                  <a:pt x="126238" y="29971"/>
                </a:lnTo>
                <a:close/>
              </a:path>
              <a:path w="629285" h="338454">
                <a:moveTo>
                  <a:pt x="234539" y="272795"/>
                </a:moveTo>
                <a:lnTo>
                  <a:pt x="181229" y="272795"/>
                </a:lnTo>
                <a:lnTo>
                  <a:pt x="195564" y="272821"/>
                </a:lnTo>
                <a:lnTo>
                  <a:pt x="234569" y="273303"/>
                </a:lnTo>
                <a:lnTo>
                  <a:pt x="234539" y="272795"/>
                </a:lnTo>
                <a:close/>
              </a:path>
              <a:path w="629285" h="338454">
                <a:moveTo>
                  <a:pt x="233680" y="29971"/>
                </a:moveTo>
                <a:lnTo>
                  <a:pt x="208248" y="30543"/>
                </a:lnTo>
                <a:lnTo>
                  <a:pt x="179578" y="30733"/>
                </a:lnTo>
                <a:lnTo>
                  <a:pt x="233756" y="30733"/>
                </a:lnTo>
                <a:lnTo>
                  <a:pt x="233680" y="29971"/>
                </a:lnTo>
                <a:close/>
              </a:path>
              <a:path w="629285" h="338454">
                <a:moveTo>
                  <a:pt x="543433" y="0"/>
                </a:moveTo>
                <a:lnTo>
                  <a:pt x="535432" y="6984"/>
                </a:lnTo>
                <a:lnTo>
                  <a:pt x="559601" y="40225"/>
                </a:lnTo>
                <a:lnTo>
                  <a:pt x="576865" y="78406"/>
                </a:lnTo>
                <a:lnTo>
                  <a:pt x="587224" y="121517"/>
                </a:lnTo>
                <a:lnTo>
                  <a:pt x="590677" y="169544"/>
                </a:lnTo>
                <a:lnTo>
                  <a:pt x="587224" y="217312"/>
                </a:lnTo>
                <a:lnTo>
                  <a:pt x="576865" y="260222"/>
                </a:lnTo>
                <a:lnTo>
                  <a:pt x="559601" y="298275"/>
                </a:lnTo>
                <a:lnTo>
                  <a:pt x="535432" y="331469"/>
                </a:lnTo>
                <a:lnTo>
                  <a:pt x="543433" y="338454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1" y="168909"/>
                </a:lnTo>
                <a:lnTo>
                  <a:pt x="623675" y="120050"/>
                </a:lnTo>
                <a:lnTo>
                  <a:pt x="607615" y="75596"/>
                </a:lnTo>
                <a:lnTo>
                  <a:pt x="580864" y="35571"/>
                </a:lnTo>
                <a:lnTo>
                  <a:pt x="543433" y="0"/>
                </a:lnTo>
                <a:close/>
              </a:path>
              <a:path w="629285" h="338454">
                <a:moveTo>
                  <a:pt x="85598" y="0"/>
                </a:moveTo>
                <a:lnTo>
                  <a:pt x="48166" y="35617"/>
                </a:lnTo>
                <a:lnTo>
                  <a:pt x="21415" y="75771"/>
                </a:lnTo>
                <a:lnTo>
                  <a:pt x="5355" y="120425"/>
                </a:lnTo>
                <a:lnTo>
                  <a:pt x="0" y="169544"/>
                </a:lnTo>
                <a:lnTo>
                  <a:pt x="5355" y="218404"/>
                </a:lnTo>
                <a:lnTo>
                  <a:pt x="21415" y="262858"/>
                </a:lnTo>
                <a:lnTo>
                  <a:pt x="48166" y="302883"/>
                </a:lnTo>
                <a:lnTo>
                  <a:pt x="85598" y="338454"/>
                </a:lnTo>
                <a:lnTo>
                  <a:pt x="93599" y="331469"/>
                </a:lnTo>
                <a:lnTo>
                  <a:pt x="69429" y="298229"/>
                </a:lnTo>
                <a:lnTo>
                  <a:pt x="52165" y="260048"/>
                </a:lnTo>
                <a:lnTo>
                  <a:pt x="41806" y="216937"/>
                </a:lnTo>
                <a:lnTo>
                  <a:pt x="38354" y="168909"/>
                </a:lnTo>
                <a:lnTo>
                  <a:pt x="41806" y="121142"/>
                </a:lnTo>
                <a:lnTo>
                  <a:pt x="52165" y="78231"/>
                </a:lnTo>
                <a:lnTo>
                  <a:pt x="69429" y="40179"/>
                </a:lnTo>
                <a:lnTo>
                  <a:pt x="93599" y="6984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719832" y="459193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04" y="333"/>
                </a:lnTo>
                <a:lnTo>
                  <a:pt x="21415" y="571"/>
                </a:lnTo>
                <a:lnTo>
                  <a:pt x="30021" y="714"/>
                </a:lnTo>
                <a:lnTo>
                  <a:pt x="37211" y="762"/>
                </a:lnTo>
                <a:lnTo>
                  <a:pt x="45644" y="714"/>
                </a:lnTo>
                <a:lnTo>
                  <a:pt x="53816" y="571"/>
                </a:lnTo>
                <a:lnTo>
                  <a:pt x="61749" y="333"/>
                </a:lnTo>
                <a:lnTo>
                  <a:pt x="69468" y="0"/>
                </a:lnTo>
                <a:lnTo>
                  <a:pt x="184785" y="144399"/>
                </a:lnTo>
                <a:lnTo>
                  <a:pt x="189484" y="150241"/>
                </a:lnTo>
                <a:lnTo>
                  <a:pt x="194182" y="156337"/>
                </a:lnTo>
                <a:lnTo>
                  <a:pt x="199009" y="162813"/>
                </a:lnTo>
                <a:lnTo>
                  <a:pt x="198755" y="154812"/>
                </a:lnTo>
                <a:lnTo>
                  <a:pt x="198628" y="147193"/>
                </a:lnTo>
                <a:lnTo>
                  <a:pt x="198628" y="139827"/>
                </a:lnTo>
                <a:lnTo>
                  <a:pt x="198628" y="49403"/>
                </a:lnTo>
                <a:lnTo>
                  <a:pt x="171576" y="9271"/>
                </a:lnTo>
                <a:lnTo>
                  <a:pt x="171069" y="0"/>
                </a:lnTo>
                <a:lnTo>
                  <a:pt x="182499" y="333"/>
                </a:lnTo>
                <a:lnTo>
                  <a:pt x="192786" y="571"/>
                </a:lnTo>
                <a:lnTo>
                  <a:pt x="201930" y="714"/>
                </a:lnTo>
                <a:lnTo>
                  <a:pt x="209931" y="762"/>
                </a:lnTo>
                <a:lnTo>
                  <a:pt x="218072" y="714"/>
                </a:lnTo>
                <a:lnTo>
                  <a:pt x="227250" y="571"/>
                </a:lnTo>
                <a:lnTo>
                  <a:pt x="237452" y="333"/>
                </a:lnTo>
                <a:lnTo>
                  <a:pt x="248666" y="0"/>
                </a:lnTo>
                <a:lnTo>
                  <a:pt x="249428" y="8890"/>
                </a:lnTo>
                <a:lnTo>
                  <a:pt x="225932" y="15621"/>
                </a:lnTo>
                <a:lnTo>
                  <a:pt x="223266" y="16383"/>
                </a:lnTo>
                <a:lnTo>
                  <a:pt x="221869" y="18415"/>
                </a:lnTo>
                <a:lnTo>
                  <a:pt x="221234" y="50165"/>
                </a:lnTo>
                <a:lnTo>
                  <a:pt x="221234" y="242824"/>
                </a:lnTo>
                <a:lnTo>
                  <a:pt x="201294" y="244729"/>
                </a:lnTo>
                <a:lnTo>
                  <a:pt x="64643" y="73533"/>
                </a:lnTo>
                <a:lnTo>
                  <a:pt x="60579" y="68325"/>
                </a:lnTo>
                <a:lnTo>
                  <a:pt x="55880" y="62103"/>
                </a:lnTo>
                <a:lnTo>
                  <a:pt x="50673" y="54991"/>
                </a:lnTo>
                <a:lnTo>
                  <a:pt x="50800" y="63500"/>
                </a:lnTo>
                <a:lnTo>
                  <a:pt x="50926" y="71374"/>
                </a:lnTo>
                <a:lnTo>
                  <a:pt x="50926" y="78612"/>
                </a:lnTo>
                <a:lnTo>
                  <a:pt x="50926" y="188341"/>
                </a:lnTo>
                <a:lnTo>
                  <a:pt x="52831" y="227456"/>
                </a:lnTo>
                <a:lnTo>
                  <a:pt x="55625" y="228219"/>
                </a:lnTo>
                <a:lnTo>
                  <a:pt x="77850" y="234315"/>
                </a:lnTo>
                <a:lnTo>
                  <a:pt x="78359" y="243331"/>
                </a:lnTo>
                <a:lnTo>
                  <a:pt x="67167" y="243091"/>
                </a:lnTo>
                <a:lnTo>
                  <a:pt x="57022" y="242935"/>
                </a:lnTo>
                <a:lnTo>
                  <a:pt x="47926" y="242849"/>
                </a:lnTo>
                <a:lnTo>
                  <a:pt x="39878" y="242824"/>
                </a:lnTo>
                <a:lnTo>
                  <a:pt x="31857" y="242849"/>
                </a:lnTo>
                <a:lnTo>
                  <a:pt x="22669" y="242935"/>
                </a:lnTo>
                <a:lnTo>
                  <a:pt x="12338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8114" y="207184"/>
                </a:lnTo>
                <a:lnTo>
                  <a:pt x="28193" y="188341"/>
                </a:lnTo>
                <a:lnTo>
                  <a:pt x="28193" y="50165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585466" y="459193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5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1" y="0"/>
                </a:lnTo>
                <a:lnTo>
                  <a:pt x="108331" y="8890"/>
                </a:lnTo>
                <a:lnTo>
                  <a:pt x="85089" y="15240"/>
                </a:lnTo>
                <a:lnTo>
                  <a:pt x="82295" y="16002"/>
                </a:lnTo>
                <a:lnTo>
                  <a:pt x="80898" y="17780"/>
                </a:lnTo>
                <a:lnTo>
                  <a:pt x="80644" y="20447"/>
                </a:lnTo>
                <a:lnTo>
                  <a:pt x="80517" y="24637"/>
                </a:lnTo>
                <a:lnTo>
                  <a:pt x="80390" y="29083"/>
                </a:lnTo>
                <a:lnTo>
                  <a:pt x="80390" y="33909"/>
                </a:lnTo>
                <a:lnTo>
                  <a:pt x="80263" y="38735"/>
                </a:lnTo>
                <a:lnTo>
                  <a:pt x="80263" y="201549"/>
                </a:lnTo>
                <a:lnTo>
                  <a:pt x="80390" y="207263"/>
                </a:lnTo>
                <a:lnTo>
                  <a:pt x="80390" y="212852"/>
                </a:lnTo>
                <a:lnTo>
                  <a:pt x="80517" y="217931"/>
                </a:lnTo>
                <a:lnTo>
                  <a:pt x="107822" y="234569"/>
                </a:lnTo>
                <a:lnTo>
                  <a:pt x="108331" y="243331"/>
                </a:lnTo>
                <a:lnTo>
                  <a:pt x="95996" y="243091"/>
                </a:lnTo>
                <a:lnTo>
                  <a:pt x="82994" y="242935"/>
                </a:lnTo>
                <a:lnTo>
                  <a:pt x="69326" y="242849"/>
                </a:lnTo>
                <a:lnTo>
                  <a:pt x="54990" y="242824"/>
                </a:lnTo>
                <a:lnTo>
                  <a:pt x="40197" y="242849"/>
                </a:lnTo>
                <a:lnTo>
                  <a:pt x="26273" y="242935"/>
                </a:lnTo>
                <a:lnTo>
                  <a:pt x="13182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3240" y="228219"/>
                </a:lnTo>
                <a:lnTo>
                  <a:pt x="26161" y="227456"/>
                </a:lnTo>
                <a:lnTo>
                  <a:pt x="27685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3" y="207263"/>
                </a:lnTo>
                <a:lnTo>
                  <a:pt x="28193" y="201549"/>
                </a:lnTo>
                <a:lnTo>
                  <a:pt x="28320" y="195325"/>
                </a:lnTo>
                <a:lnTo>
                  <a:pt x="28320" y="188341"/>
                </a:lnTo>
                <a:lnTo>
                  <a:pt x="28320" y="50165"/>
                </a:lnTo>
                <a:lnTo>
                  <a:pt x="28320" y="44323"/>
                </a:lnTo>
                <a:lnTo>
                  <a:pt x="28193" y="39116"/>
                </a:lnTo>
                <a:lnTo>
                  <a:pt x="28193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8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994660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0" y="0"/>
                </a:moveTo>
                <a:lnTo>
                  <a:pt x="45432" y="35571"/>
                </a:lnTo>
                <a:lnTo>
                  <a:pt x="72183" y="75596"/>
                </a:lnTo>
                <a:lnTo>
                  <a:pt x="88243" y="120050"/>
                </a:lnTo>
                <a:lnTo>
                  <a:pt x="93598" y="168909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4"/>
                </a:lnTo>
                <a:lnTo>
                  <a:pt x="0" y="331469"/>
                </a:lnTo>
                <a:lnTo>
                  <a:pt x="24169" y="298275"/>
                </a:lnTo>
                <a:lnTo>
                  <a:pt x="41433" y="260222"/>
                </a:lnTo>
                <a:lnTo>
                  <a:pt x="51792" y="217312"/>
                </a:lnTo>
                <a:lnTo>
                  <a:pt x="55244" y="169544"/>
                </a:lnTo>
                <a:lnTo>
                  <a:pt x="51792" y="121517"/>
                </a:lnTo>
                <a:lnTo>
                  <a:pt x="41433" y="78406"/>
                </a:lnTo>
                <a:lnTo>
                  <a:pt x="24169" y="40225"/>
                </a:lnTo>
                <a:lnTo>
                  <a:pt x="0" y="6984"/>
                </a:lnTo>
                <a:lnTo>
                  <a:pt x="80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459227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598" y="0"/>
                </a:moveTo>
                <a:lnTo>
                  <a:pt x="93599" y="6984"/>
                </a:lnTo>
                <a:lnTo>
                  <a:pt x="69429" y="40179"/>
                </a:lnTo>
                <a:lnTo>
                  <a:pt x="52165" y="78231"/>
                </a:lnTo>
                <a:lnTo>
                  <a:pt x="41806" y="121142"/>
                </a:lnTo>
                <a:lnTo>
                  <a:pt x="38354" y="168909"/>
                </a:lnTo>
                <a:lnTo>
                  <a:pt x="41806" y="216937"/>
                </a:lnTo>
                <a:lnTo>
                  <a:pt x="52165" y="260048"/>
                </a:lnTo>
                <a:lnTo>
                  <a:pt x="69429" y="298229"/>
                </a:lnTo>
                <a:lnTo>
                  <a:pt x="93599" y="331469"/>
                </a:lnTo>
                <a:lnTo>
                  <a:pt x="85598" y="338454"/>
                </a:lnTo>
                <a:lnTo>
                  <a:pt x="48166" y="302883"/>
                </a:lnTo>
                <a:lnTo>
                  <a:pt x="21415" y="262858"/>
                </a:lnTo>
                <a:lnTo>
                  <a:pt x="5355" y="218404"/>
                </a:lnTo>
                <a:lnTo>
                  <a:pt x="0" y="169544"/>
                </a:lnTo>
                <a:lnTo>
                  <a:pt x="5355" y="120425"/>
                </a:lnTo>
                <a:lnTo>
                  <a:pt x="21415" y="75771"/>
                </a:lnTo>
                <a:lnTo>
                  <a:pt x="48166" y="35617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213607" y="474857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213607" y="473591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25190" y="4591939"/>
            <a:ext cx="662940" cy="300355"/>
          </a:xfrm>
          <a:custGeom>
            <a:avLst/>
            <a:gdLst/>
            <a:ahLst/>
            <a:cxnLst/>
            <a:rect l="l" t="t" r="r" b="b"/>
            <a:pathLst>
              <a:path w="662939" h="300354">
                <a:moveTo>
                  <a:pt x="339725" y="184277"/>
                </a:moveTo>
                <a:lnTo>
                  <a:pt x="323723" y="184277"/>
                </a:lnTo>
                <a:lnTo>
                  <a:pt x="317246" y="186690"/>
                </a:lnTo>
                <a:lnTo>
                  <a:pt x="312293" y="191388"/>
                </a:lnTo>
                <a:lnTo>
                  <a:pt x="307339" y="196215"/>
                </a:lnTo>
                <a:lnTo>
                  <a:pt x="304926" y="202819"/>
                </a:lnTo>
                <a:lnTo>
                  <a:pt x="304926" y="211328"/>
                </a:lnTo>
                <a:lnTo>
                  <a:pt x="314834" y="217668"/>
                </a:lnTo>
                <a:lnTo>
                  <a:pt x="321897" y="225091"/>
                </a:lnTo>
                <a:lnTo>
                  <a:pt x="326126" y="233634"/>
                </a:lnTo>
                <a:lnTo>
                  <a:pt x="327533" y="243331"/>
                </a:lnTo>
                <a:lnTo>
                  <a:pt x="325600" y="254857"/>
                </a:lnTo>
                <a:lnTo>
                  <a:pt x="319786" y="266382"/>
                </a:lnTo>
                <a:lnTo>
                  <a:pt x="310066" y="277907"/>
                </a:lnTo>
                <a:lnTo>
                  <a:pt x="296418" y="289433"/>
                </a:lnTo>
                <a:lnTo>
                  <a:pt x="305181" y="299974"/>
                </a:lnTo>
                <a:lnTo>
                  <a:pt x="338667" y="271041"/>
                </a:lnTo>
                <a:lnTo>
                  <a:pt x="359314" y="229590"/>
                </a:lnTo>
                <a:lnTo>
                  <a:pt x="360172" y="218440"/>
                </a:lnTo>
                <a:lnTo>
                  <a:pt x="359669" y="211415"/>
                </a:lnTo>
                <a:lnTo>
                  <a:pt x="358155" y="205009"/>
                </a:lnTo>
                <a:lnTo>
                  <a:pt x="355617" y="199223"/>
                </a:lnTo>
                <a:lnTo>
                  <a:pt x="352044" y="194056"/>
                </a:lnTo>
                <a:lnTo>
                  <a:pt x="346583" y="187579"/>
                </a:lnTo>
                <a:lnTo>
                  <a:pt x="339725" y="184277"/>
                </a:lnTo>
                <a:close/>
              </a:path>
              <a:path w="662939" h="300354">
                <a:moveTo>
                  <a:pt x="480060" y="0"/>
                </a:moveTo>
                <a:lnTo>
                  <a:pt x="480568" y="8890"/>
                </a:lnTo>
                <a:lnTo>
                  <a:pt x="506475" y="16383"/>
                </a:lnTo>
                <a:lnTo>
                  <a:pt x="507873" y="18415"/>
                </a:lnTo>
                <a:lnTo>
                  <a:pt x="508000" y="21336"/>
                </a:lnTo>
                <a:lnTo>
                  <a:pt x="508126" y="29591"/>
                </a:lnTo>
                <a:lnTo>
                  <a:pt x="508254" y="34417"/>
                </a:lnTo>
                <a:lnTo>
                  <a:pt x="508254" y="207263"/>
                </a:lnTo>
                <a:lnTo>
                  <a:pt x="508126" y="212979"/>
                </a:lnTo>
                <a:lnTo>
                  <a:pt x="508000" y="222885"/>
                </a:lnTo>
                <a:lnTo>
                  <a:pt x="507746" y="225552"/>
                </a:lnTo>
                <a:lnTo>
                  <a:pt x="506222" y="227456"/>
                </a:lnTo>
                <a:lnTo>
                  <a:pt x="503300" y="228219"/>
                </a:lnTo>
                <a:lnTo>
                  <a:pt x="480060" y="234569"/>
                </a:lnTo>
                <a:lnTo>
                  <a:pt x="480949" y="243331"/>
                </a:lnTo>
                <a:lnTo>
                  <a:pt x="504380" y="242935"/>
                </a:lnTo>
                <a:lnTo>
                  <a:pt x="515810" y="242849"/>
                </a:lnTo>
                <a:lnTo>
                  <a:pt x="657555" y="242824"/>
                </a:lnTo>
                <a:lnTo>
                  <a:pt x="658240" y="242062"/>
                </a:lnTo>
                <a:lnTo>
                  <a:pt x="659383" y="224409"/>
                </a:lnTo>
                <a:lnTo>
                  <a:pt x="560705" y="224409"/>
                </a:lnTo>
                <a:lnTo>
                  <a:pt x="560512" y="212979"/>
                </a:lnTo>
                <a:lnTo>
                  <a:pt x="560388" y="201549"/>
                </a:lnTo>
                <a:lnTo>
                  <a:pt x="560324" y="127127"/>
                </a:lnTo>
                <a:lnTo>
                  <a:pt x="625261" y="127127"/>
                </a:lnTo>
                <a:lnTo>
                  <a:pt x="625259" y="110490"/>
                </a:lnTo>
                <a:lnTo>
                  <a:pt x="560324" y="110490"/>
                </a:lnTo>
                <a:lnTo>
                  <a:pt x="560324" y="18415"/>
                </a:lnTo>
                <a:lnTo>
                  <a:pt x="655480" y="18415"/>
                </a:lnTo>
                <a:lnTo>
                  <a:pt x="658622" y="1397"/>
                </a:lnTo>
                <a:lnTo>
                  <a:pt x="658102" y="762"/>
                </a:lnTo>
                <a:lnTo>
                  <a:pt x="526161" y="762"/>
                </a:lnTo>
                <a:lnTo>
                  <a:pt x="503681" y="571"/>
                </a:lnTo>
                <a:lnTo>
                  <a:pt x="480060" y="0"/>
                </a:lnTo>
                <a:close/>
              </a:path>
              <a:path w="662939" h="300354">
                <a:moveTo>
                  <a:pt x="657555" y="242824"/>
                </a:moveTo>
                <a:lnTo>
                  <a:pt x="573024" y="242824"/>
                </a:lnTo>
                <a:lnTo>
                  <a:pt x="657098" y="243331"/>
                </a:lnTo>
                <a:lnTo>
                  <a:pt x="657555" y="242824"/>
                </a:lnTo>
                <a:close/>
              </a:path>
              <a:path w="662939" h="300354">
                <a:moveTo>
                  <a:pt x="662432" y="177292"/>
                </a:moveTo>
                <a:lnTo>
                  <a:pt x="651890" y="178816"/>
                </a:lnTo>
                <a:lnTo>
                  <a:pt x="630047" y="224409"/>
                </a:lnTo>
                <a:lnTo>
                  <a:pt x="659383" y="224409"/>
                </a:lnTo>
                <a:lnTo>
                  <a:pt x="662432" y="177292"/>
                </a:lnTo>
                <a:close/>
              </a:path>
              <a:path w="662939" h="300354">
                <a:moveTo>
                  <a:pt x="625261" y="127127"/>
                </a:moveTo>
                <a:lnTo>
                  <a:pt x="569468" y="127127"/>
                </a:lnTo>
                <a:lnTo>
                  <a:pt x="577306" y="127150"/>
                </a:lnTo>
                <a:lnTo>
                  <a:pt x="602488" y="127508"/>
                </a:lnTo>
                <a:lnTo>
                  <a:pt x="605155" y="127635"/>
                </a:lnTo>
                <a:lnTo>
                  <a:pt x="606933" y="129159"/>
                </a:lnTo>
                <a:lnTo>
                  <a:pt x="607822" y="132334"/>
                </a:lnTo>
                <a:lnTo>
                  <a:pt x="614299" y="156718"/>
                </a:lnTo>
                <a:lnTo>
                  <a:pt x="625729" y="155956"/>
                </a:lnTo>
                <a:lnTo>
                  <a:pt x="625488" y="144266"/>
                </a:lnTo>
                <a:lnTo>
                  <a:pt x="625332" y="134159"/>
                </a:lnTo>
                <a:lnTo>
                  <a:pt x="625261" y="127127"/>
                </a:lnTo>
                <a:close/>
              </a:path>
              <a:path w="662939" h="300354">
                <a:moveTo>
                  <a:pt x="625729" y="81153"/>
                </a:moveTo>
                <a:lnTo>
                  <a:pt x="614299" y="81661"/>
                </a:lnTo>
                <a:lnTo>
                  <a:pt x="608076" y="105410"/>
                </a:lnTo>
                <a:lnTo>
                  <a:pt x="607060" y="108458"/>
                </a:lnTo>
                <a:lnTo>
                  <a:pt x="605155" y="109981"/>
                </a:lnTo>
                <a:lnTo>
                  <a:pt x="602107" y="110109"/>
                </a:lnTo>
                <a:lnTo>
                  <a:pt x="593582" y="110275"/>
                </a:lnTo>
                <a:lnTo>
                  <a:pt x="569722" y="110490"/>
                </a:lnTo>
                <a:lnTo>
                  <a:pt x="625259" y="110490"/>
                </a:lnTo>
                <a:lnTo>
                  <a:pt x="625332" y="103139"/>
                </a:lnTo>
                <a:lnTo>
                  <a:pt x="625488" y="92938"/>
                </a:lnTo>
                <a:lnTo>
                  <a:pt x="625729" y="81153"/>
                </a:lnTo>
                <a:close/>
              </a:path>
              <a:path w="662939" h="300354">
                <a:moveTo>
                  <a:pt x="655480" y="18415"/>
                </a:moveTo>
                <a:lnTo>
                  <a:pt x="627380" y="18415"/>
                </a:lnTo>
                <a:lnTo>
                  <a:pt x="638556" y="60579"/>
                </a:lnTo>
                <a:lnTo>
                  <a:pt x="647954" y="59181"/>
                </a:lnTo>
                <a:lnTo>
                  <a:pt x="655480" y="18415"/>
                </a:lnTo>
                <a:close/>
              </a:path>
              <a:path w="662939" h="300354">
                <a:moveTo>
                  <a:pt x="657479" y="0"/>
                </a:moveTo>
                <a:lnTo>
                  <a:pt x="570102" y="762"/>
                </a:lnTo>
                <a:lnTo>
                  <a:pt x="658102" y="762"/>
                </a:lnTo>
                <a:lnTo>
                  <a:pt x="657479" y="0"/>
                </a:lnTo>
                <a:close/>
              </a:path>
              <a:path w="662939" h="300354">
                <a:moveTo>
                  <a:pt x="0" y="0"/>
                </a:moveTo>
                <a:lnTo>
                  <a:pt x="508" y="8890"/>
                </a:lnTo>
                <a:lnTo>
                  <a:pt x="26415" y="16383"/>
                </a:lnTo>
                <a:lnTo>
                  <a:pt x="27812" y="18415"/>
                </a:lnTo>
                <a:lnTo>
                  <a:pt x="27939" y="21336"/>
                </a:lnTo>
                <a:lnTo>
                  <a:pt x="28106" y="27430"/>
                </a:lnTo>
                <a:lnTo>
                  <a:pt x="28226" y="207089"/>
                </a:lnTo>
                <a:lnTo>
                  <a:pt x="28106" y="215433"/>
                </a:lnTo>
                <a:lnTo>
                  <a:pt x="0" y="234569"/>
                </a:lnTo>
                <a:lnTo>
                  <a:pt x="888" y="243331"/>
                </a:lnTo>
                <a:lnTo>
                  <a:pt x="26415" y="242935"/>
                </a:lnTo>
                <a:lnTo>
                  <a:pt x="40322" y="242849"/>
                </a:lnTo>
                <a:lnTo>
                  <a:pt x="105761" y="242824"/>
                </a:lnTo>
                <a:lnTo>
                  <a:pt x="105283" y="234569"/>
                </a:lnTo>
                <a:lnTo>
                  <a:pt x="80263" y="123952"/>
                </a:lnTo>
                <a:lnTo>
                  <a:pt x="235458" y="123952"/>
                </a:lnTo>
                <a:lnTo>
                  <a:pt x="235458" y="105663"/>
                </a:lnTo>
                <a:lnTo>
                  <a:pt x="80263" y="105663"/>
                </a:lnTo>
                <a:lnTo>
                  <a:pt x="80359" y="33702"/>
                </a:lnTo>
                <a:lnTo>
                  <a:pt x="105790" y="8890"/>
                </a:lnTo>
                <a:lnTo>
                  <a:pt x="104862" y="762"/>
                </a:lnTo>
                <a:lnTo>
                  <a:pt x="53339" y="762"/>
                </a:lnTo>
                <a:lnTo>
                  <a:pt x="25431" y="571"/>
                </a:lnTo>
                <a:lnTo>
                  <a:pt x="0" y="0"/>
                </a:lnTo>
                <a:close/>
              </a:path>
              <a:path w="662939" h="300354">
                <a:moveTo>
                  <a:pt x="105761" y="242824"/>
                </a:moveTo>
                <a:lnTo>
                  <a:pt x="54990" y="242824"/>
                </a:lnTo>
                <a:lnTo>
                  <a:pt x="82343" y="242935"/>
                </a:lnTo>
                <a:lnTo>
                  <a:pt x="105790" y="243331"/>
                </a:lnTo>
                <a:lnTo>
                  <a:pt x="105761" y="242824"/>
                </a:lnTo>
                <a:close/>
              </a:path>
              <a:path w="662939" h="300354">
                <a:moveTo>
                  <a:pt x="235458" y="123952"/>
                </a:moveTo>
                <a:lnTo>
                  <a:pt x="183642" y="123952"/>
                </a:lnTo>
                <a:lnTo>
                  <a:pt x="183546" y="207089"/>
                </a:lnTo>
                <a:lnTo>
                  <a:pt x="183422" y="215433"/>
                </a:lnTo>
                <a:lnTo>
                  <a:pt x="157987" y="234569"/>
                </a:lnTo>
                <a:lnTo>
                  <a:pt x="158876" y="243331"/>
                </a:lnTo>
                <a:lnTo>
                  <a:pt x="181752" y="242935"/>
                </a:lnTo>
                <a:lnTo>
                  <a:pt x="194792" y="242849"/>
                </a:lnTo>
                <a:lnTo>
                  <a:pt x="263742" y="242824"/>
                </a:lnTo>
                <a:lnTo>
                  <a:pt x="263144" y="234569"/>
                </a:lnTo>
                <a:lnTo>
                  <a:pt x="235552" y="207089"/>
                </a:lnTo>
                <a:lnTo>
                  <a:pt x="235458" y="123952"/>
                </a:lnTo>
                <a:close/>
              </a:path>
              <a:path w="662939" h="300354">
                <a:moveTo>
                  <a:pt x="263742" y="242824"/>
                </a:moveTo>
                <a:lnTo>
                  <a:pt x="208914" y="242824"/>
                </a:lnTo>
                <a:lnTo>
                  <a:pt x="223613" y="242849"/>
                </a:lnTo>
                <a:lnTo>
                  <a:pt x="263779" y="243331"/>
                </a:lnTo>
                <a:lnTo>
                  <a:pt x="263742" y="242824"/>
                </a:lnTo>
                <a:close/>
              </a:path>
              <a:path w="662939" h="300354">
                <a:moveTo>
                  <a:pt x="157987" y="0"/>
                </a:moveTo>
                <a:lnTo>
                  <a:pt x="158496" y="8890"/>
                </a:lnTo>
                <a:lnTo>
                  <a:pt x="178815" y="14731"/>
                </a:lnTo>
                <a:lnTo>
                  <a:pt x="181610" y="15621"/>
                </a:lnTo>
                <a:lnTo>
                  <a:pt x="183642" y="105663"/>
                </a:lnTo>
                <a:lnTo>
                  <a:pt x="235458" y="105663"/>
                </a:lnTo>
                <a:lnTo>
                  <a:pt x="235563" y="33702"/>
                </a:lnTo>
                <a:lnTo>
                  <a:pt x="263779" y="8890"/>
                </a:lnTo>
                <a:lnTo>
                  <a:pt x="262966" y="762"/>
                </a:lnTo>
                <a:lnTo>
                  <a:pt x="209931" y="762"/>
                </a:lnTo>
                <a:lnTo>
                  <a:pt x="181959" y="571"/>
                </a:lnTo>
                <a:lnTo>
                  <a:pt x="169461" y="333"/>
                </a:lnTo>
                <a:lnTo>
                  <a:pt x="157987" y="0"/>
                </a:lnTo>
                <a:close/>
              </a:path>
              <a:path w="662939" h="300354">
                <a:moveTo>
                  <a:pt x="104775" y="0"/>
                </a:moveTo>
                <a:lnTo>
                  <a:pt x="93630" y="333"/>
                </a:lnTo>
                <a:lnTo>
                  <a:pt x="81343" y="571"/>
                </a:lnTo>
                <a:lnTo>
                  <a:pt x="53339" y="762"/>
                </a:lnTo>
                <a:lnTo>
                  <a:pt x="104862" y="762"/>
                </a:lnTo>
                <a:lnTo>
                  <a:pt x="104775" y="0"/>
                </a:lnTo>
                <a:close/>
              </a:path>
              <a:path w="662939" h="300354">
                <a:moveTo>
                  <a:pt x="262889" y="0"/>
                </a:moveTo>
                <a:lnTo>
                  <a:pt x="237839" y="571"/>
                </a:lnTo>
                <a:lnTo>
                  <a:pt x="209931" y="762"/>
                </a:lnTo>
                <a:lnTo>
                  <a:pt x="262966" y="762"/>
                </a:lnTo>
                <a:lnTo>
                  <a:pt x="262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715511" y="4770120"/>
            <a:ext cx="75946" cy="12788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905250" y="4591939"/>
            <a:ext cx="182880" cy="243840"/>
          </a:xfrm>
          <a:custGeom>
            <a:avLst/>
            <a:gdLst/>
            <a:ahLst/>
            <a:cxnLst/>
            <a:rect l="l" t="t" r="r" b="b"/>
            <a:pathLst>
              <a:path w="182879" h="243839">
                <a:moveTo>
                  <a:pt x="0" y="0"/>
                </a:moveTo>
                <a:lnTo>
                  <a:pt x="11953" y="333"/>
                </a:lnTo>
                <a:lnTo>
                  <a:pt x="23621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90042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1"/>
                </a:lnTo>
                <a:lnTo>
                  <a:pt x="158496" y="60579"/>
                </a:lnTo>
                <a:lnTo>
                  <a:pt x="147320" y="18415"/>
                </a:lnTo>
                <a:lnTo>
                  <a:pt x="80263" y="18415"/>
                </a:lnTo>
                <a:lnTo>
                  <a:pt x="80263" y="110490"/>
                </a:lnTo>
                <a:lnTo>
                  <a:pt x="89662" y="110490"/>
                </a:lnTo>
                <a:lnTo>
                  <a:pt x="128015" y="105410"/>
                </a:lnTo>
                <a:lnTo>
                  <a:pt x="134238" y="81661"/>
                </a:lnTo>
                <a:lnTo>
                  <a:pt x="145669" y="81153"/>
                </a:lnTo>
                <a:lnTo>
                  <a:pt x="145428" y="92938"/>
                </a:lnTo>
                <a:lnTo>
                  <a:pt x="145272" y="103139"/>
                </a:lnTo>
                <a:lnTo>
                  <a:pt x="145186" y="111746"/>
                </a:lnTo>
                <a:lnTo>
                  <a:pt x="145161" y="118744"/>
                </a:lnTo>
                <a:lnTo>
                  <a:pt x="145186" y="125648"/>
                </a:lnTo>
                <a:lnTo>
                  <a:pt x="145272" y="134159"/>
                </a:lnTo>
                <a:lnTo>
                  <a:pt x="145428" y="144266"/>
                </a:lnTo>
                <a:lnTo>
                  <a:pt x="145669" y="155956"/>
                </a:lnTo>
                <a:lnTo>
                  <a:pt x="134238" y="156718"/>
                </a:lnTo>
                <a:lnTo>
                  <a:pt x="105346" y="127222"/>
                </a:lnTo>
                <a:lnTo>
                  <a:pt x="89408" y="127127"/>
                </a:lnTo>
                <a:lnTo>
                  <a:pt x="80263" y="127127"/>
                </a:lnTo>
                <a:lnTo>
                  <a:pt x="80263" y="186562"/>
                </a:lnTo>
                <a:lnTo>
                  <a:pt x="80287" y="196084"/>
                </a:lnTo>
                <a:lnTo>
                  <a:pt x="80359" y="205581"/>
                </a:lnTo>
                <a:lnTo>
                  <a:pt x="80478" y="215030"/>
                </a:lnTo>
                <a:lnTo>
                  <a:pt x="80645" y="224409"/>
                </a:lnTo>
                <a:lnTo>
                  <a:pt x="149987" y="224409"/>
                </a:lnTo>
                <a:lnTo>
                  <a:pt x="171830" y="178816"/>
                </a:lnTo>
                <a:lnTo>
                  <a:pt x="182372" y="177292"/>
                </a:lnTo>
                <a:lnTo>
                  <a:pt x="178180" y="242062"/>
                </a:lnTo>
                <a:lnTo>
                  <a:pt x="177037" y="243331"/>
                </a:lnTo>
                <a:lnTo>
                  <a:pt x="155578" y="243091"/>
                </a:lnTo>
                <a:lnTo>
                  <a:pt x="134429" y="242935"/>
                </a:lnTo>
                <a:lnTo>
                  <a:pt x="113565" y="242849"/>
                </a:lnTo>
                <a:lnTo>
                  <a:pt x="92963" y="242824"/>
                </a:lnTo>
                <a:lnTo>
                  <a:pt x="46989" y="242824"/>
                </a:lnTo>
                <a:lnTo>
                  <a:pt x="35750" y="242849"/>
                </a:lnTo>
                <a:lnTo>
                  <a:pt x="24320" y="242935"/>
                </a:lnTo>
                <a:lnTo>
                  <a:pt x="12700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3240" y="228219"/>
                </a:lnTo>
                <a:lnTo>
                  <a:pt x="26162" y="227456"/>
                </a:lnTo>
                <a:lnTo>
                  <a:pt x="27686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4" y="207263"/>
                </a:lnTo>
                <a:lnTo>
                  <a:pt x="28194" y="201549"/>
                </a:lnTo>
                <a:lnTo>
                  <a:pt x="28321" y="195325"/>
                </a:lnTo>
                <a:lnTo>
                  <a:pt x="28321" y="188341"/>
                </a:lnTo>
                <a:lnTo>
                  <a:pt x="28321" y="50165"/>
                </a:lnTo>
                <a:lnTo>
                  <a:pt x="28321" y="44323"/>
                </a:lnTo>
                <a:lnTo>
                  <a:pt x="28194" y="39116"/>
                </a:lnTo>
                <a:lnTo>
                  <a:pt x="28194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25190" y="459193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7913" y="714"/>
                </a:lnTo>
                <a:lnTo>
                  <a:pt x="81343" y="571"/>
                </a:lnTo>
                <a:lnTo>
                  <a:pt x="93630" y="333"/>
                </a:lnTo>
                <a:lnTo>
                  <a:pt x="104775" y="0"/>
                </a:lnTo>
                <a:lnTo>
                  <a:pt x="105790" y="8890"/>
                </a:lnTo>
                <a:lnTo>
                  <a:pt x="80287" y="41284"/>
                </a:lnTo>
                <a:lnTo>
                  <a:pt x="80263" y="49403"/>
                </a:lnTo>
                <a:lnTo>
                  <a:pt x="80263" y="105663"/>
                </a:lnTo>
                <a:lnTo>
                  <a:pt x="183642" y="105663"/>
                </a:lnTo>
                <a:lnTo>
                  <a:pt x="183642" y="49403"/>
                </a:lnTo>
                <a:lnTo>
                  <a:pt x="158496" y="8890"/>
                </a:lnTo>
                <a:lnTo>
                  <a:pt x="157987" y="0"/>
                </a:lnTo>
                <a:lnTo>
                  <a:pt x="169461" y="333"/>
                </a:lnTo>
                <a:lnTo>
                  <a:pt x="181959" y="571"/>
                </a:lnTo>
                <a:lnTo>
                  <a:pt x="195456" y="714"/>
                </a:lnTo>
                <a:lnTo>
                  <a:pt x="209931" y="762"/>
                </a:lnTo>
                <a:lnTo>
                  <a:pt x="224242" y="714"/>
                </a:lnTo>
                <a:lnTo>
                  <a:pt x="237839" y="571"/>
                </a:lnTo>
                <a:lnTo>
                  <a:pt x="250721" y="333"/>
                </a:lnTo>
                <a:lnTo>
                  <a:pt x="262889" y="0"/>
                </a:lnTo>
                <a:lnTo>
                  <a:pt x="263779" y="8890"/>
                </a:lnTo>
                <a:lnTo>
                  <a:pt x="235481" y="41856"/>
                </a:lnTo>
                <a:lnTo>
                  <a:pt x="235458" y="50165"/>
                </a:lnTo>
                <a:lnTo>
                  <a:pt x="235458" y="188341"/>
                </a:lnTo>
                <a:lnTo>
                  <a:pt x="237617" y="227330"/>
                </a:lnTo>
                <a:lnTo>
                  <a:pt x="263144" y="234569"/>
                </a:lnTo>
                <a:lnTo>
                  <a:pt x="263779" y="243331"/>
                </a:lnTo>
                <a:lnTo>
                  <a:pt x="251009" y="243091"/>
                </a:lnTo>
                <a:lnTo>
                  <a:pt x="237632" y="242935"/>
                </a:lnTo>
                <a:lnTo>
                  <a:pt x="223613" y="242849"/>
                </a:lnTo>
                <a:lnTo>
                  <a:pt x="208914" y="242824"/>
                </a:lnTo>
                <a:lnTo>
                  <a:pt x="194792" y="242849"/>
                </a:lnTo>
                <a:lnTo>
                  <a:pt x="181752" y="242935"/>
                </a:lnTo>
                <a:lnTo>
                  <a:pt x="169785" y="243091"/>
                </a:lnTo>
                <a:lnTo>
                  <a:pt x="158876" y="243331"/>
                </a:lnTo>
                <a:lnTo>
                  <a:pt x="157987" y="234569"/>
                </a:lnTo>
                <a:lnTo>
                  <a:pt x="183618" y="198125"/>
                </a:lnTo>
                <a:lnTo>
                  <a:pt x="183642" y="188341"/>
                </a:lnTo>
                <a:lnTo>
                  <a:pt x="183642" y="123952"/>
                </a:lnTo>
                <a:lnTo>
                  <a:pt x="80263" y="123952"/>
                </a:lnTo>
                <a:lnTo>
                  <a:pt x="80263" y="188341"/>
                </a:lnTo>
                <a:lnTo>
                  <a:pt x="82296" y="227711"/>
                </a:lnTo>
                <a:lnTo>
                  <a:pt x="105283" y="234569"/>
                </a:lnTo>
                <a:lnTo>
                  <a:pt x="105790" y="243331"/>
                </a:lnTo>
                <a:lnTo>
                  <a:pt x="94549" y="243091"/>
                </a:lnTo>
                <a:lnTo>
                  <a:pt x="82343" y="242935"/>
                </a:lnTo>
                <a:lnTo>
                  <a:pt x="69161" y="242849"/>
                </a:lnTo>
                <a:lnTo>
                  <a:pt x="54990" y="242824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8225" y="207184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453132" y="4982590"/>
            <a:ext cx="918591" cy="35064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05632" y="517529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405632" y="516263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617214" y="5018659"/>
            <a:ext cx="182372" cy="24333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617214" y="5018659"/>
            <a:ext cx="182880" cy="243840"/>
          </a:xfrm>
          <a:custGeom>
            <a:avLst/>
            <a:gdLst/>
            <a:ahLst/>
            <a:cxnLst/>
            <a:rect l="l" t="t" r="r" b="b"/>
            <a:pathLst>
              <a:path w="182879" h="243839">
                <a:moveTo>
                  <a:pt x="0" y="0"/>
                </a:moveTo>
                <a:lnTo>
                  <a:pt x="11953" y="333"/>
                </a:lnTo>
                <a:lnTo>
                  <a:pt x="23621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90043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2"/>
                </a:lnTo>
                <a:lnTo>
                  <a:pt x="158496" y="60579"/>
                </a:lnTo>
                <a:lnTo>
                  <a:pt x="147320" y="18415"/>
                </a:lnTo>
                <a:lnTo>
                  <a:pt x="80263" y="18415"/>
                </a:lnTo>
                <a:lnTo>
                  <a:pt x="80263" y="110490"/>
                </a:lnTo>
                <a:lnTo>
                  <a:pt x="89662" y="110490"/>
                </a:lnTo>
                <a:lnTo>
                  <a:pt x="128015" y="105410"/>
                </a:lnTo>
                <a:lnTo>
                  <a:pt x="134238" y="81661"/>
                </a:lnTo>
                <a:lnTo>
                  <a:pt x="145669" y="81153"/>
                </a:lnTo>
                <a:lnTo>
                  <a:pt x="145428" y="92938"/>
                </a:lnTo>
                <a:lnTo>
                  <a:pt x="145272" y="103139"/>
                </a:lnTo>
                <a:lnTo>
                  <a:pt x="145186" y="111746"/>
                </a:lnTo>
                <a:lnTo>
                  <a:pt x="145161" y="118745"/>
                </a:lnTo>
                <a:lnTo>
                  <a:pt x="145186" y="125648"/>
                </a:lnTo>
                <a:lnTo>
                  <a:pt x="145272" y="134159"/>
                </a:lnTo>
                <a:lnTo>
                  <a:pt x="145428" y="144266"/>
                </a:lnTo>
                <a:lnTo>
                  <a:pt x="145669" y="155956"/>
                </a:lnTo>
                <a:lnTo>
                  <a:pt x="134238" y="156718"/>
                </a:lnTo>
                <a:lnTo>
                  <a:pt x="105346" y="127222"/>
                </a:lnTo>
                <a:lnTo>
                  <a:pt x="89408" y="127127"/>
                </a:lnTo>
                <a:lnTo>
                  <a:pt x="80263" y="127127"/>
                </a:lnTo>
                <a:lnTo>
                  <a:pt x="80263" y="186563"/>
                </a:lnTo>
                <a:lnTo>
                  <a:pt x="80287" y="196084"/>
                </a:lnTo>
                <a:lnTo>
                  <a:pt x="80359" y="205581"/>
                </a:lnTo>
                <a:lnTo>
                  <a:pt x="80478" y="215030"/>
                </a:lnTo>
                <a:lnTo>
                  <a:pt x="80645" y="224409"/>
                </a:lnTo>
                <a:lnTo>
                  <a:pt x="149987" y="224409"/>
                </a:lnTo>
                <a:lnTo>
                  <a:pt x="171831" y="178816"/>
                </a:lnTo>
                <a:lnTo>
                  <a:pt x="182372" y="177292"/>
                </a:lnTo>
                <a:lnTo>
                  <a:pt x="178181" y="242062"/>
                </a:lnTo>
                <a:lnTo>
                  <a:pt x="177037" y="243332"/>
                </a:lnTo>
                <a:lnTo>
                  <a:pt x="155578" y="243091"/>
                </a:lnTo>
                <a:lnTo>
                  <a:pt x="134429" y="242935"/>
                </a:lnTo>
                <a:lnTo>
                  <a:pt x="113565" y="242849"/>
                </a:lnTo>
                <a:lnTo>
                  <a:pt x="92963" y="242824"/>
                </a:lnTo>
                <a:lnTo>
                  <a:pt x="46989" y="242824"/>
                </a:lnTo>
                <a:lnTo>
                  <a:pt x="35750" y="242849"/>
                </a:lnTo>
                <a:lnTo>
                  <a:pt x="24320" y="242935"/>
                </a:lnTo>
                <a:lnTo>
                  <a:pt x="12700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3240" y="228219"/>
                </a:lnTo>
                <a:lnTo>
                  <a:pt x="26162" y="227457"/>
                </a:lnTo>
                <a:lnTo>
                  <a:pt x="27686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4" y="207264"/>
                </a:lnTo>
                <a:lnTo>
                  <a:pt x="28194" y="201549"/>
                </a:lnTo>
                <a:lnTo>
                  <a:pt x="28321" y="195326"/>
                </a:lnTo>
                <a:lnTo>
                  <a:pt x="28321" y="188341"/>
                </a:lnTo>
                <a:lnTo>
                  <a:pt x="28321" y="50165"/>
                </a:lnTo>
                <a:lnTo>
                  <a:pt x="28321" y="44323"/>
                </a:lnTo>
                <a:lnTo>
                  <a:pt x="28194" y="39116"/>
                </a:lnTo>
                <a:lnTo>
                  <a:pt x="28194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832859" y="5018659"/>
            <a:ext cx="450850" cy="300355"/>
          </a:xfrm>
          <a:custGeom>
            <a:avLst/>
            <a:gdLst/>
            <a:ahLst/>
            <a:cxnLst/>
            <a:rect l="l" t="t" r="r" b="b"/>
            <a:pathLst>
              <a:path w="450850" h="300354">
                <a:moveTo>
                  <a:pt x="43306" y="184277"/>
                </a:moveTo>
                <a:lnTo>
                  <a:pt x="27304" y="184277"/>
                </a:lnTo>
                <a:lnTo>
                  <a:pt x="20827" y="186690"/>
                </a:lnTo>
                <a:lnTo>
                  <a:pt x="15875" y="191389"/>
                </a:lnTo>
                <a:lnTo>
                  <a:pt x="10922" y="196215"/>
                </a:lnTo>
                <a:lnTo>
                  <a:pt x="8509" y="202819"/>
                </a:lnTo>
                <a:lnTo>
                  <a:pt x="8509" y="211328"/>
                </a:lnTo>
                <a:lnTo>
                  <a:pt x="18416" y="217668"/>
                </a:lnTo>
                <a:lnTo>
                  <a:pt x="25479" y="225091"/>
                </a:lnTo>
                <a:lnTo>
                  <a:pt x="29708" y="233634"/>
                </a:lnTo>
                <a:lnTo>
                  <a:pt x="31114" y="243332"/>
                </a:lnTo>
                <a:lnTo>
                  <a:pt x="29182" y="254857"/>
                </a:lnTo>
                <a:lnTo>
                  <a:pt x="23367" y="266382"/>
                </a:lnTo>
                <a:lnTo>
                  <a:pt x="13648" y="277907"/>
                </a:lnTo>
                <a:lnTo>
                  <a:pt x="0" y="289433"/>
                </a:lnTo>
                <a:lnTo>
                  <a:pt x="8762" y="299974"/>
                </a:lnTo>
                <a:lnTo>
                  <a:pt x="42249" y="271041"/>
                </a:lnTo>
                <a:lnTo>
                  <a:pt x="62896" y="229590"/>
                </a:lnTo>
                <a:lnTo>
                  <a:pt x="63753" y="218440"/>
                </a:lnTo>
                <a:lnTo>
                  <a:pt x="63251" y="211415"/>
                </a:lnTo>
                <a:lnTo>
                  <a:pt x="61737" y="205009"/>
                </a:lnTo>
                <a:lnTo>
                  <a:pt x="59199" y="199223"/>
                </a:lnTo>
                <a:lnTo>
                  <a:pt x="55625" y="194056"/>
                </a:lnTo>
                <a:lnTo>
                  <a:pt x="50164" y="187579"/>
                </a:lnTo>
                <a:lnTo>
                  <a:pt x="43306" y="184277"/>
                </a:lnTo>
                <a:close/>
              </a:path>
              <a:path w="450850" h="300354">
                <a:moveTo>
                  <a:pt x="186689" y="0"/>
                </a:moveTo>
                <a:lnTo>
                  <a:pt x="187198" y="8890"/>
                </a:lnTo>
                <a:lnTo>
                  <a:pt x="213105" y="16383"/>
                </a:lnTo>
                <a:lnTo>
                  <a:pt x="214502" y="18415"/>
                </a:lnTo>
                <a:lnTo>
                  <a:pt x="214629" y="21336"/>
                </a:lnTo>
                <a:lnTo>
                  <a:pt x="214796" y="27430"/>
                </a:lnTo>
                <a:lnTo>
                  <a:pt x="214916" y="207089"/>
                </a:lnTo>
                <a:lnTo>
                  <a:pt x="214796" y="215433"/>
                </a:lnTo>
                <a:lnTo>
                  <a:pt x="186689" y="234569"/>
                </a:lnTo>
                <a:lnTo>
                  <a:pt x="187578" y="243332"/>
                </a:lnTo>
                <a:lnTo>
                  <a:pt x="227012" y="242849"/>
                </a:lnTo>
                <a:lnTo>
                  <a:pt x="292451" y="242824"/>
                </a:lnTo>
                <a:lnTo>
                  <a:pt x="291973" y="234569"/>
                </a:lnTo>
                <a:lnTo>
                  <a:pt x="266953" y="123952"/>
                </a:lnTo>
                <a:lnTo>
                  <a:pt x="422148" y="123952"/>
                </a:lnTo>
                <a:lnTo>
                  <a:pt x="422148" y="105664"/>
                </a:lnTo>
                <a:lnTo>
                  <a:pt x="266953" y="105664"/>
                </a:lnTo>
                <a:lnTo>
                  <a:pt x="267049" y="33702"/>
                </a:lnTo>
                <a:lnTo>
                  <a:pt x="292480" y="8890"/>
                </a:lnTo>
                <a:lnTo>
                  <a:pt x="291552" y="762"/>
                </a:lnTo>
                <a:lnTo>
                  <a:pt x="240029" y="762"/>
                </a:lnTo>
                <a:lnTo>
                  <a:pt x="212121" y="571"/>
                </a:lnTo>
                <a:lnTo>
                  <a:pt x="186689" y="0"/>
                </a:lnTo>
                <a:close/>
              </a:path>
              <a:path w="450850" h="300354">
                <a:moveTo>
                  <a:pt x="292451" y="242824"/>
                </a:moveTo>
                <a:lnTo>
                  <a:pt x="241680" y="242824"/>
                </a:lnTo>
                <a:lnTo>
                  <a:pt x="269033" y="242935"/>
                </a:lnTo>
                <a:lnTo>
                  <a:pt x="292480" y="243332"/>
                </a:lnTo>
                <a:lnTo>
                  <a:pt x="292451" y="242824"/>
                </a:lnTo>
                <a:close/>
              </a:path>
              <a:path w="450850" h="300354">
                <a:moveTo>
                  <a:pt x="422148" y="123952"/>
                </a:moveTo>
                <a:lnTo>
                  <a:pt x="370331" y="123952"/>
                </a:lnTo>
                <a:lnTo>
                  <a:pt x="370236" y="207089"/>
                </a:lnTo>
                <a:lnTo>
                  <a:pt x="370112" y="215433"/>
                </a:lnTo>
                <a:lnTo>
                  <a:pt x="344677" y="234569"/>
                </a:lnTo>
                <a:lnTo>
                  <a:pt x="345566" y="243332"/>
                </a:lnTo>
                <a:lnTo>
                  <a:pt x="368442" y="242935"/>
                </a:lnTo>
                <a:lnTo>
                  <a:pt x="450432" y="242824"/>
                </a:lnTo>
                <a:lnTo>
                  <a:pt x="449834" y="234569"/>
                </a:lnTo>
                <a:lnTo>
                  <a:pt x="422242" y="207089"/>
                </a:lnTo>
                <a:lnTo>
                  <a:pt x="422148" y="123952"/>
                </a:lnTo>
                <a:close/>
              </a:path>
              <a:path w="450850" h="300354">
                <a:moveTo>
                  <a:pt x="450432" y="242824"/>
                </a:moveTo>
                <a:lnTo>
                  <a:pt x="395604" y="242824"/>
                </a:lnTo>
                <a:lnTo>
                  <a:pt x="410303" y="242849"/>
                </a:lnTo>
                <a:lnTo>
                  <a:pt x="450468" y="243332"/>
                </a:lnTo>
                <a:lnTo>
                  <a:pt x="450432" y="242824"/>
                </a:lnTo>
                <a:close/>
              </a:path>
              <a:path w="450850" h="300354">
                <a:moveTo>
                  <a:pt x="344677" y="0"/>
                </a:moveTo>
                <a:lnTo>
                  <a:pt x="345186" y="8890"/>
                </a:lnTo>
                <a:lnTo>
                  <a:pt x="365505" y="14732"/>
                </a:lnTo>
                <a:lnTo>
                  <a:pt x="368300" y="15621"/>
                </a:lnTo>
                <a:lnTo>
                  <a:pt x="370331" y="105664"/>
                </a:lnTo>
                <a:lnTo>
                  <a:pt x="422148" y="105664"/>
                </a:lnTo>
                <a:lnTo>
                  <a:pt x="422253" y="33702"/>
                </a:lnTo>
                <a:lnTo>
                  <a:pt x="450468" y="8890"/>
                </a:lnTo>
                <a:lnTo>
                  <a:pt x="449656" y="762"/>
                </a:lnTo>
                <a:lnTo>
                  <a:pt x="396620" y="762"/>
                </a:lnTo>
                <a:lnTo>
                  <a:pt x="368649" y="571"/>
                </a:lnTo>
                <a:lnTo>
                  <a:pt x="356151" y="333"/>
                </a:lnTo>
                <a:lnTo>
                  <a:pt x="344677" y="0"/>
                </a:lnTo>
                <a:close/>
              </a:path>
              <a:path w="450850" h="300354">
                <a:moveTo>
                  <a:pt x="291464" y="0"/>
                </a:moveTo>
                <a:lnTo>
                  <a:pt x="280320" y="333"/>
                </a:lnTo>
                <a:lnTo>
                  <a:pt x="268033" y="571"/>
                </a:lnTo>
                <a:lnTo>
                  <a:pt x="240029" y="762"/>
                </a:lnTo>
                <a:lnTo>
                  <a:pt x="291552" y="762"/>
                </a:lnTo>
                <a:lnTo>
                  <a:pt x="291464" y="0"/>
                </a:lnTo>
                <a:close/>
              </a:path>
              <a:path w="450850" h="300354">
                <a:moveTo>
                  <a:pt x="449579" y="0"/>
                </a:moveTo>
                <a:lnTo>
                  <a:pt x="424529" y="571"/>
                </a:lnTo>
                <a:lnTo>
                  <a:pt x="396620" y="762"/>
                </a:lnTo>
                <a:lnTo>
                  <a:pt x="449656" y="762"/>
                </a:lnTo>
                <a:lnTo>
                  <a:pt x="4495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826764" y="5196840"/>
            <a:ext cx="75946" cy="12788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019550" y="501865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7913" y="714"/>
                </a:lnTo>
                <a:lnTo>
                  <a:pt x="81343" y="571"/>
                </a:lnTo>
                <a:lnTo>
                  <a:pt x="93630" y="333"/>
                </a:lnTo>
                <a:lnTo>
                  <a:pt x="104775" y="0"/>
                </a:lnTo>
                <a:lnTo>
                  <a:pt x="105790" y="8890"/>
                </a:lnTo>
                <a:lnTo>
                  <a:pt x="80287" y="41284"/>
                </a:lnTo>
                <a:lnTo>
                  <a:pt x="80263" y="49403"/>
                </a:lnTo>
                <a:lnTo>
                  <a:pt x="80263" y="105664"/>
                </a:lnTo>
                <a:lnTo>
                  <a:pt x="183641" y="105664"/>
                </a:lnTo>
                <a:lnTo>
                  <a:pt x="183641" y="49403"/>
                </a:lnTo>
                <a:lnTo>
                  <a:pt x="158496" y="8890"/>
                </a:lnTo>
                <a:lnTo>
                  <a:pt x="157987" y="0"/>
                </a:lnTo>
                <a:lnTo>
                  <a:pt x="169461" y="333"/>
                </a:lnTo>
                <a:lnTo>
                  <a:pt x="181959" y="571"/>
                </a:lnTo>
                <a:lnTo>
                  <a:pt x="195456" y="714"/>
                </a:lnTo>
                <a:lnTo>
                  <a:pt x="209930" y="762"/>
                </a:lnTo>
                <a:lnTo>
                  <a:pt x="224242" y="714"/>
                </a:lnTo>
                <a:lnTo>
                  <a:pt x="237839" y="571"/>
                </a:lnTo>
                <a:lnTo>
                  <a:pt x="250721" y="333"/>
                </a:lnTo>
                <a:lnTo>
                  <a:pt x="262889" y="0"/>
                </a:lnTo>
                <a:lnTo>
                  <a:pt x="263778" y="8890"/>
                </a:lnTo>
                <a:lnTo>
                  <a:pt x="235481" y="41856"/>
                </a:lnTo>
                <a:lnTo>
                  <a:pt x="235458" y="50165"/>
                </a:lnTo>
                <a:lnTo>
                  <a:pt x="235458" y="188341"/>
                </a:lnTo>
                <a:lnTo>
                  <a:pt x="237616" y="227330"/>
                </a:lnTo>
                <a:lnTo>
                  <a:pt x="263144" y="234569"/>
                </a:lnTo>
                <a:lnTo>
                  <a:pt x="263778" y="243332"/>
                </a:lnTo>
                <a:lnTo>
                  <a:pt x="251009" y="243091"/>
                </a:lnTo>
                <a:lnTo>
                  <a:pt x="237632" y="242935"/>
                </a:lnTo>
                <a:lnTo>
                  <a:pt x="223613" y="242849"/>
                </a:lnTo>
                <a:lnTo>
                  <a:pt x="208914" y="242824"/>
                </a:lnTo>
                <a:lnTo>
                  <a:pt x="194792" y="242849"/>
                </a:lnTo>
                <a:lnTo>
                  <a:pt x="181752" y="242935"/>
                </a:lnTo>
                <a:lnTo>
                  <a:pt x="169785" y="243091"/>
                </a:lnTo>
                <a:lnTo>
                  <a:pt x="158876" y="243332"/>
                </a:lnTo>
                <a:lnTo>
                  <a:pt x="157987" y="234569"/>
                </a:lnTo>
                <a:lnTo>
                  <a:pt x="183618" y="198125"/>
                </a:lnTo>
                <a:lnTo>
                  <a:pt x="183641" y="188341"/>
                </a:lnTo>
                <a:lnTo>
                  <a:pt x="183641" y="123952"/>
                </a:lnTo>
                <a:lnTo>
                  <a:pt x="80263" y="123952"/>
                </a:lnTo>
                <a:lnTo>
                  <a:pt x="80263" y="188341"/>
                </a:lnTo>
                <a:lnTo>
                  <a:pt x="82296" y="227711"/>
                </a:lnTo>
                <a:lnTo>
                  <a:pt x="105283" y="234569"/>
                </a:lnTo>
                <a:lnTo>
                  <a:pt x="105790" y="243332"/>
                </a:lnTo>
                <a:lnTo>
                  <a:pt x="94549" y="243091"/>
                </a:lnTo>
                <a:lnTo>
                  <a:pt x="82343" y="242935"/>
                </a:lnTo>
                <a:lnTo>
                  <a:pt x="69161" y="242849"/>
                </a:lnTo>
                <a:lnTo>
                  <a:pt x="54990" y="242824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8225" y="207184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072376" y="3000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6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6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040880" y="3043427"/>
            <a:ext cx="707135" cy="79248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275576" y="3043427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285608" y="3253232"/>
            <a:ext cx="204850" cy="25298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285608" y="3253232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762"/>
                </a:lnTo>
                <a:lnTo>
                  <a:pt x="190500" y="69468"/>
                </a:lnTo>
                <a:lnTo>
                  <a:pt x="180975" y="71119"/>
                </a:lnTo>
                <a:lnTo>
                  <a:pt x="167767" y="21335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7"/>
                </a:lnTo>
                <a:lnTo>
                  <a:pt x="120104" y="18805"/>
                </a:lnTo>
                <a:lnTo>
                  <a:pt x="78867" y="45719"/>
                </a:lnTo>
                <a:lnTo>
                  <a:pt x="59221" y="98708"/>
                </a:lnTo>
                <a:lnTo>
                  <a:pt x="57912" y="120776"/>
                </a:lnTo>
                <a:lnTo>
                  <a:pt x="59439" y="144355"/>
                </a:lnTo>
                <a:lnTo>
                  <a:pt x="71735" y="183892"/>
                </a:lnTo>
                <a:lnTo>
                  <a:pt x="112077" y="222011"/>
                </a:lnTo>
                <a:lnTo>
                  <a:pt x="151130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2" y="219455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2" y="252983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40"/>
                </a:lnTo>
                <a:lnTo>
                  <a:pt x="2170" y="155330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846" y="19502"/>
                </a:lnTo>
                <a:lnTo>
                  <a:pt x="108896" y="2166"/>
                </a:lnTo>
                <a:lnTo>
                  <a:pt x="138302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679438" y="3742816"/>
            <a:ext cx="767080" cy="686435"/>
          </a:xfrm>
          <a:custGeom>
            <a:avLst/>
            <a:gdLst/>
            <a:ahLst/>
            <a:cxnLst/>
            <a:rect l="l" t="t" r="r" b="b"/>
            <a:pathLst>
              <a:path w="767079" h="686435">
                <a:moveTo>
                  <a:pt x="63245" y="528065"/>
                </a:moveTo>
                <a:lnTo>
                  <a:pt x="0" y="686307"/>
                </a:lnTo>
                <a:lnTo>
                  <a:pt x="164464" y="641984"/>
                </a:lnTo>
                <a:lnTo>
                  <a:pt x="145733" y="620902"/>
                </a:lnTo>
                <a:lnTo>
                  <a:pt x="111759" y="620902"/>
                </a:lnTo>
                <a:lnTo>
                  <a:pt x="77977" y="582929"/>
                </a:lnTo>
                <a:lnTo>
                  <a:pt x="96975" y="566027"/>
                </a:lnTo>
                <a:lnTo>
                  <a:pt x="63245" y="528065"/>
                </a:lnTo>
                <a:close/>
              </a:path>
              <a:path w="767079" h="686435">
                <a:moveTo>
                  <a:pt x="96975" y="566027"/>
                </a:moveTo>
                <a:lnTo>
                  <a:pt x="77977" y="582929"/>
                </a:lnTo>
                <a:lnTo>
                  <a:pt x="111759" y="620902"/>
                </a:lnTo>
                <a:lnTo>
                  <a:pt x="130733" y="604021"/>
                </a:lnTo>
                <a:lnTo>
                  <a:pt x="96975" y="566027"/>
                </a:lnTo>
                <a:close/>
              </a:path>
              <a:path w="767079" h="686435">
                <a:moveTo>
                  <a:pt x="130733" y="604021"/>
                </a:moveTo>
                <a:lnTo>
                  <a:pt x="111759" y="620902"/>
                </a:lnTo>
                <a:lnTo>
                  <a:pt x="145733" y="620902"/>
                </a:lnTo>
                <a:lnTo>
                  <a:pt x="130733" y="604021"/>
                </a:lnTo>
                <a:close/>
              </a:path>
              <a:path w="767079" h="686435">
                <a:moveTo>
                  <a:pt x="733170" y="0"/>
                </a:moveTo>
                <a:lnTo>
                  <a:pt x="96975" y="566027"/>
                </a:lnTo>
                <a:lnTo>
                  <a:pt x="130733" y="604021"/>
                </a:lnTo>
                <a:lnTo>
                  <a:pt x="766952" y="37972"/>
                </a:lnTo>
                <a:lnTo>
                  <a:pt x="73317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9890" y="2221992"/>
            <a:ext cx="2459990" cy="806450"/>
          </a:xfrm>
          <a:custGeom>
            <a:avLst/>
            <a:gdLst/>
            <a:ahLst/>
            <a:cxnLst/>
            <a:rect l="l" t="t" r="r" b="b"/>
            <a:pathLst>
              <a:path w="2459990" h="806450">
                <a:moveTo>
                  <a:pt x="2306549" y="757834"/>
                </a:moveTo>
                <a:lnTo>
                  <a:pt x="2291588" y="806450"/>
                </a:lnTo>
                <a:lnTo>
                  <a:pt x="2459609" y="778383"/>
                </a:lnTo>
                <a:lnTo>
                  <a:pt x="2445906" y="765302"/>
                </a:lnTo>
                <a:lnTo>
                  <a:pt x="2330831" y="765302"/>
                </a:lnTo>
                <a:lnTo>
                  <a:pt x="2306549" y="757834"/>
                </a:lnTo>
                <a:close/>
              </a:path>
              <a:path w="2459990" h="806450">
                <a:moveTo>
                  <a:pt x="2321474" y="709341"/>
                </a:moveTo>
                <a:lnTo>
                  <a:pt x="2306549" y="757834"/>
                </a:lnTo>
                <a:lnTo>
                  <a:pt x="2330831" y="765302"/>
                </a:lnTo>
                <a:lnTo>
                  <a:pt x="2345690" y="716788"/>
                </a:lnTo>
                <a:lnTo>
                  <a:pt x="2321474" y="709341"/>
                </a:lnTo>
                <a:close/>
              </a:path>
              <a:path w="2459990" h="806450">
                <a:moveTo>
                  <a:pt x="2336418" y="660781"/>
                </a:moveTo>
                <a:lnTo>
                  <a:pt x="2321474" y="709341"/>
                </a:lnTo>
                <a:lnTo>
                  <a:pt x="2345690" y="716788"/>
                </a:lnTo>
                <a:lnTo>
                  <a:pt x="2330831" y="765302"/>
                </a:lnTo>
                <a:lnTo>
                  <a:pt x="2445906" y="765302"/>
                </a:lnTo>
                <a:lnTo>
                  <a:pt x="2336418" y="660781"/>
                </a:lnTo>
                <a:close/>
              </a:path>
              <a:path w="2459990" h="806450">
                <a:moveTo>
                  <a:pt x="14859" y="0"/>
                </a:moveTo>
                <a:lnTo>
                  <a:pt x="0" y="48513"/>
                </a:lnTo>
                <a:lnTo>
                  <a:pt x="2306549" y="757834"/>
                </a:lnTo>
                <a:lnTo>
                  <a:pt x="2321474" y="709341"/>
                </a:lnTo>
                <a:lnTo>
                  <a:pt x="148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00751" y="4429125"/>
            <a:ext cx="2357755" cy="1071880"/>
          </a:xfrm>
          <a:custGeom>
            <a:avLst/>
            <a:gdLst/>
            <a:ahLst/>
            <a:cxnLst/>
            <a:rect l="l" t="t" r="r" b="b"/>
            <a:pathLst>
              <a:path w="2357754" h="1071879">
                <a:moveTo>
                  <a:pt x="0" y="178562"/>
                </a:moveTo>
                <a:lnTo>
                  <a:pt x="6374" y="131115"/>
                </a:lnTo>
                <a:lnTo>
                  <a:pt x="24365" y="88467"/>
                </a:lnTo>
                <a:lnTo>
                  <a:pt x="52276" y="52323"/>
                </a:lnTo>
                <a:lnTo>
                  <a:pt x="88410" y="24393"/>
                </a:lnTo>
                <a:lnTo>
                  <a:pt x="131071" y="6382"/>
                </a:lnTo>
                <a:lnTo>
                  <a:pt x="178562" y="0"/>
                </a:lnTo>
                <a:lnTo>
                  <a:pt x="2178812" y="0"/>
                </a:lnTo>
                <a:lnTo>
                  <a:pt x="2226302" y="6382"/>
                </a:lnTo>
                <a:lnTo>
                  <a:pt x="2268963" y="24393"/>
                </a:lnTo>
                <a:lnTo>
                  <a:pt x="2305097" y="52324"/>
                </a:lnTo>
                <a:lnTo>
                  <a:pt x="2333008" y="88467"/>
                </a:lnTo>
                <a:lnTo>
                  <a:pt x="2350999" y="131115"/>
                </a:lnTo>
                <a:lnTo>
                  <a:pt x="2357374" y="178562"/>
                </a:lnTo>
                <a:lnTo>
                  <a:pt x="2357374" y="892937"/>
                </a:lnTo>
                <a:lnTo>
                  <a:pt x="2350999" y="940436"/>
                </a:lnTo>
                <a:lnTo>
                  <a:pt x="2333008" y="983121"/>
                </a:lnTo>
                <a:lnTo>
                  <a:pt x="2305097" y="1019286"/>
                </a:lnTo>
                <a:lnTo>
                  <a:pt x="2268963" y="1047227"/>
                </a:lnTo>
                <a:lnTo>
                  <a:pt x="2226302" y="1065242"/>
                </a:lnTo>
                <a:lnTo>
                  <a:pt x="2178812" y="1071626"/>
                </a:lnTo>
                <a:lnTo>
                  <a:pt x="178562" y="1071626"/>
                </a:lnTo>
                <a:lnTo>
                  <a:pt x="131071" y="1065242"/>
                </a:lnTo>
                <a:lnTo>
                  <a:pt x="88410" y="1047227"/>
                </a:lnTo>
                <a:lnTo>
                  <a:pt x="52276" y="1019286"/>
                </a:lnTo>
                <a:lnTo>
                  <a:pt x="24365" y="983121"/>
                </a:lnTo>
                <a:lnTo>
                  <a:pt x="6374" y="940436"/>
                </a:lnTo>
                <a:lnTo>
                  <a:pt x="0" y="892937"/>
                </a:lnTo>
                <a:lnTo>
                  <a:pt x="0" y="17856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17820" y="4413503"/>
            <a:ext cx="1239012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84391" y="4413503"/>
            <a:ext cx="595884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07835" y="4413503"/>
            <a:ext cx="559308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94703" y="4413503"/>
            <a:ext cx="1059179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81443" y="4413503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17820" y="4840223"/>
            <a:ext cx="1431035" cy="792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76415" y="4840223"/>
            <a:ext cx="595884" cy="7924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99859" y="4840223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86728" y="4840223"/>
            <a:ext cx="972312" cy="7924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86600" y="4840223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70422" y="4597653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65" y="84963"/>
                </a:moveTo>
                <a:lnTo>
                  <a:pt x="311276" y="84963"/>
                </a:lnTo>
                <a:lnTo>
                  <a:pt x="316611" y="92202"/>
                </a:lnTo>
                <a:lnTo>
                  <a:pt x="321182" y="98298"/>
                </a:lnTo>
                <a:lnTo>
                  <a:pt x="325247" y="103505"/>
                </a:lnTo>
                <a:lnTo>
                  <a:pt x="461899" y="274701"/>
                </a:lnTo>
                <a:lnTo>
                  <a:pt x="481838" y="272796"/>
                </a:lnTo>
                <a:lnTo>
                  <a:pt x="481838" y="192786"/>
                </a:lnTo>
                <a:lnTo>
                  <a:pt x="459613" y="192786"/>
                </a:lnTo>
                <a:lnTo>
                  <a:pt x="454787" y="186309"/>
                </a:lnTo>
                <a:lnTo>
                  <a:pt x="450088" y="180213"/>
                </a:lnTo>
                <a:lnTo>
                  <a:pt x="445388" y="174498"/>
                </a:lnTo>
                <a:lnTo>
                  <a:pt x="373965" y="84963"/>
                </a:lnTo>
                <a:close/>
              </a:path>
              <a:path w="629285" h="338454">
                <a:moveTo>
                  <a:pt x="260603" y="30099"/>
                </a:moveTo>
                <a:lnTo>
                  <a:pt x="261112" y="38862"/>
                </a:lnTo>
                <a:lnTo>
                  <a:pt x="284352" y="45593"/>
                </a:lnTo>
                <a:lnTo>
                  <a:pt x="287019" y="46482"/>
                </a:lnTo>
                <a:lnTo>
                  <a:pt x="288416" y="48387"/>
                </a:lnTo>
                <a:lnTo>
                  <a:pt x="288543" y="51308"/>
                </a:lnTo>
                <a:lnTo>
                  <a:pt x="288710" y="57455"/>
                </a:lnTo>
                <a:lnTo>
                  <a:pt x="288831" y="237013"/>
                </a:lnTo>
                <a:lnTo>
                  <a:pt x="288710" y="245423"/>
                </a:lnTo>
                <a:lnTo>
                  <a:pt x="260603" y="264668"/>
                </a:lnTo>
                <a:lnTo>
                  <a:pt x="261492" y="273304"/>
                </a:lnTo>
                <a:lnTo>
                  <a:pt x="283273" y="272907"/>
                </a:lnTo>
                <a:lnTo>
                  <a:pt x="292461" y="272821"/>
                </a:lnTo>
                <a:lnTo>
                  <a:pt x="338934" y="272796"/>
                </a:lnTo>
                <a:lnTo>
                  <a:pt x="338454" y="264287"/>
                </a:lnTo>
                <a:lnTo>
                  <a:pt x="316229" y="258191"/>
                </a:lnTo>
                <a:lnTo>
                  <a:pt x="313436" y="257556"/>
                </a:lnTo>
                <a:lnTo>
                  <a:pt x="312038" y="255524"/>
                </a:lnTo>
                <a:lnTo>
                  <a:pt x="311912" y="252095"/>
                </a:lnTo>
                <a:lnTo>
                  <a:pt x="311755" y="245423"/>
                </a:lnTo>
                <a:lnTo>
                  <a:pt x="311629" y="237204"/>
                </a:lnTo>
                <a:lnTo>
                  <a:pt x="311530" y="93599"/>
                </a:lnTo>
                <a:lnTo>
                  <a:pt x="311276" y="84963"/>
                </a:lnTo>
                <a:lnTo>
                  <a:pt x="373965" y="84963"/>
                </a:lnTo>
                <a:lnTo>
                  <a:pt x="330706" y="30734"/>
                </a:lnTo>
                <a:lnTo>
                  <a:pt x="297941" y="30734"/>
                </a:lnTo>
                <a:lnTo>
                  <a:pt x="290679" y="30688"/>
                </a:lnTo>
                <a:lnTo>
                  <a:pt x="260603" y="30099"/>
                </a:lnTo>
                <a:close/>
              </a:path>
              <a:path w="629285" h="338454">
                <a:moveTo>
                  <a:pt x="338934" y="272796"/>
                </a:moveTo>
                <a:lnTo>
                  <a:pt x="300481" y="272796"/>
                </a:lnTo>
                <a:lnTo>
                  <a:pt x="308530" y="272821"/>
                </a:lnTo>
                <a:lnTo>
                  <a:pt x="338963" y="273304"/>
                </a:lnTo>
                <a:lnTo>
                  <a:pt x="338934" y="272796"/>
                </a:lnTo>
                <a:close/>
              </a:path>
              <a:path w="629285" h="338454">
                <a:moveTo>
                  <a:pt x="431800" y="30099"/>
                </a:moveTo>
                <a:lnTo>
                  <a:pt x="432307" y="39243"/>
                </a:lnTo>
                <a:lnTo>
                  <a:pt x="454405" y="45339"/>
                </a:lnTo>
                <a:lnTo>
                  <a:pt x="457326" y="46101"/>
                </a:lnTo>
                <a:lnTo>
                  <a:pt x="458850" y="47879"/>
                </a:lnTo>
                <a:lnTo>
                  <a:pt x="459408" y="180213"/>
                </a:lnTo>
                <a:lnTo>
                  <a:pt x="459613" y="192786"/>
                </a:lnTo>
                <a:lnTo>
                  <a:pt x="481838" y="192786"/>
                </a:lnTo>
                <a:lnTo>
                  <a:pt x="481960" y="63785"/>
                </a:lnTo>
                <a:lnTo>
                  <a:pt x="482130" y="56856"/>
                </a:lnTo>
                <a:lnTo>
                  <a:pt x="482473" y="48387"/>
                </a:lnTo>
                <a:lnTo>
                  <a:pt x="483869" y="46482"/>
                </a:lnTo>
                <a:lnTo>
                  <a:pt x="486537" y="45593"/>
                </a:lnTo>
                <a:lnTo>
                  <a:pt x="510159" y="38862"/>
                </a:lnTo>
                <a:lnTo>
                  <a:pt x="509334" y="30734"/>
                </a:lnTo>
                <a:lnTo>
                  <a:pt x="470535" y="30734"/>
                </a:lnTo>
                <a:lnTo>
                  <a:pt x="462535" y="30688"/>
                </a:lnTo>
                <a:lnTo>
                  <a:pt x="431800" y="30099"/>
                </a:lnTo>
                <a:close/>
              </a:path>
              <a:path w="629285" h="338454">
                <a:moveTo>
                  <a:pt x="330200" y="30099"/>
                </a:moveTo>
                <a:lnTo>
                  <a:pt x="322409" y="30358"/>
                </a:lnTo>
                <a:lnTo>
                  <a:pt x="306304" y="30688"/>
                </a:lnTo>
                <a:lnTo>
                  <a:pt x="297941" y="30734"/>
                </a:lnTo>
                <a:lnTo>
                  <a:pt x="330706" y="30734"/>
                </a:lnTo>
                <a:lnTo>
                  <a:pt x="330200" y="30099"/>
                </a:lnTo>
                <a:close/>
              </a:path>
              <a:path w="629285" h="338454">
                <a:moveTo>
                  <a:pt x="509269" y="30099"/>
                </a:moveTo>
                <a:lnTo>
                  <a:pt x="470535" y="30734"/>
                </a:lnTo>
                <a:lnTo>
                  <a:pt x="509334" y="30734"/>
                </a:lnTo>
                <a:lnTo>
                  <a:pt x="509269" y="30099"/>
                </a:lnTo>
                <a:close/>
              </a:path>
              <a:path w="629285" h="338454">
                <a:moveTo>
                  <a:pt x="126237" y="30099"/>
                </a:moveTo>
                <a:lnTo>
                  <a:pt x="126746" y="38862"/>
                </a:lnTo>
                <a:lnTo>
                  <a:pt x="149987" y="45593"/>
                </a:lnTo>
                <a:lnTo>
                  <a:pt x="152653" y="46482"/>
                </a:lnTo>
                <a:lnTo>
                  <a:pt x="154559" y="231648"/>
                </a:lnTo>
                <a:lnTo>
                  <a:pt x="154431" y="237363"/>
                </a:lnTo>
                <a:lnTo>
                  <a:pt x="154431" y="243078"/>
                </a:lnTo>
                <a:lnTo>
                  <a:pt x="154177" y="252857"/>
                </a:lnTo>
                <a:lnTo>
                  <a:pt x="153924" y="255651"/>
                </a:lnTo>
                <a:lnTo>
                  <a:pt x="152400" y="257429"/>
                </a:lnTo>
                <a:lnTo>
                  <a:pt x="149478" y="258191"/>
                </a:lnTo>
                <a:lnTo>
                  <a:pt x="126237" y="264668"/>
                </a:lnTo>
                <a:lnTo>
                  <a:pt x="127126" y="273304"/>
                </a:lnTo>
                <a:lnTo>
                  <a:pt x="152558" y="272907"/>
                </a:lnTo>
                <a:lnTo>
                  <a:pt x="166489" y="272821"/>
                </a:lnTo>
                <a:lnTo>
                  <a:pt x="234539" y="272796"/>
                </a:lnTo>
                <a:lnTo>
                  <a:pt x="234061" y="264668"/>
                </a:lnTo>
                <a:lnTo>
                  <a:pt x="212725" y="258572"/>
                </a:lnTo>
                <a:lnTo>
                  <a:pt x="208914" y="257556"/>
                </a:lnTo>
                <a:lnTo>
                  <a:pt x="207010" y="255524"/>
                </a:lnTo>
                <a:lnTo>
                  <a:pt x="206882" y="252476"/>
                </a:lnTo>
                <a:lnTo>
                  <a:pt x="206632" y="243078"/>
                </a:lnTo>
                <a:lnTo>
                  <a:pt x="206628" y="231521"/>
                </a:lnTo>
                <a:lnTo>
                  <a:pt x="206628" y="59182"/>
                </a:lnTo>
                <a:lnTo>
                  <a:pt x="206882" y="50546"/>
                </a:lnTo>
                <a:lnTo>
                  <a:pt x="207137" y="47752"/>
                </a:lnTo>
                <a:lnTo>
                  <a:pt x="208661" y="45974"/>
                </a:lnTo>
                <a:lnTo>
                  <a:pt x="211454" y="45339"/>
                </a:lnTo>
                <a:lnTo>
                  <a:pt x="234568" y="38862"/>
                </a:lnTo>
                <a:lnTo>
                  <a:pt x="233862" y="30734"/>
                </a:lnTo>
                <a:lnTo>
                  <a:pt x="179704" y="30734"/>
                </a:lnTo>
                <a:lnTo>
                  <a:pt x="165367" y="30688"/>
                </a:lnTo>
                <a:lnTo>
                  <a:pt x="151685" y="30559"/>
                </a:lnTo>
                <a:lnTo>
                  <a:pt x="126237" y="30099"/>
                </a:lnTo>
                <a:close/>
              </a:path>
              <a:path w="629285" h="338454">
                <a:moveTo>
                  <a:pt x="234539" y="272796"/>
                </a:moveTo>
                <a:lnTo>
                  <a:pt x="181228" y="272796"/>
                </a:lnTo>
                <a:lnTo>
                  <a:pt x="195564" y="272821"/>
                </a:lnTo>
                <a:lnTo>
                  <a:pt x="234568" y="273304"/>
                </a:lnTo>
                <a:lnTo>
                  <a:pt x="234539" y="272796"/>
                </a:lnTo>
                <a:close/>
              </a:path>
              <a:path w="629285" h="338454">
                <a:moveTo>
                  <a:pt x="233806" y="30099"/>
                </a:moveTo>
                <a:lnTo>
                  <a:pt x="221424" y="30358"/>
                </a:lnTo>
                <a:lnTo>
                  <a:pt x="179704" y="30734"/>
                </a:lnTo>
                <a:lnTo>
                  <a:pt x="233862" y="30734"/>
                </a:lnTo>
                <a:lnTo>
                  <a:pt x="233806" y="30099"/>
                </a:lnTo>
                <a:close/>
              </a:path>
              <a:path w="629285" h="338454">
                <a:moveTo>
                  <a:pt x="543432" y="0"/>
                </a:moveTo>
                <a:lnTo>
                  <a:pt x="535431" y="6985"/>
                </a:lnTo>
                <a:lnTo>
                  <a:pt x="559601" y="40227"/>
                </a:lnTo>
                <a:lnTo>
                  <a:pt x="576865" y="78422"/>
                </a:lnTo>
                <a:lnTo>
                  <a:pt x="587224" y="121570"/>
                </a:lnTo>
                <a:lnTo>
                  <a:pt x="590676" y="169672"/>
                </a:lnTo>
                <a:lnTo>
                  <a:pt x="587224" y="217439"/>
                </a:lnTo>
                <a:lnTo>
                  <a:pt x="576865" y="260350"/>
                </a:lnTo>
                <a:lnTo>
                  <a:pt x="559601" y="298402"/>
                </a:lnTo>
                <a:lnTo>
                  <a:pt x="535431" y="331597"/>
                </a:lnTo>
                <a:lnTo>
                  <a:pt x="543432" y="338455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0" y="168910"/>
                </a:lnTo>
                <a:lnTo>
                  <a:pt x="623675" y="120068"/>
                </a:lnTo>
                <a:lnTo>
                  <a:pt x="607615" y="75644"/>
                </a:lnTo>
                <a:lnTo>
                  <a:pt x="580864" y="35625"/>
                </a:lnTo>
                <a:lnTo>
                  <a:pt x="543432" y="0"/>
                </a:lnTo>
                <a:close/>
              </a:path>
              <a:path w="629285" h="338454">
                <a:moveTo>
                  <a:pt x="85725" y="0"/>
                </a:moveTo>
                <a:lnTo>
                  <a:pt x="48220" y="35673"/>
                </a:lnTo>
                <a:lnTo>
                  <a:pt x="21431" y="75834"/>
                </a:lnTo>
                <a:lnTo>
                  <a:pt x="5357" y="120497"/>
                </a:lnTo>
                <a:lnTo>
                  <a:pt x="0" y="169672"/>
                </a:lnTo>
                <a:lnTo>
                  <a:pt x="5357" y="218511"/>
                </a:lnTo>
                <a:lnTo>
                  <a:pt x="21431" y="262921"/>
                </a:lnTo>
                <a:lnTo>
                  <a:pt x="48220" y="302902"/>
                </a:lnTo>
                <a:lnTo>
                  <a:pt x="85725" y="338455"/>
                </a:lnTo>
                <a:lnTo>
                  <a:pt x="93599" y="331597"/>
                </a:lnTo>
                <a:lnTo>
                  <a:pt x="69429" y="298354"/>
                </a:lnTo>
                <a:lnTo>
                  <a:pt x="52165" y="260159"/>
                </a:lnTo>
                <a:lnTo>
                  <a:pt x="41806" y="217011"/>
                </a:lnTo>
                <a:lnTo>
                  <a:pt x="38353" y="168910"/>
                </a:lnTo>
                <a:lnTo>
                  <a:pt x="41806" y="121142"/>
                </a:lnTo>
                <a:lnTo>
                  <a:pt x="52165" y="78232"/>
                </a:lnTo>
                <a:lnTo>
                  <a:pt x="69429" y="40179"/>
                </a:lnTo>
                <a:lnTo>
                  <a:pt x="93599" y="698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1027" y="4627753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06" y="259"/>
                </a:lnTo>
                <a:lnTo>
                  <a:pt x="21431" y="460"/>
                </a:lnTo>
                <a:lnTo>
                  <a:pt x="30075" y="589"/>
                </a:lnTo>
                <a:lnTo>
                  <a:pt x="37337" y="635"/>
                </a:lnTo>
                <a:lnTo>
                  <a:pt x="45700" y="589"/>
                </a:lnTo>
                <a:lnTo>
                  <a:pt x="53848" y="460"/>
                </a:lnTo>
                <a:lnTo>
                  <a:pt x="61805" y="259"/>
                </a:lnTo>
                <a:lnTo>
                  <a:pt x="69596" y="0"/>
                </a:lnTo>
                <a:lnTo>
                  <a:pt x="184785" y="144399"/>
                </a:lnTo>
                <a:lnTo>
                  <a:pt x="189484" y="150114"/>
                </a:lnTo>
                <a:lnTo>
                  <a:pt x="194183" y="156210"/>
                </a:lnTo>
                <a:lnTo>
                  <a:pt x="199009" y="162687"/>
                </a:lnTo>
                <a:lnTo>
                  <a:pt x="198882" y="154813"/>
                </a:lnTo>
                <a:lnTo>
                  <a:pt x="198755" y="147066"/>
                </a:lnTo>
                <a:lnTo>
                  <a:pt x="198755" y="139700"/>
                </a:lnTo>
                <a:lnTo>
                  <a:pt x="198755" y="49403"/>
                </a:lnTo>
                <a:lnTo>
                  <a:pt x="193801" y="15240"/>
                </a:lnTo>
                <a:lnTo>
                  <a:pt x="171703" y="9144"/>
                </a:lnTo>
                <a:lnTo>
                  <a:pt x="171196" y="0"/>
                </a:lnTo>
                <a:lnTo>
                  <a:pt x="182552" y="259"/>
                </a:lnTo>
                <a:lnTo>
                  <a:pt x="192801" y="460"/>
                </a:lnTo>
                <a:lnTo>
                  <a:pt x="201931" y="589"/>
                </a:lnTo>
                <a:lnTo>
                  <a:pt x="209931" y="635"/>
                </a:lnTo>
                <a:lnTo>
                  <a:pt x="218072" y="589"/>
                </a:lnTo>
                <a:lnTo>
                  <a:pt x="227250" y="460"/>
                </a:lnTo>
                <a:lnTo>
                  <a:pt x="237452" y="259"/>
                </a:lnTo>
                <a:lnTo>
                  <a:pt x="248665" y="0"/>
                </a:lnTo>
                <a:lnTo>
                  <a:pt x="249555" y="8763"/>
                </a:lnTo>
                <a:lnTo>
                  <a:pt x="221259" y="41747"/>
                </a:lnTo>
                <a:lnTo>
                  <a:pt x="221234" y="50038"/>
                </a:lnTo>
                <a:lnTo>
                  <a:pt x="221234" y="242697"/>
                </a:lnTo>
                <a:lnTo>
                  <a:pt x="201295" y="244602"/>
                </a:lnTo>
                <a:lnTo>
                  <a:pt x="64643" y="73406"/>
                </a:lnTo>
                <a:lnTo>
                  <a:pt x="60578" y="68199"/>
                </a:lnTo>
                <a:lnTo>
                  <a:pt x="56007" y="62103"/>
                </a:lnTo>
                <a:lnTo>
                  <a:pt x="50673" y="54864"/>
                </a:lnTo>
                <a:lnTo>
                  <a:pt x="50926" y="63500"/>
                </a:lnTo>
                <a:lnTo>
                  <a:pt x="50926" y="71374"/>
                </a:lnTo>
                <a:lnTo>
                  <a:pt x="50926" y="78486"/>
                </a:lnTo>
                <a:lnTo>
                  <a:pt x="50926" y="188214"/>
                </a:lnTo>
                <a:lnTo>
                  <a:pt x="50950" y="198028"/>
                </a:lnTo>
                <a:lnTo>
                  <a:pt x="55625" y="228092"/>
                </a:lnTo>
                <a:lnTo>
                  <a:pt x="77850" y="234188"/>
                </a:lnTo>
                <a:lnTo>
                  <a:pt x="78359" y="243205"/>
                </a:lnTo>
                <a:lnTo>
                  <a:pt x="67167" y="242964"/>
                </a:lnTo>
                <a:lnTo>
                  <a:pt x="57023" y="242808"/>
                </a:lnTo>
                <a:lnTo>
                  <a:pt x="47926" y="242722"/>
                </a:lnTo>
                <a:lnTo>
                  <a:pt x="39877" y="242697"/>
                </a:lnTo>
                <a:lnTo>
                  <a:pt x="31857" y="242722"/>
                </a:lnTo>
                <a:lnTo>
                  <a:pt x="22669" y="242808"/>
                </a:lnTo>
                <a:lnTo>
                  <a:pt x="12338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8225" y="207105"/>
                </a:lnTo>
                <a:lnTo>
                  <a:pt x="28321" y="188214"/>
                </a:lnTo>
                <a:lnTo>
                  <a:pt x="28321" y="50038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96660" y="4627753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5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6" y="635"/>
                </a:lnTo>
                <a:lnTo>
                  <a:pt x="68135" y="589"/>
                </a:lnTo>
                <a:lnTo>
                  <a:pt x="82041" y="460"/>
                </a:lnTo>
                <a:lnTo>
                  <a:pt x="95186" y="259"/>
                </a:lnTo>
                <a:lnTo>
                  <a:pt x="107568" y="0"/>
                </a:lnTo>
                <a:lnTo>
                  <a:pt x="108330" y="8763"/>
                </a:lnTo>
                <a:lnTo>
                  <a:pt x="85216" y="15240"/>
                </a:lnTo>
                <a:lnTo>
                  <a:pt x="82423" y="15875"/>
                </a:lnTo>
                <a:lnTo>
                  <a:pt x="80899" y="17653"/>
                </a:lnTo>
                <a:lnTo>
                  <a:pt x="80644" y="20447"/>
                </a:lnTo>
                <a:lnTo>
                  <a:pt x="80517" y="24511"/>
                </a:lnTo>
                <a:lnTo>
                  <a:pt x="80390" y="29083"/>
                </a:lnTo>
                <a:lnTo>
                  <a:pt x="80390" y="33782"/>
                </a:lnTo>
                <a:lnTo>
                  <a:pt x="80390" y="38608"/>
                </a:lnTo>
                <a:lnTo>
                  <a:pt x="80263" y="43815"/>
                </a:lnTo>
                <a:lnTo>
                  <a:pt x="80263" y="49403"/>
                </a:lnTo>
                <a:lnTo>
                  <a:pt x="80263" y="188214"/>
                </a:lnTo>
                <a:lnTo>
                  <a:pt x="80263" y="195199"/>
                </a:lnTo>
                <a:lnTo>
                  <a:pt x="80390" y="201422"/>
                </a:lnTo>
                <a:lnTo>
                  <a:pt x="80390" y="207137"/>
                </a:lnTo>
                <a:lnTo>
                  <a:pt x="80390" y="212852"/>
                </a:lnTo>
                <a:lnTo>
                  <a:pt x="80517" y="217932"/>
                </a:lnTo>
                <a:lnTo>
                  <a:pt x="80644" y="222377"/>
                </a:lnTo>
                <a:lnTo>
                  <a:pt x="80772" y="225425"/>
                </a:lnTo>
                <a:lnTo>
                  <a:pt x="82676" y="227457"/>
                </a:lnTo>
                <a:lnTo>
                  <a:pt x="86487" y="228473"/>
                </a:lnTo>
                <a:lnTo>
                  <a:pt x="107823" y="234569"/>
                </a:lnTo>
                <a:lnTo>
                  <a:pt x="108330" y="243205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0" y="242697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3240" y="228092"/>
                </a:lnTo>
                <a:lnTo>
                  <a:pt x="26162" y="227330"/>
                </a:lnTo>
                <a:lnTo>
                  <a:pt x="27686" y="225552"/>
                </a:lnTo>
                <a:lnTo>
                  <a:pt x="27939" y="222758"/>
                </a:lnTo>
                <a:lnTo>
                  <a:pt x="28066" y="218059"/>
                </a:lnTo>
                <a:lnTo>
                  <a:pt x="28193" y="212979"/>
                </a:lnTo>
                <a:lnTo>
                  <a:pt x="28193" y="207264"/>
                </a:lnTo>
                <a:lnTo>
                  <a:pt x="28321" y="201549"/>
                </a:lnTo>
                <a:lnTo>
                  <a:pt x="28321" y="38989"/>
                </a:lnTo>
                <a:lnTo>
                  <a:pt x="28193" y="34290"/>
                </a:lnTo>
                <a:lnTo>
                  <a:pt x="28193" y="29591"/>
                </a:lnTo>
                <a:lnTo>
                  <a:pt x="28066" y="25146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05854" y="4597653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32" y="35625"/>
                </a:lnTo>
                <a:lnTo>
                  <a:pt x="72183" y="75644"/>
                </a:lnTo>
                <a:lnTo>
                  <a:pt x="88243" y="120068"/>
                </a:lnTo>
                <a:lnTo>
                  <a:pt x="93599" y="168910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5"/>
                </a:lnTo>
                <a:lnTo>
                  <a:pt x="0" y="331597"/>
                </a:lnTo>
                <a:lnTo>
                  <a:pt x="24169" y="298402"/>
                </a:lnTo>
                <a:lnTo>
                  <a:pt x="41433" y="260350"/>
                </a:lnTo>
                <a:lnTo>
                  <a:pt x="51792" y="217439"/>
                </a:lnTo>
                <a:lnTo>
                  <a:pt x="55245" y="169672"/>
                </a:lnTo>
                <a:lnTo>
                  <a:pt x="51792" y="121570"/>
                </a:lnTo>
                <a:lnTo>
                  <a:pt x="41433" y="78422"/>
                </a:lnTo>
                <a:lnTo>
                  <a:pt x="24169" y="40227"/>
                </a:lnTo>
                <a:lnTo>
                  <a:pt x="0" y="6985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70422" y="4597653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599" y="6985"/>
                </a:lnTo>
                <a:lnTo>
                  <a:pt x="69429" y="40179"/>
                </a:lnTo>
                <a:lnTo>
                  <a:pt x="52165" y="78232"/>
                </a:lnTo>
                <a:lnTo>
                  <a:pt x="41806" y="121142"/>
                </a:lnTo>
                <a:lnTo>
                  <a:pt x="38353" y="168910"/>
                </a:lnTo>
                <a:lnTo>
                  <a:pt x="41806" y="217011"/>
                </a:lnTo>
                <a:lnTo>
                  <a:pt x="52165" y="260159"/>
                </a:lnTo>
                <a:lnTo>
                  <a:pt x="69429" y="298354"/>
                </a:lnTo>
                <a:lnTo>
                  <a:pt x="93599" y="331597"/>
                </a:lnTo>
                <a:lnTo>
                  <a:pt x="85725" y="338455"/>
                </a:lnTo>
                <a:lnTo>
                  <a:pt x="48220" y="302902"/>
                </a:lnTo>
                <a:lnTo>
                  <a:pt x="21431" y="262921"/>
                </a:lnTo>
                <a:lnTo>
                  <a:pt x="5357" y="218511"/>
                </a:lnTo>
                <a:lnTo>
                  <a:pt x="0" y="169672"/>
                </a:lnTo>
                <a:lnTo>
                  <a:pt x="5357" y="120497"/>
                </a:lnTo>
                <a:lnTo>
                  <a:pt x="21431" y="75834"/>
                </a:lnTo>
                <a:lnTo>
                  <a:pt x="48220" y="35673"/>
                </a:lnTo>
                <a:lnTo>
                  <a:pt x="8572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24929" y="478426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24929" y="477160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36384" y="4627753"/>
            <a:ext cx="469900" cy="300355"/>
          </a:xfrm>
          <a:custGeom>
            <a:avLst/>
            <a:gdLst/>
            <a:ahLst/>
            <a:cxnLst/>
            <a:rect l="l" t="t" r="r" b="b"/>
            <a:pathLst>
              <a:path w="469900" h="300354">
                <a:moveTo>
                  <a:pt x="219329" y="184277"/>
                </a:moveTo>
                <a:lnTo>
                  <a:pt x="203326" y="184277"/>
                </a:lnTo>
                <a:lnTo>
                  <a:pt x="196976" y="186563"/>
                </a:lnTo>
                <a:lnTo>
                  <a:pt x="192024" y="191389"/>
                </a:lnTo>
                <a:lnTo>
                  <a:pt x="186944" y="196088"/>
                </a:lnTo>
                <a:lnTo>
                  <a:pt x="184531" y="202692"/>
                </a:lnTo>
                <a:lnTo>
                  <a:pt x="184552" y="211341"/>
                </a:lnTo>
                <a:lnTo>
                  <a:pt x="194458" y="217612"/>
                </a:lnTo>
                <a:lnTo>
                  <a:pt x="201564" y="225028"/>
                </a:lnTo>
                <a:lnTo>
                  <a:pt x="205837" y="233562"/>
                </a:lnTo>
                <a:lnTo>
                  <a:pt x="207264" y="243205"/>
                </a:lnTo>
                <a:lnTo>
                  <a:pt x="205311" y="254730"/>
                </a:lnTo>
                <a:lnTo>
                  <a:pt x="199453" y="266255"/>
                </a:lnTo>
                <a:lnTo>
                  <a:pt x="189690" y="277780"/>
                </a:lnTo>
                <a:lnTo>
                  <a:pt x="176022" y="289306"/>
                </a:lnTo>
                <a:lnTo>
                  <a:pt x="184912" y="299847"/>
                </a:lnTo>
                <a:lnTo>
                  <a:pt x="218273" y="270914"/>
                </a:lnTo>
                <a:lnTo>
                  <a:pt x="238918" y="229534"/>
                </a:lnTo>
                <a:lnTo>
                  <a:pt x="239775" y="218440"/>
                </a:lnTo>
                <a:lnTo>
                  <a:pt x="239270" y="211328"/>
                </a:lnTo>
                <a:lnTo>
                  <a:pt x="237759" y="204898"/>
                </a:lnTo>
                <a:lnTo>
                  <a:pt x="235221" y="199098"/>
                </a:lnTo>
                <a:lnTo>
                  <a:pt x="231648" y="193929"/>
                </a:lnTo>
                <a:lnTo>
                  <a:pt x="226187" y="187452"/>
                </a:lnTo>
                <a:lnTo>
                  <a:pt x="219329" y="184277"/>
                </a:lnTo>
                <a:close/>
              </a:path>
              <a:path w="469900" h="300354">
                <a:moveTo>
                  <a:pt x="0" y="0"/>
                </a:moveTo>
                <a:lnTo>
                  <a:pt x="508" y="8763"/>
                </a:lnTo>
                <a:lnTo>
                  <a:pt x="23749" y="15494"/>
                </a:lnTo>
                <a:lnTo>
                  <a:pt x="26416" y="16383"/>
                </a:lnTo>
                <a:lnTo>
                  <a:pt x="27813" y="18288"/>
                </a:lnTo>
                <a:lnTo>
                  <a:pt x="27940" y="21209"/>
                </a:lnTo>
                <a:lnTo>
                  <a:pt x="28194" y="29591"/>
                </a:lnTo>
                <a:lnTo>
                  <a:pt x="28289" y="199098"/>
                </a:lnTo>
                <a:lnTo>
                  <a:pt x="28164" y="211328"/>
                </a:lnTo>
                <a:lnTo>
                  <a:pt x="0" y="234569"/>
                </a:lnTo>
                <a:lnTo>
                  <a:pt x="889" y="243205"/>
                </a:lnTo>
                <a:lnTo>
                  <a:pt x="26511" y="242808"/>
                </a:lnTo>
                <a:lnTo>
                  <a:pt x="40393" y="242722"/>
                </a:lnTo>
                <a:lnTo>
                  <a:pt x="111095" y="242697"/>
                </a:lnTo>
                <a:lnTo>
                  <a:pt x="110617" y="234569"/>
                </a:lnTo>
                <a:lnTo>
                  <a:pt x="80325" y="202692"/>
                </a:lnTo>
                <a:lnTo>
                  <a:pt x="80264" y="131064"/>
                </a:lnTo>
                <a:lnTo>
                  <a:pt x="145709" y="131064"/>
                </a:lnTo>
                <a:lnTo>
                  <a:pt x="145707" y="114427"/>
                </a:lnTo>
                <a:lnTo>
                  <a:pt x="80264" y="114427"/>
                </a:lnTo>
                <a:lnTo>
                  <a:pt x="80264" y="18288"/>
                </a:lnTo>
                <a:lnTo>
                  <a:pt x="175420" y="18288"/>
                </a:lnTo>
                <a:lnTo>
                  <a:pt x="178562" y="1270"/>
                </a:lnTo>
                <a:lnTo>
                  <a:pt x="177990" y="635"/>
                </a:lnTo>
                <a:lnTo>
                  <a:pt x="46100" y="635"/>
                </a:lnTo>
                <a:lnTo>
                  <a:pt x="35075" y="589"/>
                </a:lnTo>
                <a:lnTo>
                  <a:pt x="0" y="0"/>
                </a:lnTo>
                <a:close/>
              </a:path>
              <a:path w="469900" h="300354">
                <a:moveTo>
                  <a:pt x="111095" y="242697"/>
                </a:moveTo>
                <a:lnTo>
                  <a:pt x="54991" y="242697"/>
                </a:lnTo>
                <a:lnTo>
                  <a:pt x="111125" y="243205"/>
                </a:lnTo>
                <a:lnTo>
                  <a:pt x="111095" y="242697"/>
                </a:lnTo>
                <a:close/>
              </a:path>
              <a:path w="469900" h="300354">
                <a:moveTo>
                  <a:pt x="145709" y="131064"/>
                </a:moveTo>
                <a:lnTo>
                  <a:pt x="90043" y="131064"/>
                </a:lnTo>
                <a:lnTo>
                  <a:pt x="122936" y="131318"/>
                </a:lnTo>
                <a:lnTo>
                  <a:pt x="125730" y="131572"/>
                </a:lnTo>
                <a:lnTo>
                  <a:pt x="127508" y="133223"/>
                </a:lnTo>
                <a:lnTo>
                  <a:pt x="128270" y="136271"/>
                </a:lnTo>
                <a:lnTo>
                  <a:pt x="134747" y="160782"/>
                </a:lnTo>
                <a:lnTo>
                  <a:pt x="146176" y="159766"/>
                </a:lnTo>
                <a:lnTo>
                  <a:pt x="145936" y="148095"/>
                </a:lnTo>
                <a:lnTo>
                  <a:pt x="145780" y="138033"/>
                </a:lnTo>
                <a:lnTo>
                  <a:pt x="145709" y="131064"/>
                </a:lnTo>
                <a:close/>
              </a:path>
              <a:path w="469900" h="300354">
                <a:moveTo>
                  <a:pt x="146176" y="85090"/>
                </a:moveTo>
                <a:lnTo>
                  <a:pt x="134747" y="85598"/>
                </a:lnTo>
                <a:lnTo>
                  <a:pt x="128524" y="109347"/>
                </a:lnTo>
                <a:lnTo>
                  <a:pt x="127635" y="112395"/>
                </a:lnTo>
                <a:lnTo>
                  <a:pt x="125730" y="113919"/>
                </a:lnTo>
                <a:lnTo>
                  <a:pt x="122555" y="114046"/>
                </a:lnTo>
                <a:lnTo>
                  <a:pt x="114101" y="114212"/>
                </a:lnTo>
                <a:lnTo>
                  <a:pt x="90170" y="114427"/>
                </a:lnTo>
                <a:lnTo>
                  <a:pt x="145707" y="114427"/>
                </a:lnTo>
                <a:lnTo>
                  <a:pt x="145780" y="107076"/>
                </a:lnTo>
                <a:lnTo>
                  <a:pt x="145936" y="96875"/>
                </a:lnTo>
                <a:lnTo>
                  <a:pt x="146176" y="85090"/>
                </a:lnTo>
                <a:close/>
              </a:path>
              <a:path w="469900" h="300354">
                <a:moveTo>
                  <a:pt x="175420" y="18288"/>
                </a:moveTo>
                <a:lnTo>
                  <a:pt x="147447" y="18288"/>
                </a:lnTo>
                <a:lnTo>
                  <a:pt x="158496" y="60452"/>
                </a:lnTo>
                <a:lnTo>
                  <a:pt x="167894" y="59055"/>
                </a:lnTo>
                <a:lnTo>
                  <a:pt x="175420" y="18288"/>
                </a:lnTo>
                <a:close/>
              </a:path>
              <a:path w="469900" h="300354">
                <a:moveTo>
                  <a:pt x="177419" y="0"/>
                </a:moveTo>
                <a:lnTo>
                  <a:pt x="90043" y="635"/>
                </a:lnTo>
                <a:lnTo>
                  <a:pt x="177990" y="635"/>
                </a:lnTo>
                <a:lnTo>
                  <a:pt x="177419" y="0"/>
                </a:lnTo>
                <a:close/>
              </a:path>
              <a:path w="469900" h="300354">
                <a:moveTo>
                  <a:pt x="361188" y="0"/>
                </a:moveTo>
                <a:lnTo>
                  <a:pt x="361696" y="8763"/>
                </a:lnTo>
                <a:lnTo>
                  <a:pt x="384937" y="15494"/>
                </a:lnTo>
                <a:lnTo>
                  <a:pt x="387604" y="16383"/>
                </a:lnTo>
                <a:lnTo>
                  <a:pt x="389000" y="18288"/>
                </a:lnTo>
                <a:lnTo>
                  <a:pt x="389128" y="21209"/>
                </a:lnTo>
                <a:lnTo>
                  <a:pt x="389366" y="29083"/>
                </a:lnTo>
                <a:lnTo>
                  <a:pt x="389382" y="212979"/>
                </a:lnTo>
                <a:lnTo>
                  <a:pt x="389128" y="222758"/>
                </a:lnTo>
                <a:lnTo>
                  <a:pt x="388874" y="225552"/>
                </a:lnTo>
                <a:lnTo>
                  <a:pt x="387350" y="227330"/>
                </a:lnTo>
                <a:lnTo>
                  <a:pt x="384429" y="228092"/>
                </a:lnTo>
                <a:lnTo>
                  <a:pt x="361188" y="234569"/>
                </a:lnTo>
                <a:lnTo>
                  <a:pt x="362076" y="243205"/>
                </a:lnTo>
                <a:lnTo>
                  <a:pt x="387508" y="242808"/>
                </a:lnTo>
                <a:lnTo>
                  <a:pt x="401439" y="242722"/>
                </a:lnTo>
                <a:lnTo>
                  <a:pt x="469489" y="242697"/>
                </a:lnTo>
                <a:lnTo>
                  <a:pt x="469011" y="234569"/>
                </a:lnTo>
                <a:lnTo>
                  <a:pt x="447675" y="228473"/>
                </a:lnTo>
                <a:lnTo>
                  <a:pt x="443865" y="227457"/>
                </a:lnTo>
                <a:lnTo>
                  <a:pt x="441960" y="225425"/>
                </a:lnTo>
                <a:lnTo>
                  <a:pt x="441833" y="222377"/>
                </a:lnTo>
                <a:lnTo>
                  <a:pt x="441582" y="212979"/>
                </a:lnTo>
                <a:lnTo>
                  <a:pt x="441579" y="201422"/>
                </a:lnTo>
                <a:lnTo>
                  <a:pt x="441451" y="195199"/>
                </a:lnTo>
                <a:lnTo>
                  <a:pt x="441579" y="29083"/>
                </a:lnTo>
                <a:lnTo>
                  <a:pt x="446405" y="15240"/>
                </a:lnTo>
                <a:lnTo>
                  <a:pt x="469519" y="8763"/>
                </a:lnTo>
                <a:lnTo>
                  <a:pt x="468812" y="635"/>
                </a:lnTo>
                <a:lnTo>
                  <a:pt x="414655" y="635"/>
                </a:lnTo>
                <a:lnTo>
                  <a:pt x="400317" y="589"/>
                </a:lnTo>
                <a:lnTo>
                  <a:pt x="386635" y="460"/>
                </a:lnTo>
                <a:lnTo>
                  <a:pt x="361188" y="0"/>
                </a:lnTo>
                <a:close/>
              </a:path>
              <a:path w="469900" h="300354">
                <a:moveTo>
                  <a:pt x="469489" y="242697"/>
                </a:moveTo>
                <a:lnTo>
                  <a:pt x="416179" y="242697"/>
                </a:lnTo>
                <a:lnTo>
                  <a:pt x="430514" y="242722"/>
                </a:lnTo>
                <a:lnTo>
                  <a:pt x="469519" y="243205"/>
                </a:lnTo>
                <a:lnTo>
                  <a:pt x="469489" y="242697"/>
                </a:lnTo>
                <a:close/>
              </a:path>
              <a:path w="469900" h="300354">
                <a:moveTo>
                  <a:pt x="468757" y="0"/>
                </a:moveTo>
                <a:lnTo>
                  <a:pt x="456374" y="259"/>
                </a:lnTo>
                <a:lnTo>
                  <a:pt x="414655" y="635"/>
                </a:lnTo>
                <a:lnTo>
                  <a:pt x="468812" y="635"/>
                </a:lnTo>
                <a:lnTo>
                  <a:pt x="4687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06310" y="4805934"/>
            <a:ext cx="75946" cy="1277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97572" y="4627753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7" y="635"/>
                </a:lnTo>
                <a:lnTo>
                  <a:pt x="68135" y="589"/>
                </a:lnTo>
                <a:lnTo>
                  <a:pt x="82042" y="460"/>
                </a:lnTo>
                <a:lnTo>
                  <a:pt x="95186" y="259"/>
                </a:lnTo>
                <a:lnTo>
                  <a:pt x="107569" y="0"/>
                </a:lnTo>
                <a:lnTo>
                  <a:pt x="108330" y="8763"/>
                </a:lnTo>
                <a:lnTo>
                  <a:pt x="85217" y="15240"/>
                </a:lnTo>
                <a:lnTo>
                  <a:pt x="82423" y="15875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511"/>
                </a:lnTo>
                <a:lnTo>
                  <a:pt x="80391" y="29083"/>
                </a:lnTo>
                <a:lnTo>
                  <a:pt x="80391" y="33782"/>
                </a:lnTo>
                <a:lnTo>
                  <a:pt x="80391" y="38608"/>
                </a:lnTo>
                <a:lnTo>
                  <a:pt x="80263" y="43815"/>
                </a:lnTo>
                <a:lnTo>
                  <a:pt x="80263" y="49403"/>
                </a:lnTo>
                <a:lnTo>
                  <a:pt x="80263" y="188214"/>
                </a:lnTo>
                <a:lnTo>
                  <a:pt x="80263" y="195199"/>
                </a:lnTo>
                <a:lnTo>
                  <a:pt x="80391" y="201422"/>
                </a:lnTo>
                <a:lnTo>
                  <a:pt x="80391" y="207137"/>
                </a:lnTo>
                <a:lnTo>
                  <a:pt x="80391" y="212852"/>
                </a:lnTo>
                <a:lnTo>
                  <a:pt x="80518" y="217932"/>
                </a:lnTo>
                <a:lnTo>
                  <a:pt x="80645" y="222377"/>
                </a:lnTo>
                <a:lnTo>
                  <a:pt x="80772" y="225425"/>
                </a:lnTo>
                <a:lnTo>
                  <a:pt x="82676" y="227457"/>
                </a:lnTo>
                <a:lnTo>
                  <a:pt x="86486" y="228473"/>
                </a:lnTo>
                <a:lnTo>
                  <a:pt x="107823" y="234569"/>
                </a:lnTo>
                <a:lnTo>
                  <a:pt x="108330" y="243205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1" y="242697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3241" y="228092"/>
                </a:lnTo>
                <a:lnTo>
                  <a:pt x="26161" y="227330"/>
                </a:lnTo>
                <a:lnTo>
                  <a:pt x="27685" y="225552"/>
                </a:lnTo>
                <a:lnTo>
                  <a:pt x="27940" y="222758"/>
                </a:lnTo>
                <a:lnTo>
                  <a:pt x="28067" y="21805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8989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146"/>
                </a:lnTo>
                <a:lnTo>
                  <a:pt x="507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36384" y="4627753"/>
            <a:ext cx="179070" cy="243204"/>
          </a:xfrm>
          <a:custGeom>
            <a:avLst/>
            <a:gdLst/>
            <a:ahLst/>
            <a:cxnLst/>
            <a:rect l="l" t="t" r="r" b="b"/>
            <a:pathLst>
              <a:path w="179070" h="243204">
                <a:moveTo>
                  <a:pt x="0" y="0"/>
                </a:moveTo>
                <a:lnTo>
                  <a:pt x="12025" y="259"/>
                </a:lnTo>
                <a:lnTo>
                  <a:pt x="23717" y="460"/>
                </a:lnTo>
                <a:lnTo>
                  <a:pt x="35075" y="589"/>
                </a:lnTo>
                <a:lnTo>
                  <a:pt x="46100" y="635"/>
                </a:lnTo>
                <a:lnTo>
                  <a:pt x="90043" y="635"/>
                </a:lnTo>
                <a:lnTo>
                  <a:pt x="111285" y="589"/>
                </a:lnTo>
                <a:lnTo>
                  <a:pt x="132921" y="460"/>
                </a:lnTo>
                <a:lnTo>
                  <a:pt x="154961" y="259"/>
                </a:lnTo>
                <a:lnTo>
                  <a:pt x="177419" y="0"/>
                </a:lnTo>
                <a:lnTo>
                  <a:pt x="178562" y="1270"/>
                </a:lnTo>
                <a:lnTo>
                  <a:pt x="167894" y="59055"/>
                </a:lnTo>
                <a:lnTo>
                  <a:pt x="158496" y="60452"/>
                </a:lnTo>
                <a:lnTo>
                  <a:pt x="147447" y="18288"/>
                </a:lnTo>
                <a:lnTo>
                  <a:pt x="80264" y="18288"/>
                </a:lnTo>
                <a:lnTo>
                  <a:pt x="80264" y="114427"/>
                </a:lnTo>
                <a:lnTo>
                  <a:pt x="90170" y="114427"/>
                </a:lnTo>
                <a:lnTo>
                  <a:pt x="128524" y="109347"/>
                </a:lnTo>
                <a:lnTo>
                  <a:pt x="134747" y="85598"/>
                </a:lnTo>
                <a:lnTo>
                  <a:pt x="146176" y="85090"/>
                </a:lnTo>
                <a:lnTo>
                  <a:pt x="145936" y="96875"/>
                </a:lnTo>
                <a:lnTo>
                  <a:pt x="145780" y="107076"/>
                </a:lnTo>
                <a:lnTo>
                  <a:pt x="145694" y="115683"/>
                </a:lnTo>
                <a:lnTo>
                  <a:pt x="145669" y="122682"/>
                </a:lnTo>
                <a:lnTo>
                  <a:pt x="145694" y="129565"/>
                </a:lnTo>
                <a:lnTo>
                  <a:pt x="145780" y="138033"/>
                </a:lnTo>
                <a:lnTo>
                  <a:pt x="145936" y="148095"/>
                </a:lnTo>
                <a:lnTo>
                  <a:pt x="146176" y="159766"/>
                </a:lnTo>
                <a:lnTo>
                  <a:pt x="134747" y="160782"/>
                </a:lnTo>
                <a:lnTo>
                  <a:pt x="128270" y="136271"/>
                </a:lnTo>
                <a:lnTo>
                  <a:pt x="127508" y="133223"/>
                </a:lnTo>
                <a:lnTo>
                  <a:pt x="125730" y="131572"/>
                </a:lnTo>
                <a:lnTo>
                  <a:pt x="90043" y="131064"/>
                </a:lnTo>
                <a:lnTo>
                  <a:pt x="80264" y="131064"/>
                </a:lnTo>
                <a:lnTo>
                  <a:pt x="80264" y="188214"/>
                </a:lnTo>
                <a:lnTo>
                  <a:pt x="80287" y="198006"/>
                </a:lnTo>
                <a:lnTo>
                  <a:pt x="110617" y="234569"/>
                </a:lnTo>
                <a:lnTo>
                  <a:pt x="111125" y="243205"/>
                </a:lnTo>
                <a:lnTo>
                  <a:pt x="97549" y="242964"/>
                </a:lnTo>
                <a:lnTo>
                  <a:pt x="83677" y="242808"/>
                </a:lnTo>
                <a:lnTo>
                  <a:pt x="69494" y="242722"/>
                </a:lnTo>
                <a:lnTo>
                  <a:pt x="54991" y="242697"/>
                </a:lnTo>
                <a:lnTo>
                  <a:pt x="40393" y="242722"/>
                </a:lnTo>
                <a:lnTo>
                  <a:pt x="26511" y="242808"/>
                </a:lnTo>
                <a:lnTo>
                  <a:pt x="13342" y="242964"/>
                </a:lnTo>
                <a:lnTo>
                  <a:pt x="889" y="243205"/>
                </a:lnTo>
                <a:lnTo>
                  <a:pt x="0" y="234569"/>
                </a:lnTo>
                <a:lnTo>
                  <a:pt x="28225" y="207105"/>
                </a:lnTo>
                <a:lnTo>
                  <a:pt x="28321" y="188214"/>
                </a:lnTo>
                <a:lnTo>
                  <a:pt x="28321" y="50038"/>
                </a:lnTo>
                <a:lnTo>
                  <a:pt x="28321" y="44323"/>
                </a:lnTo>
                <a:lnTo>
                  <a:pt x="28321" y="38989"/>
                </a:lnTo>
                <a:lnTo>
                  <a:pt x="28194" y="34290"/>
                </a:lnTo>
                <a:lnTo>
                  <a:pt x="28194" y="29591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64327" y="5018278"/>
            <a:ext cx="918591" cy="3506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16954" y="521097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16954" y="51983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28408" y="5054472"/>
            <a:ext cx="469900" cy="300355"/>
          </a:xfrm>
          <a:custGeom>
            <a:avLst/>
            <a:gdLst/>
            <a:ahLst/>
            <a:cxnLst/>
            <a:rect l="l" t="t" r="r" b="b"/>
            <a:pathLst>
              <a:path w="469900" h="300354">
                <a:moveTo>
                  <a:pt x="219329" y="184276"/>
                </a:moveTo>
                <a:lnTo>
                  <a:pt x="203326" y="184276"/>
                </a:lnTo>
                <a:lnTo>
                  <a:pt x="196976" y="186562"/>
                </a:lnTo>
                <a:lnTo>
                  <a:pt x="192024" y="191388"/>
                </a:lnTo>
                <a:lnTo>
                  <a:pt x="186944" y="196087"/>
                </a:lnTo>
                <a:lnTo>
                  <a:pt x="184531" y="202691"/>
                </a:lnTo>
                <a:lnTo>
                  <a:pt x="184552" y="211341"/>
                </a:lnTo>
                <a:lnTo>
                  <a:pt x="194458" y="217612"/>
                </a:lnTo>
                <a:lnTo>
                  <a:pt x="201564" y="225028"/>
                </a:lnTo>
                <a:lnTo>
                  <a:pt x="205837" y="233562"/>
                </a:lnTo>
                <a:lnTo>
                  <a:pt x="207264" y="243204"/>
                </a:lnTo>
                <a:lnTo>
                  <a:pt x="205311" y="254730"/>
                </a:lnTo>
                <a:lnTo>
                  <a:pt x="199453" y="266255"/>
                </a:lnTo>
                <a:lnTo>
                  <a:pt x="189690" y="277780"/>
                </a:lnTo>
                <a:lnTo>
                  <a:pt x="176022" y="289305"/>
                </a:lnTo>
                <a:lnTo>
                  <a:pt x="184912" y="299846"/>
                </a:lnTo>
                <a:lnTo>
                  <a:pt x="218273" y="270914"/>
                </a:lnTo>
                <a:lnTo>
                  <a:pt x="238918" y="229534"/>
                </a:lnTo>
                <a:lnTo>
                  <a:pt x="239775" y="218439"/>
                </a:lnTo>
                <a:lnTo>
                  <a:pt x="239270" y="211327"/>
                </a:lnTo>
                <a:lnTo>
                  <a:pt x="237759" y="204898"/>
                </a:lnTo>
                <a:lnTo>
                  <a:pt x="235221" y="199098"/>
                </a:lnTo>
                <a:lnTo>
                  <a:pt x="231648" y="193928"/>
                </a:lnTo>
                <a:lnTo>
                  <a:pt x="226187" y="187451"/>
                </a:lnTo>
                <a:lnTo>
                  <a:pt x="219329" y="184276"/>
                </a:lnTo>
                <a:close/>
              </a:path>
              <a:path w="469900" h="300354">
                <a:moveTo>
                  <a:pt x="0" y="0"/>
                </a:moveTo>
                <a:lnTo>
                  <a:pt x="508" y="8762"/>
                </a:lnTo>
                <a:lnTo>
                  <a:pt x="23749" y="15493"/>
                </a:lnTo>
                <a:lnTo>
                  <a:pt x="26416" y="16382"/>
                </a:lnTo>
                <a:lnTo>
                  <a:pt x="27813" y="18287"/>
                </a:lnTo>
                <a:lnTo>
                  <a:pt x="27940" y="21208"/>
                </a:lnTo>
                <a:lnTo>
                  <a:pt x="28194" y="29590"/>
                </a:lnTo>
                <a:lnTo>
                  <a:pt x="28289" y="199098"/>
                </a:lnTo>
                <a:lnTo>
                  <a:pt x="28164" y="211327"/>
                </a:lnTo>
                <a:lnTo>
                  <a:pt x="0" y="234568"/>
                </a:lnTo>
                <a:lnTo>
                  <a:pt x="889" y="243204"/>
                </a:lnTo>
                <a:lnTo>
                  <a:pt x="40393" y="242722"/>
                </a:lnTo>
                <a:lnTo>
                  <a:pt x="111095" y="242696"/>
                </a:lnTo>
                <a:lnTo>
                  <a:pt x="110617" y="234568"/>
                </a:lnTo>
                <a:lnTo>
                  <a:pt x="80325" y="202691"/>
                </a:lnTo>
                <a:lnTo>
                  <a:pt x="80264" y="131063"/>
                </a:lnTo>
                <a:lnTo>
                  <a:pt x="145709" y="131063"/>
                </a:lnTo>
                <a:lnTo>
                  <a:pt x="145707" y="114426"/>
                </a:lnTo>
                <a:lnTo>
                  <a:pt x="80264" y="114426"/>
                </a:lnTo>
                <a:lnTo>
                  <a:pt x="80264" y="18287"/>
                </a:lnTo>
                <a:lnTo>
                  <a:pt x="175420" y="18287"/>
                </a:lnTo>
                <a:lnTo>
                  <a:pt x="178562" y="1269"/>
                </a:lnTo>
                <a:lnTo>
                  <a:pt x="177990" y="634"/>
                </a:lnTo>
                <a:lnTo>
                  <a:pt x="46100" y="634"/>
                </a:lnTo>
                <a:lnTo>
                  <a:pt x="12025" y="259"/>
                </a:lnTo>
                <a:lnTo>
                  <a:pt x="0" y="0"/>
                </a:lnTo>
                <a:close/>
              </a:path>
              <a:path w="469900" h="300354">
                <a:moveTo>
                  <a:pt x="111095" y="242696"/>
                </a:moveTo>
                <a:lnTo>
                  <a:pt x="54991" y="242696"/>
                </a:lnTo>
                <a:lnTo>
                  <a:pt x="111125" y="243204"/>
                </a:lnTo>
                <a:lnTo>
                  <a:pt x="111095" y="242696"/>
                </a:lnTo>
                <a:close/>
              </a:path>
              <a:path w="469900" h="300354">
                <a:moveTo>
                  <a:pt x="145709" y="131063"/>
                </a:moveTo>
                <a:lnTo>
                  <a:pt x="90043" y="131063"/>
                </a:lnTo>
                <a:lnTo>
                  <a:pt x="122936" y="131318"/>
                </a:lnTo>
                <a:lnTo>
                  <a:pt x="125730" y="131571"/>
                </a:lnTo>
                <a:lnTo>
                  <a:pt x="127508" y="133222"/>
                </a:lnTo>
                <a:lnTo>
                  <a:pt x="128270" y="136270"/>
                </a:lnTo>
                <a:lnTo>
                  <a:pt x="134747" y="160781"/>
                </a:lnTo>
                <a:lnTo>
                  <a:pt x="146176" y="159765"/>
                </a:lnTo>
                <a:lnTo>
                  <a:pt x="145936" y="148095"/>
                </a:lnTo>
                <a:lnTo>
                  <a:pt x="145780" y="138033"/>
                </a:lnTo>
                <a:lnTo>
                  <a:pt x="145709" y="131063"/>
                </a:lnTo>
                <a:close/>
              </a:path>
              <a:path w="469900" h="300354">
                <a:moveTo>
                  <a:pt x="146176" y="85089"/>
                </a:moveTo>
                <a:lnTo>
                  <a:pt x="134747" y="85597"/>
                </a:lnTo>
                <a:lnTo>
                  <a:pt x="128524" y="109346"/>
                </a:lnTo>
                <a:lnTo>
                  <a:pt x="127635" y="112394"/>
                </a:lnTo>
                <a:lnTo>
                  <a:pt x="125730" y="113918"/>
                </a:lnTo>
                <a:lnTo>
                  <a:pt x="122555" y="114045"/>
                </a:lnTo>
                <a:lnTo>
                  <a:pt x="114101" y="114212"/>
                </a:lnTo>
                <a:lnTo>
                  <a:pt x="90170" y="114426"/>
                </a:lnTo>
                <a:lnTo>
                  <a:pt x="145707" y="114426"/>
                </a:lnTo>
                <a:lnTo>
                  <a:pt x="145780" y="107076"/>
                </a:lnTo>
                <a:lnTo>
                  <a:pt x="145936" y="96875"/>
                </a:lnTo>
                <a:lnTo>
                  <a:pt x="146176" y="85089"/>
                </a:lnTo>
                <a:close/>
              </a:path>
              <a:path w="469900" h="300354">
                <a:moveTo>
                  <a:pt x="175420" y="18287"/>
                </a:moveTo>
                <a:lnTo>
                  <a:pt x="147447" y="18287"/>
                </a:lnTo>
                <a:lnTo>
                  <a:pt x="158496" y="60451"/>
                </a:lnTo>
                <a:lnTo>
                  <a:pt x="167894" y="59054"/>
                </a:lnTo>
                <a:lnTo>
                  <a:pt x="175420" y="18287"/>
                </a:lnTo>
                <a:close/>
              </a:path>
              <a:path w="469900" h="300354">
                <a:moveTo>
                  <a:pt x="177419" y="0"/>
                </a:moveTo>
                <a:lnTo>
                  <a:pt x="90043" y="634"/>
                </a:lnTo>
                <a:lnTo>
                  <a:pt x="177990" y="634"/>
                </a:lnTo>
                <a:lnTo>
                  <a:pt x="177419" y="0"/>
                </a:lnTo>
                <a:close/>
              </a:path>
              <a:path w="469900" h="300354">
                <a:moveTo>
                  <a:pt x="361188" y="0"/>
                </a:moveTo>
                <a:lnTo>
                  <a:pt x="361696" y="8762"/>
                </a:lnTo>
                <a:lnTo>
                  <a:pt x="384937" y="15493"/>
                </a:lnTo>
                <a:lnTo>
                  <a:pt x="387604" y="16382"/>
                </a:lnTo>
                <a:lnTo>
                  <a:pt x="389000" y="18287"/>
                </a:lnTo>
                <a:lnTo>
                  <a:pt x="389127" y="21208"/>
                </a:lnTo>
                <a:lnTo>
                  <a:pt x="389366" y="29082"/>
                </a:lnTo>
                <a:lnTo>
                  <a:pt x="389382" y="212978"/>
                </a:lnTo>
                <a:lnTo>
                  <a:pt x="389127" y="222757"/>
                </a:lnTo>
                <a:lnTo>
                  <a:pt x="388874" y="225551"/>
                </a:lnTo>
                <a:lnTo>
                  <a:pt x="387350" y="227329"/>
                </a:lnTo>
                <a:lnTo>
                  <a:pt x="384429" y="228091"/>
                </a:lnTo>
                <a:lnTo>
                  <a:pt x="361188" y="234568"/>
                </a:lnTo>
                <a:lnTo>
                  <a:pt x="362076" y="243204"/>
                </a:lnTo>
                <a:lnTo>
                  <a:pt x="401439" y="242722"/>
                </a:lnTo>
                <a:lnTo>
                  <a:pt x="469489" y="242696"/>
                </a:lnTo>
                <a:lnTo>
                  <a:pt x="469011" y="234568"/>
                </a:lnTo>
                <a:lnTo>
                  <a:pt x="447675" y="228472"/>
                </a:lnTo>
                <a:lnTo>
                  <a:pt x="443865" y="227456"/>
                </a:lnTo>
                <a:lnTo>
                  <a:pt x="441960" y="225424"/>
                </a:lnTo>
                <a:lnTo>
                  <a:pt x="441833" y="222376"/>
                </a:lnTo>
                <a:lnTo>
                  <a:pt x="441582" y="212978"/>
                </a:lnTo>
                <a:lnTo>
                  <a:pt x="441579" y="201421"/>
                </a:lnTo>
                <a:lnTo>
                  <a:pt x="441451" y="195198"/>
                </a:lnTo>
                <a:lnTo>
                  <a:pt x="441579" y="29082"/>
                </a:lnTo>
                <a:lnTo>
                  <a:pt x="446405" y="15239"/>
                </a:lnTo>
                <a:lnTo>
                  <a:pt x="469519" y="8762"/>
                </a:lnTo>
                <a:lnTo>
                  <a:pt x="468812" y="634"/>
                </a:lnTo>
                <a:lnTo>
                  <a:pt x="414655" y="634"/>
                </a:lnTo>
                <a:lnTo>
                  <a:pt x="373596" y="259"/>
                </a:lnTo>
                <a:lnTo>
                  <a:pt x="361188" y="0"/>
                </a:lnTo>
                <a:close/>
              </a:path>
              <a:path w="469900" h="300354">
                <a:moveTo>
                  <a:pt x="469489" y="242696"/>
                </a:moveTo>
                <a:lnTo>
                  <a:pt x="416179" y="242696"/>
                </a:lnTo>
                <a:lnTo>
                  <a:pt x="430514" y="242722"/>
                </a:lnTo>
                <a:lnTo>
                  <a:pt x="469519" y="243204"/>
                </a:lnTo>
                <a:lnTo>
                  <a:pt x="469489" y="242696"/>
                </a:lnTo>
                <a:close/>
              </a:path>
              <a:path w="469900" h="300354">
                <a:moveTo>
                  <a:pt x="468757" y="0"/>
                </a:moveTo>
                <a:lnTo>
                  <a:pt x="456374" y="259"/>
                </a:lnTo>
                <a:lnTo>
                  <a:pt x="414655" y="634"/>
                </a:lnTo>
                <a:lnTo>
                  <a:pt x="468812" y="634"/>
                </a:lnTo>
                <a:lnTo>
                  <a:pt x="4687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98334" y="5232653"/>
            <a:ext cx="75946" cy="1277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89596" y="5054472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7" y="634"/>
                </a:lnTo>
                <a:lnTo>
                  <a:pt x="68135" y="589"/>
                </a:lnTo>
                <a:lnTo>
                  <a:pt x="82042" y="460"/>
                </a:lnTo>
                <a:lnTo>
                  <a:pt x="95186" y="259"/>
                </a:lnTo>
                <a:lnTo>
                  <a:pt x="107569" y="0"/>
                </a:lnTo>
                <a:lnTo>
                  <a:pt x="108330" y="8762"/>
                </a:lnTo>
                <a:lnTo>
                  <a:pt x="85217" y="15239"/>
                </a:lnTo>
                <a:lnTo>
                  <a:pt x="82423" y="15875"/>
                </a:lnTo>
                <a:lnTo>
                  <a:pt x="80899" y="17652"/>
                </a:lnTo>
                <a:lnTo>
                  <a:pt x="80645" y="20446"/>
                </a:lnTo>
                <a:lnTo>
                  <a:pt x="80518" y="24510"/>
                </a:lnTo>
                <a:lnTo>
                  <a:pt x="80391" y="29082"/>
                </a:lnTo>
                <a:lnTo>
                  <a:pt x="80391" y="33781"/>
                </a:lnTo>
                <a:lnTo>
                  <a:pt x="80391" y="38607"/>
                </a:lnTo>
                <a:lnTo>
                  <a:pt x="80263" y="43814"/>
                </a:lnTo>
                <a:lnTo>
                  <a:pt x="80263" y="49402"/>
                </a:lnTo>
                <a:lnTo>
                  <a:pt x="80263" y="188213"/>
                </a:lnTo>
                <a:lnTo>
                  <a:pt x="80263" y="195198"/>
                </a:lnTo>
                <a:lnTo>
                  <a:pt x="80391" y="201421"/>
                </a:lnTo>
                <a:lnTo>
                  <a:pt x="80391" y="207136"/>
                </a:lnTo>
                <a:lnTo>
                  <a:pt x="80391" y="212851"/>
                </a:lnTo>
                <a:lnTo>
                  <a:pt x="80518" y="217931"/>
                </a:lnTo>
                <a:lnTo>
                  <a:pt x="80645" y="222376"/>
                </a:lnTo>
                <a:lnTo>
                  <a:pt x="80772" y="225424"/>
                </a:lnTo>
                <a:lnTo>
                  <a:pt x="82676" y="227456"/>
                </a:lnTo>
                <a:lnTo>
                  <a:pt x="86486" y="228472"/>
                </a:lnTo>
                <a:lnTo>
                  <a:pt x="107823" y="234568"/>
                </a:lnTo>
                <a:lnTo>
                  <a:pt x="108330" y="243204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1" y="242696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4"/>
                </a:lnTo>
                <a:lnTo>
                  <a:pt x="0" y="234568"/>
                </a:lnTo>
                <a:lnTo>
                  <a:pt x="23241" y="228091"/>
                </a:lnTo>
                <a:lnTo>
                  <a:pt x="26161" y="227329"/>
                </a:lnTo>
                <a:lnTo>
                  <a:pt x="27685" y="225551"/>
                </a:lnTo>
                <a:lnTo>
                  <a:pt x="27939" y="222757"/>
                </a:lnTo>
                <a:lnTo>
                  <a:pt x="28067" y="218058"/>
                </a:lnTo>
                <a:lnTo>
                  <a:pt x="28194" y="212978"/>
                </a:lnTo>
                <a:lnTo>
                  <a:pt x="28194" y="207263"/>
                </a:lnTo>
                <a:lnTo>
                  <a:pt x="28321" y="201548"/>
                </a:lnTo>
                <a:lnTo>
                  <a:pt x="28321" y="38988"/>
                </a:lnTo>
                <a:lnTo>
                  <a:pt x="28194" y="34289"/>
                </a:lnTo>
                <a:lnTo>
                  <a:pt x="28194" y="29590"/>
                </a:lnTo>
                <a:lnTo>
                  <a:pt x="28067" y="25145"/>
                </a:lnTo>
                <a:lnTo>
                  <a:pt x="507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28408" y="5054472"/>
            <a:ext cx="179070" cy="243204"/>
          </a:xfrm>
          <a:custGeom>
            <a:avLst/>
            <a:gdLst/>
            <a:ahLst/>
            <a:cxnLst/>
            <a:rect l="l" t="t" r="r" b="b"/>
            <a:pathLst>
              <a:path w="179070" h="243204">
                <a:moveTo>
                  <a:pt x="0" y="0"/>
                </a:moveTo>
                <a:lnTo>
                  <a:pt x="12025" y="259"/>
                </a:lnTo>
                <a:lnTo>
                  <a:pt x="23717" y="460"/>
                </a:lnTo>
                <a:lnTo>
                  <a:pt x="35075" y="589"/>
                </a:lnTo>
                <a:lnTo>
                  <a:pt x="46100" y="634"/>
                </a:lnTo>
                <a:lnTo>
                  <a:pt x="90043" y="634"/>
                </a:lnTo>
                <a:lnTo>
                  <a:pt x="111285" y="589"/>
                </a:lnTo>
                <a:lnTo>
                  <a:pt x="132921" y="460"/>
                </a:lnTo>
                <a:lnTo>
                  <a:pt x="154961" y="259"/>
                </a:lnTo>
                <a:lnTo>
                  <a:pt x="177419" y="0"/>
                </a:lnTo>
                <a:lnTo>
                  <a:pt x="178562" y="1269"/>
                </a:lnTo>
                <a:lnTo>
                  <a:pt x="167894" y="59054"/>
                </a:lnTo>
                <a:lnTo>
                  <a:pt x="158496" y="60451"/>
                </a:lnTo>
                <a:lnTo>
                  <a:pt x="147447" y="18287"/>
                </a:lnTo>
                <a:lnTo>
                  <a:pt x="80264" y="18287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524" y="109346"/>
                </a:lnTo>
                <a:lnTo>
                  <a:pt x="134747" y="85597"/>
                </a:lnTo>
                <a:lnTo>
                  <a:pt x="146176" y="85089"/>
                </a:lnTo>
                <a:lnTo>
                  <a:pt x="145936" y="96875"/>
                </a:lnTo>
                <a:lnTo>
                  <a:pt x="145780" y="107076"/>
                </a:lnTo>
                <a:lnTo>
                  <a:pt x="145694" y="115683"/>
                </a:lnTo>
                <a:lnTo>
                  <a:pt x="145669" y="122681"/>
                </a:lnTo>
                <a:lnTo>
                  <a:pt x="145694" y="129565"/>
                </a:lnTo>
                <a:lnTo>
                  <a:pt x="145780" y="138033"/>
                </a:lnTo>
                <a:lnTo>
                  <a:pt x="145936" y="148095"/>
                </a:lnTo>
                <a:lnTo>
                  <a:pt x="146176" y="159765"/>
                </a:lnTo>
                <a:lnTo>
                  <a:pt x="134747" y="160781"/>
                </a:lnTo>
                <a:lnTo>
                  <a:pt x="128270" y="136270"/>
                </a:lnTo>
                <a:lnTo>
                  <a:pt x="127508" y="133222"/>
                </a:lnTo>
                <a:lnTo>
                  <a:pt x="125730" y="131571"/>
                </a:lnTo>
                <a:lnTo>
                  <a:pt x="90043" y="131063"/>
                </a:lnTo>
                <a:lnTo>
                  <a:pt x="80264" y="131063"/>
                </a:lnTo>
                <a:lnTo>
                  <a:pt x="80264" y="188213"/>
                </a:lnTo>
                <a:lnTo>
                  <a:pt x="80287" y="198006"/>
                </a:lnTo>
                <a:lnTo>
                  <a:pt x="110617" y="234568"/>
                </a:lnTo>
                <a:lnTo>
                  <a:pt x="111125" y="243204"/>
                </a:lnTo>
                <a:lnTo>
                  <a:pt x="97549" y="242964"/>
                </a:lnTo>
                <a:lnTo>
                  <a:pt x="83677" y="242808"/>
                </a:lnTo>
                <a:lnTo>
                  <a:pt x="69494" y="242722"/>
                </a:lnTo>
                <a:lnTo>
                  <a:pt x="54991" y="242696"/>
                </a:lnTo>
                <a:lnTo>
                  <a:pt x="40393" y="242722"/>
                </a:lnTo>
                <a:lnTo>
                  <a:pt x="26511" y="242808"/>
                </a:lnTo>
                <a:lnTo>
                  <a:pt x="13342" y="242964"/>
                </a:lnTo>
                <a:lnTo>
                  <a:pt x="889" y="243204"/>
                </a:lnTo>
                <a:lnTo>
                  <a:pt x="0" y="234568"/>
                </a:lnTo>
                <a:lnTo>
                  <a:pt x="28225" y="207105"/>
                </a:lnTo>
                <a:lnTo>
                  <a:pt x="28321" y="188213"/>
                </a:lnTo>
                <a:lnTo>
                  <a:pt x="28321" y="50037"/>
                </a:lnTo>
                <a:lnTo>
                  <a:pt x="28321" y="44322"/>
                </a:lnTo>
                <a:lnTo>
                  <a:pt x="28321" y="38988"/>
                </a:lnTo>
                <a:lnTo>
                  <a:pt x="28194" y="34289"/>
                </a:lnTo>
                <a:lnTo>
                  <a:pt x="28194" y="29590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0037" y="5215001"/>
            <a:ext cx="1571625" cy="1000125"/>
          </a:xfrm>
          <a:custGeom>
            <a:avLst/>
            <a:gdLst/>
            <a:ahLst/>
            <a:cxnLst/>
            <a:rect l="l" t="t" r="r" b="b"/>
            <a:pathLst>
              <a:path w="1571625" h="1000125">
                <a:moveTo>
                  <a:pt x="0" y="166624"/>
                </a:moveTo>
                <a:lnTo>
                  <a:pt x="5954" y="122310"/>
                </a:lnTo>
                <a:lnTo>
                  <a:pt x="22756" y="82502"/>
                </a:lnTo>
                <a:lnTo>
                  <a:pt x="48820" y="48783"/>
                </a:lnTo>
                <a:lnTo>
                  <a:pt x="82555" y="22737"/>
                </a:lnTo>
                <a:lnTo>
                  <a:pt x="122374" y="5948"/>
                </a:lnTo>
                <a:lnTo>
                  <a:pt x="166687" y="0"/>
                </a:lnTo>
                <a:lnTo>
                  <a:pt x="1404962" y="0"/>
                </a:lnTo>
                <a:lnTo>
                  <a:pt x="1449275" y="5948"/>
                </a:lnTo>
                <a:lnTo>
                  <a:pt x="1489083" y="22737"/>
                </a:lnTo>
                <a:lnTo>
                  <a:pt x="1522803" y="48783"/>
                </a:lnTo>
                <a:lnTo>
                  <a:pt x="1548849" y="82502"/>
                </a:lnTo>
                <a:lnTo>
                  <a:pt x="1565638" y="122310"/>
                </a:lnTo>
                <a:lnTo>
                  <a:pt x="1571586" y="166624"/>
                </a:lnTo>
                <a:lnTo>
                  <a:pt x="1571586" y="833386"/>
                </a:lnTo>
                <a:lnTo>
                  <a:pt x="1565638" y="877700"/>
                </a:lnTo>
                <a:lnTo>
                  <a:pt x="1548849" y="917521"/>
                </a:lnTo>
                <a:lnTo>
                  <a:pt x="1522803" y="951260"/>
                </a:lnTo>
                <a:lnTo>
                  <a:pt x="1489083" y="977326"/>
                </a:lnTo>
                <a:lnTo>
                  <a:pt x="1449275" y="994131"/>
                </a:lnTo>
                <a:lnTo>
                  <a:pt x="1404962" y="1000086"/>
                </a:lnTo>
                <a:lnTo>
                  <a:pt x="166687" y="1000086"/>
                </a:lnTo>
                <a:lnTo>
                  <a:pt x="122374" y="994131"/>
                </a:lnTo>
                <a:lnTo>
                  <a:pt x="82555" y="977326"/>
                </a:lnTo>
                <a:lnTo>
                  <a:pt x="48820" y="951260"/>
                </a:lnTo>
                <a:lnTo>
                  <a:pt x="22756" y="917521"/>
                </a:lnTo>
                <a:lnTo>
                  <a:pt x="5954" y="877700"/>
                </a:lnTo>
                <a:lnTo>
                  <a:pt x="0" y="833386"/>
                </a:lnTo>
                <a:lnTo>
                  <a:pt x="0" y="16662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3004" y="5163311"/>
            <a:ext cx="1239012" cy="7924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79575" y="5163311"/>
            <a:ext cx="595884" cy="792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03019" y="5163311"/>
            <a:ext cx="559307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89888" y="5163311"/>
            <a:ext cx="734568" cy="7924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52016" y="5163311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3004" y="5590032"/>
            <a:ext cx="1431036" cy="7924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71600" y="5590032"/>
            <a:ext cx="595884" cy="792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95044" y="5590032"/>
            <a:ext cx="734568" cy="7924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57172" y="559003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6305" y="5347842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21" y="84962"/>
                </a:moveTo>
                <a:lnTo>
                  <a:pt x="311213" y="84962"/>
                </a:lnTo>
                <a:lnTo>
                  <a:pt x="321208" y="98297"/>
                </a:lnTo>
                <a:lnTo>
                  <a:pt x="325259" y="103504"/>
                </a:lnTo>
                <a:lnTo>
                  <a:pt x="461886" y="274586"/>
                </a:lnTo>
                <a:lnTo>
                  <a:pt x="481825" y="272681"/>
                </a:lnTo>
                <a:lnTo>
                  <a:pt x="481825" y="192785"/>
                </a:lnTo>
                <a:lnTo>
                  <a:pt x="459625" y="192785"/>
                </a:lnTo>
                <a:lnTo>
                  <a:pt x="454774" y="186308"/>
                </a:lnTo>
                <a:lnTo>
                  <a:pt x="450037" y="180212"/>
                </a:lnTo>
                <a:lnTo>
                  <a:pt x="445414" y="174370"/>
                </a:lnTo>
                <a:lnTo>
                  <a:pt x="374021" y="84962"/>
                </a:lnTo>
                <a:close/>
              </a:path>
              <a:path w="629285" h="338454">
                <a:moveTo>
                  <a:pt x="260578" y="29971"/>
                </a:moveTo>
                <a:lnTo>
                  <a:pt x="261099" y="38734"/>
                </a:lnTo>
                <a:lnTo>
                  <a:pt x="286994" y="46354"/>
                </a:lnTo>
                <a:lnTo>
                  <a:pt x="288378" y="48259"/>
                </a:lnTo>
                <a:lnTo>
                  <a:pt x="288493" y="51307"/>
                </a:lnTo>
                <a:lnTo>
                  <a:pt x="288650" y="57382"/>
                </a:lnTo>
                <a:lnTo>
                  <a:pt x="288762" y="236926"/>
                </a:lnTo>
                <a:lnTo>
                  <a:pt x="288650" y="245323"/>
                </a:lnTo>
                <a:lnTo>
                  <a:pt x="260578" y="264540"/>
                </a:lnTo>
                <a:lnTo>
                  <a:pt x="261454" y="273202"/>
                </a:lnTo>
                <a:lnTo>
                  <a:pt x="292431" y="272714"/>
                </a:lnTo>
                <a:lnTo>
                  <a:pt x="338920" y="272681"/>
                </a:lnTo>
                <a:lnTo>
                  <a:pt x="338429" y="264185"/>
                </a:lnTo>
                <a:lnTo>
                  <a:pt x="316242" y="258114"/>
                </a:lnTo>
                <a:lnTo>
                  <a:pt x="313461" y="257428"/>
                </a:lnTo>
                <a:lnTo>
                  <a:pt x="312026" y="255409"/>
                </a:lnTo>
                <a:lnTo>
                  <a:pt x="311899" y="252056"/>
                </a:lnTo>
                <a:lnTo>
                  <a:pt x="311757" y="245323"/>
                </a:lnTo>
                <a:lnTo>
                  <a:pt x="311642" y="236926"/>
                </a:lnTo>
                <a:lnTo>
                  <a:pt x="311556" y="101345"/>
                </a:lnTo>
                <a:lnTo>
                  <a:pt x="311442" y="93471"/>
                </a:lnTo>
                <a:lnTo>
                  <a:pt x="311213" y="84962"/>
                </a:lnTo>
                <a:lnTo>
                  <a:pt x="374021" y="84962"/>
                </a:lnTo>
                <a:lnTo>
                  <a:pt x="330618" y="30606"/>
                </a:lnTo>
                <a:lnTo>
                  <a:pt x="297865" y="30606"/>
                </a:lnTo>
                <a:lnTo>
                  <a:pt x="260578" y="29971"/>
                </a:lnTo>
                <a:close/>
              </a:path>
              <a:path w="629285" h="338454">
                <a:moveTo>
                  <a:pt x="338920" y="272681"/>
                </a:moveTo>
                <a:lnTo>
                  <a:pt x="300456" y="272681"/>
                </a:lnTo>
                <a:lnTo>
                  <a:pt x="308521" y="272714"/>
                </a:lnTo>
                <a:lnTo>
                  <a:pt x="338950" y="273202"/>
                </a:lnTo>
                <a:lnTo>
                  <a:pt x="338920" y="272681"/>
                </a:lnTo>
                <a:close/>
              </a:path>
              <a:path w="629285" h="338454">
                <a:moveTo>
                  <a:pt x="431711" y="29971"/>
                </a:moveTo>
                <a:lnTo>
                  <a:pt x="432231" y="39115"/>
                </a:lnTo>
                <a:lnTo>
                  <a:pt x="454431" y="45211"/>
                </a:lnTo>
                <a:lnTo>
                  <a:pt x="457314" y="45973"/>
                </a:lnTo>
                <a:lnTo>
                  <a:pt x="458825" y="47751"/>
                </a:lnTo>
                <a:lnTo>
                  <a:pt x="459329" y="180212"/>
                </a:lnTo>
                <a:lnTo>
                  <a:pt x="459440" y="186308"/>
                </a:lnTo>
                <a:lnTo>
                  <a:pt x="459625" y="192785"/>
                </a:lnTo>
                <a:lnTo>
                  <a:pt x="481825" y="192785"/>
                </a:lnTo>
                <a:lnTo>
                  <a:pt x="481962" y="63753"/>
                </a:lnTo>
                <a:lnTo>
                  <a:pt x="482136" y="56800"/>
                </a:lnTo>
                <a:lnTo>
                  <a:pt x="482460" y="48259"/>
                </a:lnTo>
                <a:lnTo>
                  <a:pt x="483844" y="46354"/>
                </a:lnTo>
                <a:lnTo>
                  <a:pt x="510082" y="38734"/>
                </a:lnTo>
                <a:lnTo>
                  <a:pt x="509281" y="30606"/>
                </a:lnTo>
                <a:lnTo>
                  <a:pt x="470547" y="30606"/>
                </a:lnTo>
                <a:lnTo>
                  <a:pt x="431711" y="29971"/>
                </a:lnTo>
                <a:close/>
              </a:path>
              <a:path w="629285" h="338454">
                <a:moveTo>
                  <a:pt x="330111" y="29971"/>
                </a:moveTo>
                <a:lnTo>
                  <a:pt x="322374" y="30231"/>
                </a:lnTo>
                <a:lnTo>
                  <a:pt x="306252" y="30561"/>
                </a:lnTo>
                <a:lnTo>
                  <a:pt x="297865" y="30606"/>
                </a:lnTo>
                <a:lnTo>
                  <a:pt x="330618" y="30606"/>
                </a:lnTo>
                <a:lnTo>
                  <a:pt x="330111" y="29971"/>
                </a:lnTo>
                <a:close/>
              </a:path>
              <a:path w="629285" h="338454">
                <a:moveTo>
                  <a:pt x="509219" y="29971"/>
                </a:moveTo>
                <a:lnTo>
                  <a:pt x="470547" y="30606"/>
                </a:lnTo>
                <a:lnTo>
                  <a:pt x="509281" y="30606"/>
                </a:lnTo>
                <a:lnTo>
                  <a:pt x="509219" y="29971"/>
                </a:lnTo>
                <a:close/>
              </a:path>
              <a:path w="629285" h="338454">
                <a:moveTo>
                  <a:pt x="126237" y="29971"/>
                </a:moveTo>
                <a:lnTo>
                  <a:pt x="126758" y="38734"/>
                </a:lnTo>
                <a:lnTo>
                  <a:pt x="152641" y="46354"/>
                </a:lnTo>
                <a:lnTo>
                  <a:pt x="154038" y="48259"/>
                </a:lnTo>
                <a:lnTo>
                  <a:pt x="154152" y="51307"/>
                </a:lnTo>
                <a:lnTo>
                  <a:pt x="154248" y="54609"/>
                </a:lnTo>
                <a:lnTo>
                  <a:pt x="154345" y="59054"/>
                </a:lnTo>
                <a:lnTo>
                  <a:pt x="154470" y="231520"/>
                </a:lnTo>
                <a:lnTo>
                  <a:pt x="154357" y="242798"/>
                </a:lnTo>
                <a:lnTo>
                  <a:pt x="126237" y="264540"/>
                </a:lnTo>
                <a:lnTo>
                  <a:pt x="127101" y="273202"/>
                </a:lnTo>
                <a:lnTo>
                  <a:pt x="166436" y="272714"/>
                </a:lnTo>
                <a:lnTo>
                  <a:pt x="234563" y="272681"/>
                </a:lnTo>
                <a:lnTo>
                  <a:pt x="234073" y="264540"/>
                </a:lnTo>
                <a:lnTo>
                  <a:pt x="212750" y="258470"/>
                </a:lnTo>
                <a:lnTo>
                  <a:pt x="208940" y="257428"/>
                </a:lnTo>
                <a:lnTo>
                  <a:pt x="206971" y="255409"/>
                </a:lnTo>
                <a:lnTo>
                  <a:pt x="206857" y="252399"/>
                </a:lnTo>
                <a:lnTo>
                  <a:pt x="206743" y="247891"/>
                </a:lnTo>
                <a:lnTo>
                  <a:pt x="206654" y="242798"/>
                </a:lnTo>
                <a:lnTo>
                  <a:pt x="206540" y="231520"/>
                </a:lnTo>
                <a:lnTo>
                  <a:pt x="206654" y="59054"/>
                </a:lnTo>
                <a:lnTo>
                  <a:pt x="211366" y="45211"/>
                </a:lnTo>
                <a:lnTo>
                  <a:pt x="234594" y="38734"/>
                </a:lnTo>
                <a:lnTo>
                  <a:pt x="233793" y="30606"/>
                </a:lnTo>
                <a:lnTo>
                  <a:pt x="179641" y="30606"/>
                </a:lnTo>
                <a:lnTo>
                  <a:pt x="138611" y="30231"/>
                </a:lnTo>
                <a:lnTo>
                  <a:pt x="126237" y="29971"/>
                </a:lnTo>
                <a:close/>
              </a:path>
              <a:path w="629285" h="338454">
                <a:moveTo>
                  <a:pt x="234563" y="272681"/>
                </a:moveTo>
                <a:lnTo>
                  <a:pt x="181190" y="272681"/>
                </a:lnTo>
                <a:lnTo>
                  <a:pt x="195521" y="272714"/>
                </a:lnTo>
                <a:lnTo>
                  <a:pt x="234594" y="273202"/>
                </a:lnTo>
                <a:lnTo>
                  <a:pt x="234563" y="272681"/>
                </a:lnTo>
                <a:close/>
              </a:path>
              <a:path w="629285" h="338454">
                <a:moveTo>
                  <a:pt x="233730" y="29971"/>
                </a:moveTo>
                <a:lnTo>
                  <a:pt x="221377" y="30231"/>
                </a:lnTo>
                <a:lnTo>
                  <a:pt x="179641" y="30606"/>
                </a:lnTo>
                <a:lnTo>
                  <a:pt x="233793" y="30606"/>
                </a:lnTo>
                <a:lnTo>
                  <a:pt x="233730" y="29971"/>
                </a:lnTo>
                <a:close/>
              </a:path>
              <a:path w="629285" h="338454">
                <a:moveTo>
                  <a:pt x="543369" y="0"/>
                </a:moveTo>
                <a:lnTo>
                  <a:pt x="535393" y="6857"/>
                </a:lnTo>
                <a:lnTo>
                  <a:pt x="559594" y="40100"/>
                </a:lnTo>
                <a:lnTo>
                  <a:pt x="576878" y="78295"/>
                </a:lnTo>
                <a:lnTo>
                  <a:pt x="587246" y="121443"/>
                </a:lnTo>
                <a:lnTo>
                  <a:pt x="590702" y="169544"/>
                </a:lnTo>
                <a:lnTo>
                  <a:pt x="587246" y="217309"/>
                </a:lnTo>
                <a:lnTo>
                  <a:pt x="576878" y="260211"/>
                </a:lnTo>
                <a:lnTo>
                  <a:pt x="559594" y="298259"/>
                </a:lnTo>
                <a:lnTo>
                  <a:pt x="535393" y="331457"/>
                </a:lnTo>
                <a:lnTo>
                  <a:pt x="543369" y="338391"/>
                </a:lnTo>
                <a:lnTo>
                  <a:pt x="580832" y="302760"/>
                </a:lnTo>
                <a:lnTo>
                  <a:pt x="607580" y="262616"/>
                </a:lnTo>
                <a:lnTo>
                  <a:pt x="623622" y="217958"/>
                </a:lnTo>
                <a:lnTo>
                  <a:pt x="628967" y="168782"/>
                </a:lnTo>
                <a:lnTo>
                  <a:pt x="623622" y="119943"/>
                </a:lnTo>
                <a:lnTo>
                  <a:pt x="607580" y="75533"/>
                </a:lnTo>
                <a:lnTo>
                  <a:pt x="580832" y="35552"/>
                </a:lnTo>
                <a:lnTo>
                  <a:pt x="543369" y="0"/>
                </a:lnTo>
                <a:close/>
              </a:path>
              <a:path w="629285" h="338454">
                <a:moveTo>
                  <a:pt x="85648" y="0"/>
                </a:moveTo>
                <a:lnTo>
                  <a:pt x="48177" y="35599"/>
                </a:lnTo>
                <a:lnTo>
                  <a:pt x="21412" y="75723"/>
                </a:lnTo>
                <a:lnTo>
                  <a:pt x="5353" y="120372"/>
                </a:lnTo>
                <a:lnTo>
                  <a:pt x="0" y="169544"/>
                </a:lnTo>
                <a:lnTo>
                  <a:pt x="5353" y="218387"/>
                </a:lnTo>
                <a:lnTo>
                  <a:pt x="21412" y="262807"/>
                </a:lnTo>
                <a:lnTo>
                  <a:pt x="48177" y="302808"/>
                </a:lnTo>
                <a:lnTo>
                  <a:pt x="85648" y="338391"/>
                </a:lnTo>
                <a:lnTo>
                  <a:pt x="93624" y="331457"/>
                </a:lnTo>
                <a:lnTo>
                  <a:pt x="69428" y="298211"/>
                </a:lnTo>
                <a:lnTo>
                  <a:pt x="52144" y="260021"/>
                </a:lnTo>
                <a:lnTo>
                  <a:pt x="41773" y="216880"/>
                </a:lnTo>
                <a:lnTo>
                  <a:pt x="38315" y="168782"/>
                </a:lnTo>
                <a:lnTo>
                  <a:pt x="41773" y="121015"/>
                </a:lnTo>
                <a:lnTo>
                  <a:pt x="52144" y="78104"/>
                </a:lnTo>
                <a:lnTo>
                  <a:pt x="69428" y="40052"/>
                </a:lnTo>
                <a:lnTo>
                  <a:pt x="93624" y="6857"/>
                </a:lnTo>
                <a:lnTo>
                  <a:pt x="8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26884" y="5377815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37" y="259"/>
                </a:lnTo>
                <a:lnTo>
                  <a:pt x="21462" y="460"/>
                </a:lnTo>
                <a:lnTo>
                  <a:pt x="30078" y="589"/>
                </a:lnTo>
                <a:lnTo>
                  <a:pt x="37287" y="635"/>
                </a:lnTo>
                <a:lnTo>
                  <a:pt x="45674" y="589"/>
                </a:lnTo>
                <a:lnTo>
                  <a:pt x="53843" y="460"/>
                </a:lnTo>
                <a:lnTo>
                  <a:pt x="61795" y="259"/>
                </a:lnTo>
                <a:lnTo>
                  <a:pt x="69532" y="0"/>
                </a:lnTo>
                <a:lnTo>
                  <a:pt x="184835" y="144399"/>
                </a:lnTo>
                <a:lnTo>
                  <a:pt x="189458" y="150241"/>
                </a:lnTo>
                <a:lnTo>
                  <a:pt x="194195" y="156337"/>
                </a:lnTo>
                <a:lnTo>
                  <a:pt x="199047" y="162814"/>
                </a:lnTo>
                <a:lnTo>
                  <a:pt x="198818" y="154813"/>
                </a:lnTo>
                <a:lnTo>
                  <a:pt x="198704" y="147066"/>
                </a:lnTo>
                <a:lnTo>
                  <a:pt x="198704" y="139700"/>
                </a:lnTo>
                <a:lnTo>
                  <a:pt x="198704" y="49403"/>
                </a:lnTo>
                <a:lnTo>
                  <a:pt x="193852" y="15240"/>
                </a:lnTo>
                <a:lnTo>
                  <a:pt x="171653" y="9144"/>
                </a:lnTo>
                <a:lnTo>
                  <a:pt x="171132" y="0"/>
                </a:lnTo>
                <a:lnTo>
                  <a:pt x="182533" y="259"/>
                </a:lnTo>
                <a:lnTo>
                  <a:pt x="192808" y="460"/>
                </a:lnTo>
                <a:lnTo>
                  <a:pt x="201954" y="589"/>
                </a:lnTo>
                <a:lnTo>
                  <a:pt x="209969" y="635"/>
                </a:lnTo>
                <a:lnTo>
                  <a:pt x="218108" y="589"/>
                </a:lnTo>
                <a:lnTo>
                  <a:pt x="227266" y="460"/>
                </a:lnTo>
                <a:lnTo>
                  <a:pt x="237443" y="259"/>
                </a:lnTo>
                <a:lnTo>
                  <a:pt x="248640" y="0"/>
                </a:lnTo>
                <a:lnTo>
                  <a:pt x="249504" y="8763"/>
                </a:lnTo>
                <a:lnTo>
                  <a:pt x="225920" y="15621"/>
                </a:lnTo>
                <a:lnTo>
                  <a:pt x="223265" y="16383"/>
                </a:lnTo>
                <a:lnTo>
                  <a:pt x="221881" y="18288"/>
                </a:lnTo>
                <a:lnTo>
                  <a:pt x="221767" y="21336"/>
                </a:lnTo>
                <a:lnTo>
                  <a:pt x="221536" y="27410"/>
                </a:lnTo>
                <a:lnTo>
                  <a:pt x="221373" y="34210"/>
                </a:lnTo>
                <a:lnTo>
                  <a:pt x="221278" y="41749"/>
                </a:lnTo>
                <a:lnTo>
                  <a:pt x="221246" y="50038"/>
                </a:lnTo>
                <a:lnTo>
                  <a:pt x="221246" y="242709"/>
                </a:lnTo>
                <a:lnTo>
                  <a:pt x="201307" y="244614"/>
                </a:lnTo>
                <a:lnTo>
                  <a:pt x="64681" y="73533"/>
                </a:lnTo>
                <a:lnTo>
                  <a:pt x="60629" y="68326"/>
                </a:lnTo>
                <a:lnTo>
                  <a:pt x="55956" y="62103"/>
                </a:lnTo>
                <a:lnTo>
                  <a:pt x="50634" y="54991"/>
                </a:lnTo>
                <a:lnTo>
                  <a:pt x="50863" y="63500"/>
                </a:lnTo>
                <a:lnTo>
                  <a:pt x="50977" y="71374"/>
                </a:lnTo>
                <a:lnTo>
                  <a:pt x="50977" y="78486"/>
                </a:lnTo>
                <a:lnTo>
                  <a:pt x="50977" y="188214"/>
                </a:lnTo>
                <a:lnTo>
                  <a:pt x="52882" y="227457"/>
                </a:lnTo>
                <a:lnTo>
                  <a:pt x="55664" y="228142"/>
                </a:lnTo>
                <a:lnTo>
                  <a:pt x="77850" y="234213"/>
                </a:lnTo>
                <a:lnTo>
                  <a:pt x="78371" y="243230"/>
                </a:lnTo>
                <a:lnTo>
                  <a:pt x="67192" y="243004"/>
                </a:lnTo>
                <a:lnTo>
                  <a:pt x="57048" y="242841"/>
                </a:lnTo>
                <a:lnTo>
                  <a:pt x="47942" y="242742"/>
                </a:lnTo>
                <a:lnTo>
                  <a:pt x="39878" y="242709"/>
                </a:lnTo>
                <a:lnTo>
                  <a:pt x="31853" y="242742"/>
                </a:lnTo>
                <a:lnTo>
                  <a:pt x="22677" y="242841"/>
                </a:lnTo>
                <a:lnTo>
                  <a:pt x="12351" y="243004"/>
                </a:lnTo>
                <a:lnTo>
                  <a:pt x="876" y="243230"/>
                </a:lnTo>
                <a:lnTo>
                  <a:pt x="0" y="234569"/>
                </a:lnTo>
                <a:lnTo>
                  <a:pt x="28182" y="207125"/>
                </a:lnTo>
                <a:lnTo>
                  <a:pt x="28270" y="188214"/>
                </a:lnTo>
                <a:lnTo>
                  <a:pt x="28270" y="50038"/>
                </a:lnTo>
                <a:lnTo>
                  <a:pt x="23761" y="15621"/>
                </a:lnTo>
                <a:lnTo>
                  <a:pt x="520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2543" y="537781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3" y="259"/>
                </a:lnTo>
                <a:lnTo>
                  <a:pt x="25396" y="460"/>
                </a:lnTo>
                <a:lnTo>
                  <a:pt x="39072" y="589"/>
                </a:lnTo>
                <a:lnTo>
                  <a:pt x="53403" y="635"/>
                </a:lnTo>
                <a:lnTo>
                  <a:pt x="68093" y="589"/>
                </a:lnTo>
                <a:lnTo>
                  <a:pt x="82005" y="460"/>
                </a:lnTo>
                <a:lnTo>
                  <a:pt x="95139" y="259"/>
                </a:lnTo>
                <a:lnTo>
                  <a:pt x="107492" y="0"/>
                </a:lnTo>
                <a:lnTo>
                  <a:pt x="108356" y="8763"/>
                </a:lnTo>
                <a:lnTo>
                  <a:pt x="85128" y="15240"/>
                </a:lnTo>
                <a:lnTo>
                  <a:pt x="82359" y="15875"/>
                </a:lnTo>
                <a:lnTo>
                  <a:pt x="80848" y="17653"/>
                </a:lnTo>
                <a:lnTo>
                  <a:pt x="80619" y="20447"/>
                </a:lnTo>
                <a:lnTo>
                  <a:pt x="80505" y="24638"/>
                </a:lnTo>
                <a:lnTo>
                  <a:pt x="80416" y="29083"/>
                </a:lnTo>
                <a:lnTo>
                  <a:pt x="80365" y="33909"/>
                </a:lnTo>
                <a:lnTo>
                  <a:pt x="80302" y="38608"/>
                </a:lnTo>
                <a:lnTo>
                  <a:pt x="80276" y="43815"/>
                </a:lnTo>
                <a:lnTo>
                  <a:pt x="80276" y="49403"/>
                </a:lnTo>
                <a:lnTo>
                  <a:pt x="80276" y="188214"/>
                </a:lnTo>
                <a:lnTo>
                  <a:pt x="80276" y="195199"/>
                </a:lnTo>
                <a:lnTo>
                  <a:pt x="80302" y="201549"/>
                </a:lnTo>
                <a:lnTo>
                  <a:pt x="80365" y="207137"/>
                </a:lnTo>
                <a:lnTo>
                  <a:pt x="80416" y="212826"/>
                </a:lnTo>
                <a:lnTo>
                  <a:pt x="86512" y="228498"/>
                </a:lnTo>
                <a:lnTo>
                  <a:pt x="107835" y="234569"/>
                </a:lnTo>
                <a:lnTo>
                  <a:pt x="108356" y="243230"/>
                </a:lnTo>
                <a:lnTo>
                  <a:pt x="95983" y="243004"/>
                </a:lnTo>
                <a:lnTo>
                  <a:pt x="82959" y="242841"/>
                </a:lnTo>
                <a:lnTo>
                  <a:pt x="69283" y="242742"/>
                </a:lnTo>
                <a:lnTo>
                  <a:pt x="54952" y="242709"/>
                </a:lnTo>
                <a:lnTo>
                  <a:pt x="40198" y="242742"/>
                </a:lnTo>
                <a:lnTo>
                  <a:pt x="26265" y="242841"/>
                </a:lnTo>
                <a:lnTo>
                  <a:pt x="13153" y="243004"/>
                </a:lnTo>
                <a:lnTo>
                  <a:pt x="863" y="243230"/>
                </a:lnTo>
                <a:lnTo>
                  <a:pt x="0" y="234569"/>
                </a:lnTo>
                <a:lnTo>
                  <a:pt x="23228" y="228142"/>
                </a:lnTo>
                <a:lnTo>
                  <a:pt x="26123" y="227342"/>
                </a:lnTo>
                <a:lnTo>
                  <a:pt x="27685" y="225552"/>
                </a:lnTo>
                <a:lnTo>
                  <a:pt x="27914" y="222770"/>
                </a:lnTo>
                <a:lnTo>
                  <a:pt x="28028" y="218147"/>
                </a:lnTo>
                <a:lnTo>
                  <a:pt x="28117" y="212979"/>
                </a:lnTo>
                <a:lnTo>
                  <a:pt x="28168" y="207264"/>
                </a:lnTo>
                <a:lnTo>
                  <a:pt x="28232" y="201549"/>
                </a:lnTo>
                <a:lnTo>
                  <a:pt x="28257" y="195199"/>
                </a:lnTo>
                <a:lnTo>
                  <a:pt x="28257" y="188214"/>
                </a:lnTo>
                <a:lnTo>
                  <a:pt x="28257" y="50038"/>
                </a:lnTo>
                <a:lnTo>
                  <a:pt x="28257" y="44323"/>
                </a:lnTo>
                <a:lnTo>
                  <a:pt x="28232" y="38989"/>
                </a:lnTo>
                <a:lnTo>
                  <a:pt x="28168" y="34290"/>
                </a:lnTo>
                <a:lnTo>
                  <a:pt x="28117" y="29591"/>
                </a:lnTo>
                <a:lnTo>
                  <a:pt x="23749" y="15621"/>
                </a:lnTo>
                <a:lnTo>
                  <a:pt x="520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01699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7975" y="0"/>
                </a:moveTo>
                <a:lnTo>
                  <a:pt x="45439" y="35552"/>
                </a:lnTo>
                <a:lnTo>
                  <a:pt x="72186" y="75533"/>
                </a:lnTo>
                <a:lnTo>
                  <a:pt x="88228" y="119943"/>
                </a:lnTo>
                <a:lnTo>
                  <a:pt x="93573" y="168782"/>
                </a:lnTo>
                <a:lnTo>
                  <a:pt x="88228" y="217958"/>
                </a:lnTo>
                <a:lnTo>
                  <a:pt x="72186" y="262616"/>
                </a:lnTo>
                <a:lnTo>
                  <a:pt x="45439" y="302760"/>
                </a:lnTo>
                <a:lnTo>
                  <a:pt x="7975" y="338391"/>
                </a:lnTo>
                <a:lnTo>
                  <a:pt x="0" y="331457"/>
                </a:lnTo>
                <a:lnTo>
                  <a:pt x="24201" y="298259"/>
                </a:lnTo>
                <a:lnTo>
                  <a:pt x="41484" y="260211"/>
                </a:lnTo>
                <a:lnTo>
                  <a:pt x="51852" y="217309"/>
                </a:lnTo>
                <a:lnTo>
                  <a:pt x="55308" y="169544"/>
                </a:lnTo>
                <a:lnTo>
                  <a:pt x="51852" y="121443"/>
                </a:lnTo>
                <a:lnTo>
                  <a:pt x="41484" y="78295"/>
                </a:lnTo>
                <a:lnTo>
                  <a:pt x="24201" y="40100"/>
                </a:lnTo>
                <a:lnTo>
                  <a:pt x="0" y="6857"/>
                </a:lnTo>
                <a:lnTo>
                  <a:pt x="797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6305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648" y="0"/>
                </a:moveTo>
                <a:lnTo>
                  <a:pt x="93624" y="6857"/>
                </a:lnTo>
                <a:lnTo>
                  <a:pt x="69428" y="40052"/>
                </a:lnTo>
                <a:lnTo>
                  <a:pt x="52144" y="78104"/>
                </a:lnTo>
                <a:lnTo>
                  <a:pt x="41773" y="121015"/>
                </a:lnTo>
                <a:lnTo>
                  <a:pt x="38315" y="168782"/>
                </a:lnTo>
                <a:lnTo>
                  <a:pt x="41773" y="216880"/>
                </a:lnTo>
                <a:lnTo>
                  <a:pt x="52144" y="260021"/>
                </a:lnTo>
                <a:lnTo>
                  <a:pt x="69428" y="298211"/>
                </a:lnTo>
                <a:lnTo>
                  <a:pt x="93624" y="331457"/>
                </a:lnTo>
                <a:lnTo>
                  <a:pt x="85648" y="338391"/>
                </a:lnTo>
                <a:lnTo>
                  <a:pt x="48177" y="302808"/>
                </a:lnTo>
                <a:lnTo>
                  <a:pt x="21412" y="262807"/>
                </a:lnTo>
                <a:lnTo>
                  <a:pt x="5353" y="218387"/>
                </a:lnTo>
                <a:lnTo>
                  <a:pt x="0" y="169544"/>
                </a:lnTo>
                <a:lnTo>
                  <a:pt x="5353" y="120372"/>
                </a:lnTo>
                <a:lnTo>
                  <a:pt x="21412" y="75723"/>
                </a:lnTo>
                <a:lnTo>
                  <a:pt x="48177" y="35599"/>
                </a:lnTo>
                <a:lnTo>
                  <a:pt x="85648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20749" y="5534322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20749" y="5521665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34363" y="5373751"/>
            <a:ext cx="237489" cy="2531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34363" y="5373751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256" y="0"/>
                </a:moveTo>
                <a:lnTo>
                  <a:pt x="190494" y="4018"/>
                </a:lnTo>
                <a:lnTo>
                  <a:pt x="207137" y="8762"/>
                </a:lnTo>
                <a:lnTo>
                  <a:pt x="196087" y="68072"/>
                </a:lnTo>
                <a:lnTo>
                  <a:pt x="186309" y="69342"/>
                </a:lnTo>
                <a:lnTo>
                  <a:pt x="174244" y="21590"/>
                </a:lnTo>
                <a:lnTo>
                  <a:pt x="166622" y="19516"/>
                </a:lnTo>
                <a:lnTo>
                  <a:pt x="158416" y="18049"/>
                </a:lnTo>
                <a:lnTo>
                  <a:pt x="149615" y="17178"/>
                </a:lnTo>
                <a:lnTo>
                  <a:pt x="140207" y="16890"/>
                </a:lnTo>
                <a:lnTo>
                  <a:pt x="121848" y="18698"/>
                </a:lnTo>
                <a:lnTo>
                  <a:pt x="79629" y="45720"/>
                </a:lnTo>
                <a:lnTo>
                  <a:pt x="59269" y="101209"/>
                </a:lnTo>
                <a:lnTo>
                  <a:pt x="57912" y="125095"/>
                </a:lnTo>
                <a:lnTo>
                  <a:pt x="59271" y="149953"/>
                </a:lnTo>
                <a:lnTo>
                  <a:pt x="70181" y="191049"/>
                </a:lnTo>
                <a:lnTo>
                  <a:pt x="105981" y="229352"/>
                </a:lnTo>
                <a:lnTo>
                  <a:pt x="140969" y="236715"/>
                </a:lnTo>
                <a:lnTo>
                  <a:pt x="147193" y="236715"/>
                </a:lnTo>
                <a:lnTo>
                  <a:pt x="153924" y="236194"/>
                </a:lnTo>
                <a:lnTo>
                  <a:pt x="161036" y="235165"/>
                </a:lnTo>
                <a:lnTo>
                  <a:pt x="161036" y="189611"/>
                </a:lnTo>
                <a:lnTo>
                  <a:pt x="161036" y="183769"/>
                </a:lnTo>
                <a:lnTo>
                  <a:pt x="161036" y="178562"/>
                </a:lnTo>
                <a:lnTo>
                  <a:pt x="160909" y="173736"/>
                </a:lnTo>
                <a:lnTo>
                  <a:pt x="160909" y="169037"/>
                </a:lnTo>
                <a:lnTo>
                  <a:pt x="160781" y="164719"/>
                </a:lnTo>
                <a:lnTo>
                  <a:pt x="160655" y="160782"/>
                </a:lnTo>
                <a:lnTo>
                  <a:pt x="160655" y="157734"/>
                </a:lnTo>
                <a:lnTo>
                  <a:pt x="159131" y="155829"/>
                </a:lnTo>
                <a:lnTo>
                  <a:pt x="156337" y="155067"/>
                </a:lnTo>
                <a:lnTo>
                  <a:pt x="132842" y="148336"/>
                </a:lnTo>
                <a:lnTo>
                  <a:pt x="132334" y="139573"/>
                </a:lnTo>
                <a:lnTo>
                  <a:pt x="144883" y="139832"/>
                </a:lnTo>
                <a:lnTo>
                  <a:pt x="157956" y="140033"/>
                </a:lnTo>
                <a:lnTo>
                  <a:pt x="171553" y="140162"/>
                </a:lnTo>
                <a:lnTo>
                  <a:pt x="185674" y="140208"/>
                </a:lnTo>
                <a:lnTo>
                  <a:pt x="199987" y="140162"/>
                </a:lnTo>
                <a:lnTo>
                  <a:pt x="213217" y="140033"/>
                </a:lnTo>
                <a:lnTo>
                  <a:pt x="225375" y="139832"/>
                </a:lnTo>
                <a:lnTo>
                  <a:pt x="236474" y="139573"/>
                </a:lnTo>
                <a:lnTo>
                  <a:pt x="237489" y="148336"/>
                </a:lnTo>
                <a:lnTo>
                  <a:pt x="216916" y="154051"/>
                </a:lnTo>
                <a:lnTo>
                  <a:pt x="214122" y="154812"/>
                </a:lnTo>
                <a:lnTo>
                  <a:pt x="212598" y="156590"/>
                </a:lnTo>
                <a:lnTo>
                  <a:pt x="212344" y="159258"/>
                </a:lnTo>
                <a:lnTo>
                  <a:pt x="212217" y="163830"/>
                </a:lnTo>
                <a:lnTo>
                  <a:pt x="212217" y="168529"/>
                </a:lnTo>
                <a:lnTo>
                  <a:pt x="212089" y="173355"/>
                </a:lnTo>
                <a:lnTo>
                  <a:pt x="212089" y="178181"/>
                </a:lnTo>
                <a:lnTo>
                  <a:pt x="212089" y="183261"/>
                </a:lnTo>
                <a:lnTo>
                  <a:pt x="212089" y="188849"/>
                </a:lnTo>
                <a:lnTo>
                  <a:pt x="212089" y="243484"/>
                </a:lnTo>
                <a:lnTo>
                  <a:pt x="210819" y="244690"/>
                </a:lnTo>
                <a:lnTo>
                  <a:pt x="192389" y="248408"/>
                </a:lnTo>
                <a:lnTo>
                  <a:pt x="174434" y="251063"/>
                </a:lnTo>
                <a:lnTo>
                  <a:pt x="156956" y="252656"/>
                </a:lnTo>
                <a:lnTo>
                  <a:pt x="139954" y="253187"/>
                </a:lnTo>
                <a:lnTo>
                  <a:pt x="109898" y="251172"/>
                </a:lnTo>
                <a:lnTo>
                  <a:pt x="59122" y="235051"/>
                </a:lnTo>
                <a:lnTo>
                  <a:pt x="21591" y="203197"/>
                </a:lnTo>
                <a:lnTo>
                  <a:pt x="2403" y="158203"/>
                </a:lnTo>
                <a:lnTo>
                  <a:pt x="0" y="130937"/>
                </a:lnTo>
                <a:lnTo>
                  <a:pt x="2403" y="101931"/>
                </a:lnTo>
                <a:lnTo>
                  <a:pt x="21591" y="53873"/>
                </a:lnTo>
                <a:lnTo>
                  <a:pt x="59334" y="19609"/>
                </a:lnTo>
                <a:lnTo>
                  <a:pt x="111773" y="2186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0209" y="5768416"/>
            <a:ext cx="918527" cy="35063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12772" y="5961080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12772" y="59484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39519" y="5800521"/>
            <a:ext cx="237489" cy="25313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39519" y="5800521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256" y="0"/>
                </a:moveTo>
                <a:lnTo>
                  <a:pt x="190494" y="4002"/>
                </a:lnTo>
                <a:lnTo>
                  <a:pt x="207137" y="8674"/>
                </a:lnTo>
                <a:lnTo>
                  <a:pt x="196087" y="67970"/>
                </a:lnTo>
                <a:lnTo>
                  <a:pt x="186308" y="69354"/>
                </a:lnTo>
                <a:lnTo>
                  <a:pt x="174244" y="21501"/>
                </a:lnTo>
                <a:lnTo>
                  <a:pt x="166622" y="19450"/>
                </a:lnTo>
                <a:lnTo>
                  <a:pt x="158416" y="17986"/>
                </a:lnTo>
                <a:lnTo>
                  <a:pt x="149615" y="17107"/>
                </a:lnTo>
                <a:lnTo>
                  <a:pt x="140207" y="16814"/>
                </a:lnTo>
                <a:lnTo>
                  <a:pt x="121848" y="18619"/>
                </a:lnTo>
                <a:lnTo>
                  <a:pt x="79629" y="45681"/>
                </a:lnTo>
                <a:lnTo>
                  <a:pt x="59269" y="101131"/>
                </a:lnTo>
                <a:lnTo>
                  <a:pt x="57912" y="125006"/>
                </a:lnTo>
                <a:lnTo>
                  <a:pt x="59271" y="149909"/>
                </a:lnTo>
                <a:lnTo>
                  <a:pt x="70181" y="191000"/>
                </a:lnTo>
                <a:lnTo>
                  <a:pt x="105981" y="229298"/>
                </a:lnTo>
                <a:lnTo>
                  <a:pt x="140969" y="236664"/>
                </a:lnTo>
                <a:lnTo>
                  <a:pt x="147193" y="236664"/>
                </a:lnTo>
                <a:lnTo>
                  <a:pt x="153924" y="236143"/>
                </a:lnTo>
                <a:lnTo>
                  <a:pt x="161036" y="235115"/>
                </a:lnTo>
                <a:lnTo>
                  <a:pt x="161036" y="189509"/>
                </a:lnTo>
                <a:lnTo>
                  <a:pt x="161036" y="183730"/>
                </a:lnTo>
                <a:lnTo>
                  <a:pt x="161036" y="178473"/>
                </a:lnTo>
                <a:lnTo>
                  <a:pt x="160908" y="173736"/>
                </a:lnTo>
                <a:lnTo>
                  <a:pt x="160908" y="168986"/>
                </a:lnTo>
                <a:lnTo>
                  <a:pt x="160781" y="164655"/>
                </a:lnTo>
                <a:lnTo>
                  <a:pt x="160655" y="160731"/>
                </a:lnTo>
                <a:lnTo>
                  <a:pt x="160655" y="157721"/>
                </a:lnTo>
                <a:lnTo>
                  <a:pt x="159131" y="155816"/>
                </a:lnTo>
                <a:lnTo>
                  <a:pt x="156337" y="155003"/>
                </a:lnTo>
                <a:lnTo>
                  <a:pt x="132842" y="148247"/>
                </a:lnTo>
                <a:lnTo>
                  <a:pt x="132333" y="139573"/>
                </a:lnTo>
                <a:lnTo>
                  <a:pt x="144883" y="139799"/>
                </a:lnTo>
                <a:lnTo>
                  <a:pt x="157956" y="139961"/>
                </a:lnTo>
                <a:lnTo>
                  <a:pt x="171553" y="140060"/>
                </a:lnTo>
                <a:lnTo>
                  <a:pt x="185674" y="140093"/>
                </a:lnTo>
                <a:lnTo>
                  <a:pt x="199987" y="140060"/>
                </a:lnTo>
                <a:lnTo>
                  <a:pt x="213217" y="139961"/>
                </a:lnTo>
                <a:lnTo>
                  <a:pt x="225375" y="139799"/>
                </a:lnTo>
                <a:lnTo>
                  <a:pt x="236474" y="139573"/>
                </a:lnTo>
                <a:lnTo>
                  <a:pt x="237489" y="148247"/>
                </a:lnTo>
                <a:lnTo>
                  <a:pt x="212217" y="163791"/>
                </a:lnTo>
                <a:lnTo>
                  <a:pt x="212217" y="168503"/>
                </a:lnTo>
                <a:lnTo>
                  <a:pt x="212089" y="173291"/>
                </a:lnTo>
                <a:lnTo>
                  <a:pt x="212089" y="178092"/>
                </a:lnTo>
                <a:lnTo>
                  <a:pt x="212089" y="183261"/>
                </a:lnTo>
                <a:lnTo>
                  <a:pt x="212089" y="188810"/>
                </a:lnTo>
                <a:lnTo>
                  <a:pt x="212089" y="243433"/>
                </a:lnTo>
                <a:lnTo>
                  <a:pt x="210819" y="244640"/>
                </a:lnTo>
                <a:lnTo>
                  <a:pt x="192389" y="248357"/>
                </a:lnTo>
                <a:lnTo>
                  <a:pt x="174434" y="251012"/>
                </a:lnTo>
                <a:lnTo>
                  <a:pt x="156956" y="252605"/>
                </a:lnTo>
                <a:lnTo>
                  <a:pt x="139954" y="253136"/>
                </a:lnTo>
                <a:lnTo>
                  <a:pt x="109898" y="251121"/>
                </a:lnTo>
                <a:lnTo>
                  <a:pt x="59122" y="235000"/>
                </a:lnTo>
                <a:lnTo>
                  <a:pt x="21591" y="203172"/>
                </a:lnTo>
                <a:lnTo>
                  <a:pt x="2403" y="158176"/>
                </a:lnTo>
                <a:lnTo>
                  <a:pt x="0" y="130898"/>
                </a:lnTo>
                <a:lnTo>
                  <a:pt x="2403" y="101873"/>
                </a:lnTo>
                <a:lnTo>
                  <a:pt x="21591" y="53805"/>
                </a:lnTo>
                <a:lnTo>
                  <a:pt x="59334" y="19550"/>
                </a:lnTo>
                <a:lnTo>
                  <a:pt x="111773" y="2171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35824" y="3594989"/>
            <a:ext cx="1294765" cy="498475"/>
          </a:xfrm>
          <a:custGeom>
            <a:avLst/>
            <a:gdLst/>
            <a:ahLst/>
            <a:cxnLst/>
            <a:rect l="l" t="t" r="r" b="b"/>
            <a:pathLst>
              <a:path w="1294764" h="498475">
                <a:moveTo>
                  <a:pt x="118414" y="354456"/>
                </a:moveTo>
                <a:lnTo>
                  <a:pt x="0" y="477012"/>
                </a:lnTo>
                <a:lnTo>
                  <a:pt x="169062" y="498221"/>
                </a:lnTo>
                <a:lnTo>
                  <a:pt x="155147" y="458724"/>
                </a:lnTo>
                <a:lnTo>
                  <a:pt x="128219" y="458724"/>
                </a:lnTo>
                <a:lnTo>
                  <a:pt x="111340" y="410844"/>
                </a:lnTo>
                <a:lnTo>
                  <a:pt x="135305" y="402401"/>
                </a:lnTo>
                <a:lnTo>
                  <a:pt x="118414" y="354456"/>
                </a:lnTo>
                <a:close/>
              </a:path>
              <a:path w="1294764" h="498475">
                <a:moveTo>
                  <a:pt x="135305" y="402401"/>
                </a:moveTo>
                <a:lnTo>
                  <a:pt x="111340" y="410844"/>
                </a:lnTo>
                <a:lnTo>
                  <a:pt x="128219" y="458724"/>
                </a:lnTo>
                <a:lnTo>
                  <a:pt x="152174" y="450284"/>
                </a:lnTo>
                <a:lnTo>
                  <a:pt x="135305" y="402401"/>
                </a:lnTo>
                <a:close/>
              </a:path>
              <a:path w="1294764" h="498475">
                <a:moveTo>
                  <a:pt x="152174" y="450284"/>
                </a:moveTo>
                <a:lnTo>
                  <a:pt x="128219" y="458724"/>
                </a:lnTo>
                <a:lnTo>
                  <a:pt x="155147" y="458724"/>
                </a:lnTo>
                <a:lnTo>
                  <a:pt x="152174" y="450284"/>
                </a:lnTo>
                <a:close/>
              </a:path>
              <a:path w="1294764" h="498475">
                <a:moveTo>
                  <a:pt x="1277480" y="0"/>
                </a:moveTo>
                <a:lnTo>
                  <a:pt x="135305" y="402401"/>
                </a:lnTo>
                <a:lnTo>
                  <a:pt x="152174" y="450284"/>
                </a:lnTo>
                <a:lnTo>
                  <a:pt x="1294371" y="47879"/>
                </a:lnTo>
                <a:lnTo>
                  <a:pt x="127748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12797" y="3595115"/>
            <a:ext cx="1223645" cy="495300"/>
          </a:xfrm>
          <a:custGeom>
            <a:avLst/>
            <a:gdLst/>
            <a:ahLst/>
            <a:cxnLst/>
            <a:rect l="l" t="t" r="r" b="b"/>
            <a:pathLst>
              <a:path w="1223645" h="495300">
                <a:moveTo>
                  <a:pt x="1071718" y="447314"/>
                </a:moveTo>
                <a:lnTo>
                  <a:pt x="1053973" y="494919"/>
                </a:lnTo>
                <a:lnTo>
                  <a:pt x="1223390" y="476885"/>
                </a:lnTo>
                <a:lnTo>
                  <a:pt x="1204102" y="456184"/>
                </a:lnTo>
                <a:lnTo>
                  <a:pt x="1095502" y="456184"/>
                </a:lnTo>
                <a:lnTo>
                  <a:pt x="1071718" y="447314"/>
                </a:lnTo>
                <a:close/>
              </a:path>
              <a:path w="1223645" h="495300">
                <a:moveTo>
                  <a:pt x="1089434" y="399789"/>
                </a:moveTo>
                <a:lnTo>
                  <a:pt x="1071718" y="447314"/>
                </a:lnTo>
                <a:lnTo>
                  <a:pt x="1095502" y="456184"/>
                </a:lnTo>
                <a:lnTo>
                  <a:pt x="1113281" y="408686"/>
                </a:lnTo>
                <a:lnTo>
                  <a:pt x="1089434" y="399789"/>
                </a:lnTo>
                <a:close/>
              </a:path>
              <a:path w="1223645" h="495300">
                <a:moveTo>
                  <a:pt x="1107186" y="352171"/>
                </a:moveTo>
                <a:lnTo>
                  <a:pt x="1089434" y="399789"/>
                </a:lnTo>
                <a:lnTo>
                  <a:pt x="1113281" y="408686"/>
                </a:lnTo>
                <a:lnTo>
                  <a:pt x="1095502" y="456184"/>
                </a:lnTo>
                <a:lnTo>
                  <a:pt x="1204102" y="456184"/>
                </a:lnTo>
                <a:lnTo>
                  <a:pt x="1107186" y="352171"/>
                </a:lnTo>
                <a:close/>
              </a:path>
              <a:path w="1223645" h="495300">
                <a:moveTo>
                  <a:pt x="17779" y="0"/>
                </a:moveTo>
                <a:lnTo>
                  <a:pt x="0" y="47625"/>
                </a:lnTo>
                <a:lnTo>
                  <a:pt x="1071718" y="447314"/>
                </a:lnTo>
                <a:lnTo>
                  <a:pt x="1089434" y="399789"/>
                </a:lnTo>
                <a:lnTo>
                  <a:pt x="17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57373" y="5215001"/>
            <a:ext cx="1714500" cy="1000125"/>
          </a:xfrm>
          <a:custGeom>
            <a:avLst/>
            <a:gdLst/>
            <a:ahLst/>
            <a:cxnLst/>
            <a:rect l="l" t="t" r="r" b="b"/>
            <a:pathLst>
              <a:path w="1714500" h="1000125">
                <a:moveTo>
                  <a:pt x="0" y="166624"/>
                </a:moveTo>
                <a:lnTo>
                  <a:pt x="5957" y="122310"/>
                </a:lnTo>
                <a:lnTo>
                  <a:pt x="22770" y="82502"/>
                </a:lnTo>
                <a:lnTo>
                  <a:pt x="48847" y="48783"/>
                </a:lnTo>
                <a:lnTo>
                  <a:pt x="82597" y="22737"/>
                </a:lnTo>
                <a:lnTo>
                  <a:pt x="122428" y="5948"/>
                </a:lnTo>
                <a:lnTo>
                  <a:pt x="166750" y="0"/>
                </a:lnTo>
                <a:lnTo>
                  <a:pt x="1547876" y="0"/>
                </a:lnTo>
                <a:lnTo>
                  <a:pt x="1592189" y="5948"/>
                </a:lnTo>
                <a:lnTo>
                  <a:pt x="1631997" y="22737"/>
                </a:lnTo>
                <a:lnTo>
                  <a:pt x="1665716" y="48783"/>
                </a:lnTo>
                <a:lnTo>
                  <a:pt x="1691762" y="82502"/>
                </a:lnTo>
                <a:lnTo>
                  <a:pt x="1708551" y="122310"/>
                </a:lnTo>
                <a:lnTo>
                  <a:pt x="1714500" y="166624"/>
                </a:lnTo>
                <a:lnTo>
                  <a:pt x="1714500" y="833386"/>
                </a:lnTo>
                <a:lnTo>
                  <a:pt x="1708551" y="877700"/>
                </a:lnTo>
                <a:lnTo>
                  <a:pt x="1691762" y="917521"/>
                </a:lnTo>
                <a:lnTo>
                  <a:pt x="1665716" y="951260"/>
                </a:lnTo>
                <a:lnTo>
                  <a:pt x="1631997" y="977326"/>
                </a:lnTo>
                <a:lnTo>
                  <a:pt x="1592189" y="994131"/>
                </a:lnTo>
                <a:lnTo>
                  <a:pt x="1547876" y="1000086"/>
                </a:lnTo>
                <a:lnTo>
                  <a:pt x="166750" y="1000086"/>
                </a:lnTo>
                <a:lnTo>
                  <a:pt x="122428" y="994131"/>
                </a:lnTo>
                <a:lnTo>
                  <a:pt x="82597" y="977326"/>
                </a:lnTo>
                <a:lnTo>
                  <a:pt x="48847" y="951260"/>
                </a:lnTo>
                <a:lnTo>
                  <a:pt x="22770" y="917521"/>
                </a:lnTo>
                <a:lnTo>
                  <a:pt x="5957" y="877700"/>
                </a:lnTo>
                <a:lnTo>
                  <a:pt x="0" y="833386"/>
                </a:lnTo>
                <a:lnTo>
                  <a:pt x="0" y="16662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270760" y="5163311"/>
            <a:ext cx="1239012" cy="7924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037332" y="5163311"/>
            <a:ext cx="595883" cy="7924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60776" y="5163311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247644" y="5163311"/>
            <a:ext cx="766571" cy="79247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41776" y="5163311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270760" y="5590032"/>
            <a:ext cx="1431036" cy="79248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229355" y="5590032"/>
            <a:ext cx="595883" cy="7924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52800" y="5590032"/>
            <a:ext cx="559308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439667" y="5590032"/>
            <a:ext cx="766572" cy="7924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33800" y="559003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23744" y="5347842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88" y="84962"/>
                </a:moveTo>
                <a:lnTo>
                  <a:pt x="311150" y="84962"/>
                </a:lnTo>
                <a:lnTo>
                  <a:pt x="321182" y="98297"/>
                </a:lnTo>
                <a:lnTo>
                  <a:pt x="325247" y="103504"/>
                </a:lnTo>
                <a:lnTo>
                  <a:pt x="461772" y="274586"/>
                </a:lnTo>
                <a:lnTo>
                  <a:pt x="481711" y="272681"/>
                </a:lnTo>
                <a:lnTo>
                  <a:pt x="481711" y="192785"/>
                </a:lnTo>
                <a:lnTo>
                  <a:pt x="459613" y="192785"/>
                </a:lnTo>
                <a:lnTo>
                  <a:pt x="454787" y="186308"/>
                </a:lnTo>
                <a:lnTo>
                  <a:pt x="449961" y="180212"/>
                </a:lnTo>
                <a:lnTo>
                  <a:pt x="445388" y="174370"/>
                </a:lnTo>
                <a:lnTo>
                  <a:pt x="373988" y="84962"/>
                </a:lnTo>
                <a:close/>
              </a:path>
              <a:path w="629285" h="338454">
                <a:moveTo>
                  <a:pt x="260476" y="29971"/>
                </a:moveTo>
                <a:lnTo>
                  <a:pt x="261112" y="38734"/>
                </a:lnTo>
                <a:lnTo>
                  <a:pt x="284225" y="45592"/>
                </a:lnTo>
                <a:lnTo>
                  <a:pt x="286893" y="46354"/>
                </a:lnTo>
                <a:lnTo>
                  <a:pt x="288289" y="48259"/>
                </a:lnTo>
                <a:lnTo>
                  <a:pt x="288417" y="51307"/>
                </a:lnTo>
                <a:lnTo>
                  <a:pt x="288583" y="57382"/>
                </a:lnTo>
                <a:lnTo>
                  <a:pt x="288704" y="236926"/>
                </a:lnTo>
                <a:lnTo>
                  <a:pt x="288583" y="245323"/>
                </a:lnTo>
                <a:lnTo>
                  <a:pt x="260476" y="264540"/>
                </a:lnTo>
                <a:lnTo>
                  <a:pt x="261366" y="273202"/>
                </a:lnTo>
                <a:lnTo>
                  <a:pt x="292352" y="272714"/>
                </a:lnTo>
                <a:lnTo>
                  <a:pt x="338926" y="272681"/>
                </a:lnTo>
                <a:lnTo>
                  <a:pt x="338328" y="264185"/>
                </a:lnTo>
                <a:lnTo>
                  <a:pt x="316230" y="258114"/>
                </a:lnTo>
                <a:lnTo>
                  <a:pt x="313436" y="257428"/>
                </a:lnTo>
                <a:lnTo>
                  <a:pt x="311912" y="255409"/>
                </a:lnTo>
                <a:lnTo>
                  <a:pt x="311912" y="252056"/>
                </a:lnTo>
                <a:lnTo>
                  <a:pt x="311754" y="245323"/>
                </a:lnTo>
                <a:lnTo>
                  <a:pt x="311628" y="237097"/>
                </a:lnTo>
                <a:lnTo>
                  <a:pt x="311531" y="101345"/>
                </a:lnTo>
                <a:lnTo>
                  <a:pt x="311404" y="93471"/>
                </a:lnTo>
                <a:lnTo>
                  <a:pt x="311150" y="84962"/>
                </a:lnTo>
                <a:lnTo>
                  <a:pt x="373988" y="84962"/>
                </a:lnTo>
                <a:lnTo>
                  <a:pt x="330580" y="30606"/>
                </a:lnTo>
                <a:lnTo>
                  <a:pt x="297814" y="30606"/>
                </a:lnTo>
                <a:lnTo>
                  <a:pt x="260476" y="29971"/>
                </a:lnTo>
                <a:close/>
              </a:path>
              <a:path w="629285" h="338454">
                <a:moveTo>
                  <a:pt x="338926" y="272681"/>
                </a:moveTo>
                <a:lnTo>
                  <a:pt x="300355" y="272681"/>
                </a:lnTo>
                <a:lnTo>
                  <a:pt x="308477" y="272714"/>
                </a:lnTo>
                <a:lnTo>
                  <a:pt x="338963" y="273202"/>
                </a:lnTo>
                <a:lnTo>
                  <a:pt x="338926" y="272681"/>
                </a:lnTo>
                <a:close/>
              </a:path>
              <a:path w="629285" h="338454">
                <a:moveTo>
                  <a:pt x="431673" y="29971"/>
                </a:moveTo>
                <a:lnTo>
                  <a:pt x="432181" y="39115"/>
                </a:lnTo>
                <a:lnTo>
                  <a:pt x="454406" y="45211"/>
                </a:lnTo>
                <a:lnTo>
                  <a:pt x="457326" y="45973"/>
                </a:lnTo>
                <a:lnTo>
                  <a:pt x="458724" y="47751"/>
                </a:lnTo>
                <a:lnTo>
                  <a:pt x="459284" y="180212"/>
                </a:lnTo>
                <a:lnTo>
                  <a:pt x="459407" y="186308"/>
                </a:lnTo>
                <a:lnTo>
                  <a:pt x="459613" y="192785"/>
                </a:lnTo>
                <a:lnTo>
                  <a:pt x="481711" y="192785"/>
                </a:lnTo>
                <a:lnTo>
                  <a:pt x="481764" y="71278"/>
                </a:lnTo>
                <a:lnTo>
                  <a:pt x="481898" y="63753"/>
                </a:lnTo>
                <a:lnTo>
                  <a:pt x="482110" y="56800"/>
                </a:lnTo>
                <a:lnTo>
                  <a:pt x="482345" y="51307"/>
                </a:lnTo>
                <a:lnTo>
                  <a:pt x="482345" y="48259"/>
                </a:lnTo>
                <a:lnTo>
                  <a:pt x="483743" y="46354"/>
                </a:lnTo>
                <a:lnTo>
                  <a:pt x="510031" y="38734"/>
                </a:lnTo>
                <a:lnTo>
                  <a:pt x="509207" y="30606"/>
                </a:lnTo>
                <a:lnTo>
                  <a:pt x="470535" y="30606"/>
                </a:lnTo>
                <a:lnTo>
                  <a:pt x="431673" y="29971"/>
                </a:lnTo>
                <a:close/>
              </a:path>
              <a:path w="629285" h="338454">
                <a:moveTo>
                  <a:pt x="330073" y="29971"/>
                </a:moveTo>
                <a:lnTo>
                  <a:pt x="322335" y="30231"/>
                </a:lnTo>
                <a:lnTo>
                  <a:pt x="306195" y="30561"/>
                </a:lnTo>
                <a:lnTo>
                  <a:pt x="297814" y="30606"/>
                </a:lnTo>
                <a:lnTo>
                  <a:pt x="330580" y="30606"/>
                </a:lnTo>
                <a:lnTo>
                  <a:pt x="330073" y="29971"/>
                </a:lnTo>
                <a:close/>
              </a:path>
              <a:path w="629285" h="338454">
                <a:moveTo>
                  <a:pt x="509143" y="29971"/>
                </a:moveTo>
                <a:lnTo>
                  <a:pt x="470535" y="30606"/>
                </a:lnTo>
                <a:lnTo>
                  <a:pt x="509207" y="30606"/>
                </a:lnTo>
                <a:lnTo>
                  <a:pt x="509143" y="29971"/>
                </a:lnTo>
                <a:close/>
              </a:path>
              <a:path w="629285" h="338454">
                <a:moveTo>
                  <a:pt x="126237" y="29971"/>
                </a:moveTo>
                <a:lnTo>
                  <a:pt x="126745" y="38734"/>
                </a:lnTo>
                <a:lnTo>
                  <a:pt x="152654" y="46354"/>
                </a:lnTo>
                <a:lnTo>
                  <a:pt x="153924" y="48259"/>
                </a:lnTo>
                <a:lnTo>
                  <a:pt x="154050" y="51307"/>
                </a:lnTo>
                <a:lnTo>
                  <a:pt x="154305" y="59562"/>
                </a:lnTo>
                <a:lnTo>
                  <a:pt x="154305" y="242950"/>
                </a:lnTo>
                <a:lnTo>
                  <a:pt x="154050" y="252742"/>
                </a:lnTo>
                <a:lnTo>
                  <a:pt x="153924" y="255523"/>
                </a:lnTo>
                <a:lnTo>
                  <a:pt x="152273" y="257314"/>
                </a:lnTo>
                <a:lnTo>
                  <a:pt x="126237" y="264540"/>
                </a:lnTo>
                <a:lnTo>
                  <a:pt x="127000" y="273202"/>
                </a:lnTo>
                <a:lnTo>
                  <a:pt x="166362" y="272714"/>
                </a:lnTo>
                <a:lnTo>
                  <a:pt x="234538" y="272681"/>
                </a:lnTo>
                <a:lnTo>
                  <a:pt x="234061" y="264540"/>
                </a:lnTo>
                <a:lnTo>
                  <a:pt x="212725" y="258470"/>
                </a:lnTo>
                <a:lnTo>
                  <a:pt x="208914" y="257428"/>
                </a:lnTo>
                <a:lnTo>
                  <a:pt x="206882" y="255409"/>
                </a:lnTo>
                <a:lnTo>
                  <a:pt x="206756" y="247891"/>
                </a:lnTo>
                <a:lnTo>
                  <a:pt x="206504" y="237235"/>
                </a:lnTo>
                <a:lnTo>
                  <a:pt x="206620" y="59562"/>
                </a:lnTo>
                <a:lnTo>
                  <a:pt x="206756" y="54609"/>
                </a:lnTo>
                <a:lnTo>
                  <a:pt x="206756" y="50418"/>
                </a:lnTo>
                <a:lnTo>
                  <a:pt x="207010" y="47624"/>
                </a:lnTo>
                <a:lnTo>
                  <a:pt x="208533" y="45846"/>
                </a:lnTo>
                <a:lnTo>
                  <a:pt x="211328" y="45211"/>
                </a:lnTo>
                <a:lnTo>
                  <a:pt x="234569" y="38734"/>
                </a:lnTo>
                <a:lnTo>
                  <a:pt x="233744" y="30606"/>
                </a:lnTo>
                <a:lnTo>
                  <a:pt x="179578" y="30606"/>
                </a:lnTo>
                <a:lnTo>
                  <a:pt x="138572" y="30231"/>
                </a:lnTo>
                <a:lnTo>
                  <a:pt x="126237" y="29971"/>
                </a:lnTo>
                <a:close/>
              </a:path>
              <a:path w="629285" h="338454">
                <a:moveTo>
                  <a:pt x="234538" y="272681"/>
                </a:moveTo>
                <a:lnTo>
                  <a:pt x="181101" y="272681"/>
                </a:lnTo>
                <a:lnTo>
                  <a:pt x="195439" y="272714"/>
                </a:lnTo>
                <a:lnTo>
                  <a:pt x="234569" y="273202"/>
                </a:lnTo>
                <a:lnTo>
                  <a:pt x="234538" y="272681"/>
                </a:lnTo>
                <a:close/>
              </a:path>
              <a:path w="629285" h="338454">
                <a:moveTo>
                  <a:pt x="233680" y="29971"/>
                </a:moveTo>
                <a:lnTo>
                  <a:pt x="221297" y="30231"/>
                </a:lnTo>
                <a:lnTo>
                  <a:pt x="179578" y="30606"/>
                </a:lnTo>
                <a:lnTo>
                  <a:pt x="233744" y="30606"/>
                </a:lnTo>
                <a:lnTo>
                  <a:pt x="233680" y="29971"/>
                </a:lnTo>
                <a:close/>
              </a:path>
              <a:path w="629285" h="338454">
                <a:moveTo>
                  <a:pt x="543306" y="0"/>
                </a:moveTo>
                <a:lnTo>
                  <a:pt x="535305" y="6857"/>
                </a:lnTo>
                <a:lnTo>
                  <a:pt x="559548" y="40100"/>
                </a:lnTo>
                <a:lnTo>
                  <a:pt x="576849" y="78295"/>
                </a:lnTo>
                <a:lnTo>
                  <a:pt x="587222" y="121443"/>
                </a:lnTo>
                <a:lnTo>
                  <a:pt x="590676" y="169544"/>
                </a:lnTo>
                <a:lnTo>
                  <a:pt x="587222" y="217309"/>
                </a:lnTo>
                <a:lnTo>
                  <a:pt x="576849" y="260211"/>
                </a:lnTo>
                <a:lnTo>
                  <a:pt x="559548" y="298259"/>
                </a:lnTo>
                <a:lnTo>
                  <a:pt x="535305" y="331457"/>
                </a:lnTo>
                <a:lnTo>
                  <a:pt x="543306" y="338391"/>
                </a:lnTo>
                <a:lnTo>
                  <a:pt x="580810" y="302760"/>
                </a:lnTo>
                <a:lnTo>
                  <a:pt x="607599" y="262616"/>
                </a:lnTo>
                <a:lnTo>
                  <a:pt x="623673" y="217958"/>
                </a:lnTo>
                <a:lnTo>
                  <a:pt x="629031" y="168782"/>
                </a:lnTo>
                <a:lnTo>
                  <a:pt x="623673" y="119943"/>
                </a:lnTo>
                <a:lnTo>
                  <a:pt x="607599" y="75533"/>
                </a:lnTo>
                <a:lnTo>
                  <a:pt x="580810" y="35552"/>
                </a:lnTo>
                <a:lnTo>
                  <a:pt x="543306" y="0"/>
                </a:lnTo>
                <a:close/>
              </a:path>
              <a:path w="629285" h="338454">
                <a:moveTo>
                  <a:pt x="85598" y="0"/>
                </a:moveTo>
                <a:lnTo>
                  <a:pt x="48113" y="35599"/>
                </a:lnTo>
                <a:lnTo>
                  <a:pt x="21367" y="75723"/>
                </a:lnTo>
                <a:lnTo>
                  <a:pt x="5337" y="120372"/>
                </a:lnTo>
                <a:lnTo>
                  <a:pt x="0" y="169544"/>
                </a:lnTo>
                <a:lnTo>
                  <a:pt x="5337" y="218387"/>
                </a:lnTo>
                <a:lnTo>
                  <a:pt x="21367" y="262807"/>
                </a:lnTo>
                <a:lnTo>
                  <a:pt x="48113" y="302808"/>
                </a:lnTo>
                <a:lnTo>
                  <a:pt x="85598" y="338391"/>
                </a:lnTo>
                <a:lnTo>
                  <a:pt x="93599" y="331457"/>
                </a:lnTo>
                <a:lnTo>
                  <a:pt x="69355" y="298211"/>
                </a:lnTo>
                <a:lnTo>
                  <a:pt x="52054" y="260021"/>
                </a:lnTo>
                <a:lnTo>
                  <a:pt x="41681" y="216880"/>
                </a:lnTo>
                <a:lnTo>
                  <a:pt x="38226" y="168782"/>
                </a:lnTo>
                <a:lnTo>
                  <a:pt x="41681" y="121015"/>
                </a:lnTo>
                <a:lnTo>
                  <a:pt x="52054" y="78104"/>
                </a:lnTo>
                <a:lnTo>
                  <a:pt x="69355" y="40052"/>
                </a:lnTo>
                <a:lnTo>
                  <a:pt x="93599" y="6857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784220" y="5377815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77" y="259"/>
                </a:lnTo>
                <a:lnTo>
                  <a:pt x="21526" y="460"/>
                </a:lnTo>
                <a:lnTo>
                  <a:pt x="30146" y="589"/>
                </a:lnTo>
                <a:lnTo>
                  <a:pt x="37337" y="635"/>
                </a:lnTo>
                <a:lnTo>
                  <a:pt x="45718" y="589"/>
                </a:lnTo>
                <a:lnTo>
                  <a:pt x="53895" y="460"/>
                </a:lnTo>
                <a:lnTo>
                  <a:pt x="61858" y="259"/>
                </a:lnTo>
                <a:lnTo>
                  <a:pt x="69596" y="0"/>
                </a:lnTo>
                <a:lnTo>
                  <a:pt x="184912" y="144399"/>
                </a:lnTo>
                <a:lnTo>
                  <a:pt x="189484" y="150241"/>
                </a:lnTo>
                <a:lnTo>
                  <a:pt x="194310" y="156337"/>
                </a:lnTo>
                <a:lnTo>
                  <a:pt x="199136" y="162814"/>
                </a:lnTo>
                <a:lnTo>
                  <a:pt x="198881" y="154813"/>
                </a:lnTo>
                <a:lnTo>
                  <a:pt x="198755" y="147066"/>
                </a:lnTo>
                <a:lnTo>
                  <a:pt x="198755" y="139700"/>
                </a:lnTo>
                <a:lnTo>
                  <a:pt x="198755" y="49403"/>
                </a:lnTo>
                <a:lnTo>
                  <a:pt x="193929" y="15240"/>
                </a:lnTo>
                <a:lnTo>
                  <a:pt x="171704" y="9144"/>
                </a:lnTo>
                <a:lnTo>
                  <a:pt x="171196" y="0"/>
                </a:lnTo>
                <a:lnTo>
                  <a:pt x="182608" y="259"/>
                </a:lnTo>
                <a:lnTo>
                  <a:pt x="192865" y="460"/>
                </a:lnTo>
                <a:lnTo>
                  <a:pt x="202003" y="589"/>
                </a:lnTo>
                <a:lnTo>
                  <a:pt x="210058" y="635"/>
                </a:lnTo>
                <a:lnTo>
                  <a:pt x="218180" y="589"/>
                </a:lnTo>
                <a:lnTo>
                  <a:pt x="227314" y="460"/>
                </a:lnTo>
                <a:lnTo>
                  <a:pt x="237472" y="259"/>
                </a:lnTo>
                <a:lnTo>
                  <a:pt x="248666" y="0"/>
                </a:lnTo>
                <a:lnTo>
                  <a:pt x="249555" y="8763"/>
                </a:lnTo>
                <a:lnTo>
                  <a:pt x="225933" y="15621"/>
                </a:lnTo>
                <a:lnTo>
                  <a:pt x="223266" y="16383"/>
                </a:lnTo>
                <a:lnTo>
                  <a:pt x="221869" y="18288"/>
                </a:lnTo>
                <a:lnTo>
                  <a:pt x="221869" y="21336"/>
                </a:lnTo>
                <a:lnTo>
                  <a:pt x="221609" y="27410"/>
                </a:lnTo>
                <a:lnTo>
                  <a:pt x="221408" y="34210"/>
                </a:lnTo>
                <a:lnTo>
                  <a:pt x="221279" y="41749"/>
                </a:lnTo>
                <a:lnTo>
                  <a:pt x="221234" y="50038"/>
                </a:lnTo>
                <a:lnTo>
                  <a:pt x="221234" y="242709"/>
                </a:lnTo>
                <a:lnTo>
                  <a:pt x="201295" y="244614"/>
                </a:lnTo>
                <a:lnTo>
                  <a:pt x="64770" y="73533"/>
                </a:lnTo>
                <a:lnTo>
                  <a:pt x="60706" y="68326"/>
                </a:lnTo>
                <a:lnTo>
                  <a:pt x="56006" y="62103"/>
                </a:lnTo>
                <a:lnTo>
                  <a:pt x="50673" y="54991"/>
                </a:lnTo>
                <a:lnTo>
                  <a:pt x="50927" y="63500"/>
                </a:lnTo>
                <a:lnTo>
                  <a:pt x="51054" y="71374"/>
                </a:lnTo>
                <a:lnTo>
                  <a:pt x="51054" y="78486"/>
                </a:lnTo>
                <a:lnTo>
                  <a:pt x="51054" y="188214"/>
                </a:lnTo>
                <a:lnTo>
                  <a:pt x="51077" y="198040"/>
                </a:lnTo>
                <a:lnTo>
                  <a:pt x="51149" y="206954"/>
                </a:lnTo>
                <a:lnTo>
                  <a:pt x="51268" y="214965"/>
                </a:lnTo>
                <a:lnTo>
                  <a:pt x="51435" y="222084"/>
                </a:lnTo>
                <a:lnTo>
                  <a:pt x="51435" y="225437"/>
                </a:lnTo>
                <a:lnTo>
                  <a:pt x="52959" y="227457"/>
                </a:lnTo>
                <a:lnTo>
                  <a:pt x="55753" y="228142"/>
                </a:lnTo>
                <a:lnTo>
                  <a:pt x="77851" y="234213"/>
                </a:lnTo>
                <a:lnTo>
                  <a:pt x="78486" y="243230"/>
                </a:lnTo>
                <a:lnTo>
                  <a:pt x="67292" y="243004"/>
                </a:lnTo>
                <a:lnTo>
                  <a:pt x="57134" y="242841"/>
                </a:lnTo>
                <a:lnTo>
                  <a:pt x="48000" y="242742"/>
                </a:lnTo>
                <a:lnTo>
                  <a:pt x="39878" y="242709"/>
                </a:lnTo>
                <a:lnTo>
                  <a:pt x="31875" y="242742"/>
                </a:lnTo>
                <a:lnTo>
                  <a:pt x="22717" y="242841"/>
                </a:lnTo>
                <a:lnTo>
                  <a:pt x="12392" y="243004"/>
                </a:lnTo>
                <a:lnTo>
                  <a:pt x="889" y="243230"/>
                </a:lnTo>
                <a:lnTo>
                  <a:pt x="0" y="234569"/>
                </a:lnTo>
                <a:lnTo>
                  <a:pt x="28225" y="207125"/>
                </a:lnTo>
                <a:lnTo>
                  <a:pt x="28321" y="188214"/>
                </a:lnTo>
                <a:lnTo>
                  <a:pt x="28321" y="50038"/>
                </a:lnTo>
                <a:lnTo>
                  <a:pt x="23749" y="15621"/>
                </a:lnTo>
                <a:lnTo>
                  <a:pt x="635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649982" y="537781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5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8008" y="589"/>
                </a:lnTo>
                <a:lnTo>
                  <a:pt x="81915" y="460"/>
                </a:lnTo>
                <a:lnTo>
                  <a:pt x="95059" y="259"/>
                </a:lnTo>
                <a:lnTo>
                  <a:pt x="107442" y="0"/>
                </a:lnTo>
                <a:lnTo>
                  <a:pt x="108331" y="8763"/>
                </a:lnTo>
                <a:lnTo>
                  <a:pt x="85090" y="15240"/>
                </a:lnTo>
                <a:lnTo>
                  <a:pt x="82295" y="15875"/>
                </a:lnTo>
                <a:lnTo>
                  <a:pt x="80772" y="17653"/>
                </a:lnTo>
                <a:lnTo>
                  <a:pt x="80518" y="20447"/>
                </a:lnTo>
                <a:lnTo>
                  <a:pt x="80518" y="24638"/>
                </a:lnTo>
                <a:lnTo>
                  <a:pt x="80391" y="29083"/>
                </a:lnTo>
                <a:lnTo>
                  <a:pt x="80263" y="33909"/>
                </a:lnTo>
                <a:lnTo>
                  <a:pt x="80263" y="38608"/>
                </a:lnTo>
                <a:lnTo>
                  <a:pt x="80263" y="43815"/>
                </a:lnTo>
                <a:lnTo>
                  <a:pt x="80263" y="207137"/>
                </a:lnTo>
                <a:lnTo>
                  <a:pt x="80391" y="212826"/>
                </a:lnTo>
                <a:lnTo>
                  <a:pt x="80518" y="217919"/>
                </a:lnTo>
                <a:lnTo>
                  <a:pt x="80518" y="222427"/>
                </a:lnTo>
                <a:lnTo>
                  <a:pt x="80644" y="225437"/>
                </a:lnTo>
                <a:lnTo>
                  <a:pt x="82676" y="227457"/>
                </a:lnTo>
                <a:lnTo>
                  <a:pt x="86487" y="228498"/>
                </a:lnTo>
                <a:lnTo>
                  <a:pt x="107823" y="234569"/>
                </a:lnTo>
                <a:lnTo>
                  <a:pt x="108331" y="243230"/>
                </a:lnTo>
                <a:lnTo>
                  <a:pt x="95922" y="243004"/>
                </a:lnTo>
                <a:lnTo>
                  <a:pt x="82883" y="242841"/>
                </a:lnTo>
                <a:lnTo>
                  <a:pt x="69201" y="242742"/>
                </a:lnTo>
                <a:lnTo>
                  <a:pt x="54863" y="242709"/>
                </a:lnTo>
                <a:lnTo>
                  <a:pt x="40124" y="242742"/>
                </a:lnTo>
                <a:lnTo>
                  <a:pt x="26193" y="242841"/>
                </a:lnTo>
                <a:lnTo>
                  <a:pt x="13073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67" y="212979"/>
                </a:lnTo>
                <a:lnTo>
                  <a:pt x="28067" y="207264"/>
                </a:lnTo>
                <a:lnTo>
                  <a:pt x="28193" y="201549"/>
                </a:lnTo>
                <a:lnTo>
                  <a:pt x="28193" y="38989"/>
                </a:lnTo>
                <a:lnTo>
                  <a:pt x="28067" y="34290"/>
                </a:lnTo>
                <a:lnTo>
                  <a:pt x="28067" y="29591"/>
                </a:lnTo>
                <a:lnTo>
                  <a:pt x="27940" y="25273"/>
                </a:lnTo>
                <a:lnTo>
                  <a:pt x="27812" y="21336"/>
                </a:lnTo>
                <a:lnTo>
                  <a:pt x="27686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059048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0" y="0"/>
                </a:moveTo>
                <a:lnTo>
                  <a:pt x="45505" y="35552"/>
                </a:lnTo>
                <a:lnTo>
                  <a:pt x="72294" y="75533"/>
                </a:lnTo>
                <a:lnTo>
                  <a:pt x="88368" y="119943"/>
                </a:lnTo>
                <a:lnTo>
                  <a:pt x="93725" y="168782"/>
                </a:lnTo>
                <a:lnTo>
                  <a:pt x="88368" y="217958"/>
                </a:lnTo>
                <a:lnTo>
                  <a:pt x="72294" y="262616"/>
                </a:lnTo>
                <a:lnTo>
                  <a:pt x="45505" y="302760"/>
                </a:lnTo>
                <a:lnTo>
                  <a:pt x="8000" y="338391"/>
                </a:lnTo>
                <a:lnTo>
                  <a:pt x="0" y="331457"/>
                </a:lnTo>
                <a:lnTo>
                  <a:pt x="24243" y="298259"/>
                </a:lnTo>
                <a:lnTo>
                  <a:pt x="41544" y="260211"/>
                </a:lnTo>
                <a:lnTo>
                  <a:pt x="51917" y="217309"/>
                </a:lnTo>
                <a:lnTo>
                  <a:pt x="55371" y="169544"/>
                </a:lnTo>
                <a:lnTo>
                  <a:pt x="51917" y="121443"/>
                </a:lnTo>
                <a:lnTo>
                  <a:pt x="41544" y="78295"/>
                </a:lnTo>
                <a:lnTo>
                  <a:pt x="24243" y="40100"/>
                </a:lnTo>
                <a:lnTo>
                  <a:pt x="0" y="6857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23744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598" y="0"/>
                </a:moveTo>
                <a:lnTo>
                  <a:pt x="93599" y="6857"/>
                </a:lnTo>
                <a:lnTo>
                  <a:pt x="69355" y="40052"/>
                </a:lnTo>
                <a:lnTo>
                  <a:pt x="52054" y="78104"/>
                </a:lnTo>
                <a:lnTo>
                  <a:pt x="41681" y="121015"/>
                </a:lnTo>
                <a:lnTo>
                  <a:pt x="38226" y="168782"/>
                </a:lnTo>
                <a:lnTo>
                  <a:pt x="41681" y="216880"/>
                </a:lnTo>
                <a:lnTo>
                  <a:pt x="52054" y="260021"/>
                </a:lnTo>
                <a:lnTo>
                  <a:pt x="69355" y="298211"/>
                </a:lnTo>
                <a:lnTo>
                  <a:pt x="93599" y="331457"/>
                </a:lnTo>
                <a:lnTo>
                  <a:pt x="85598" y="338391"/>
                </a:lnTo>
                <a:lnTo>
                  <a:pt x="48113" y="302808"/>
                </a:lnTo>
                <a:lnTo>
                  <a:pt x="21367" y="262807"/>
                </a:lnTo>
                <a:lnTo>
                  <a:pt x="5337" y="218387"/>
                </a:lnTo>
                <a:lnTo>
                  <a:pt x="0" y="169544"/>
                </a:lnTo>
                <a:lnTo>
                  <a:pt x="5337" y="120372"/>
                </a:lnTo>
                <a:lnTo>
                  <a:pt x="21367" y="75723"/>
                </a:lnTo>
                <a:lnTo>
                  <a:pt x="48113" y="35599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278123" y="5534322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278123" y="5521665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763"/>
                </a:lnTo>
                <a:lnTo>
                  <a:pt x="26416" y="16383"/>
                </a:lnTo>
                <a:lnTo>
                  <a:pt x="27686" y="18288"/>
                </a:lnTo>
                <a:lnTo>
                  <a:pt x="27813" y="21336"/>
                </a:lnTo>
                <a:lnTo>
                  <a:pt x="27979" y="27410"/>
                </a:lnTo>
                <a:lnTo>
                  <a:pt x="28099" y="207040"/>
                </a:lnTo>
                <a:lnTo>
                  <a:pt x="27979" y="215351"/>
                </a:lnTo>
                <a:lnTo>
                  <a:pt x="0" y="234569"/>
                </a:lnTo>
                <a:lnTo>
                  <a:pt x="762" y="243230"/>
                </a:lnTo>
                <a:lnTo>
                  <a:pt x="40266" y="242742"/>
                </a:lnTo>
                <a:lnTo>
                  <a:pt x="105633" y="242709"/>
                </a:lnTo>
                <a:lnTo>
                  <a:pt x="105156" y="234569"/>
                </a:lnTo>
                <a:lnTo>
                  <a:pt x="85090" y="228498"/>
                </a:lnTo>
                <a:lnTo>
                  <a:pt x="82169" y="227685"/>
                </a:lnTo>
                <a:lnTo>
                  <a:pt x="80645" y="225666"/>
                </a:lnTo>
                <a:lnTo>
                  <a:pt x="80518" y="222427"/>
                </a:lnTo>
                <a:lnTo>
                  <a:pt x="80343" y="207040"/>
                </a:lnTo>
                <a:lnTo>
                  <a:pt x="80264" y="123952"/>
                </a:lnTo>
                <a:lnTo>
                  <a:pt x="235459" y="123952"/>
                </a:lnTo>
                <a:lnTo>
                  <a:pt x="235459" y="105537"/>
                </a:lnTo>
                <a:lnTo>
                  <a:pt x="80264" y="105537"/>
                </a:lnTo>
                <a:lnTo>
                  <a:pt x="80343" y="33686"/>
                </a:lnTo>
                <a:lnTo>
                  <a:pt x="80518" y="20066"/>
                </a:lnTo>
                <a:lnTo>
                  <a:pt x="80645" y="17272"/>
                </a:lnTo>
                <a:lnTo>
                  <a:pt x="82169" y="15494"/>
                </a:lnTo>
                <a:lnTo>
                  <a:pt x="85090" y="14732"/>
                </a:lnTo>
                <a:lnTo>
                  <a:pt x="105664" y="8763"/>
                </a:lnTo>
                <a:lnTo>
                  <a:pt x="104721" y="635"/>
                </a:lnTo>
                <a:lnTo>
                  <a:pt x="53340" y="635"/>
                </a:lnTo>
                <a:lnTo>
                  <a:pt x="12334" y="259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09"/>
                </a:moveTo>
                <a:lnTo>
                  <a:pt x="54864" y="242709"/>
                </a:lnTo>
                <a:lnTo>
                  <a:pt x="69052" y="242742"/>
                </a:lnTo>
                <a:lnTo>
                  <a:pt x="105664" y="243230"/>
                </a:lnTo>
                <a:lnTo>
                  <a:pt x="105633" y="242709"/>
                </a:lnTo>
                <a:close/>
              </a:path>
              <a:path w="264160" h="243839">
                <a:moveTo>
                  <a:pt x="235459" y="123952"/>
                </a:moveTo>
                <a:lnTo>
                  <a:pt x="183515" y="123952"/>
                </a:lnTo>
                <a:lnTo>
                  <a:pt x="183435" y="207040"/>
                </a:lnTo>
                <a:lnTo>
                  <a:pt x="183261" y="222427"/>
                </a:lnTo>
                <a:lnTo>
                  <a:pt x="183134" y="225666"/>
                </a:lnTo>
                <a:lnTo>
                  <a:pt x="181610" y="227685"/>
                </a:lnTo>
                <a:lnTo>
                  <a:pt x="178689" y="228498"/>
                </a:lnTo>
                <a:lnTo>
                  <a:pt x="157861" y="234569"/>
                </a:lnTo>
                <a:lnTo>
                  <a:pt x="158750" y="243230"/>
                </a:lnTo>
                <a:lnTo>
                  <a:pt x="194772" y="242742"/>
                </a:lnTo>
                <a:lnTo>
                  <a:pt x="263621" y="242709"/>
                </a:lnTo>
                <a:lnTo>
                  <a:pt x="263144" y="234569"/>
                </a:lnTo>
                <a:lnTo>
                  <a:pt x="240665" y="228142"/>
                </a:lnTo>
                <a:lnTo>
                  <a:pt x="237617" y="227228"/>
                </a:lnTo>
                <a:lnTo>
                  <a:pt x="235966" y="225437"/>
                </a:lnTo>
                <a:lnTo>
                  <a:pt x="235712" y="222770"/>
                </a:lnTo>
                <a:lnTo>
                  <a:pt x="235565" y="215351"/>
                </a:lnTo>
                <a:lnTo>
                  <a:pt x="235459" y="123952"/>
                </a:lnTo>
                <a:close/>
              </a:path>
              <a:path w="264160" h="243839">
                <a:moveTo>
                  <a:pt x="263621" y="242709"/>
                </a:moveTo>
                <a:lnTo>
                  <a:pt x="208915" y="242709"/>
                </a:lnTo>
                <a:lnTo>
                  <a:pt x="223557" y="242742"/>
                </a:lnTo>
                <a:lnTo>
                  <a:pt x="263652" y="243230"/>
                </a:lnTo>
                <a:lnTo>
                  <a:pt x="263621" y="242709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763"/>
                </a:lnTo>
                <a:lnTo>
                  <a:pt x="178689" y="14732"/>
                </a:lnTo>
                <a:lnTo>
                  <a:pt x="181610" y="15494"/>
                </a:lnTo>
                <a:lnTo>
                  <a:pt x="183134" y="17272"/>
                </a:lnTo>
                <a:lnTo>
                  <a:pt x="183261" y="20066"/>
                </a:lnTo>
                <a:lnTo>
                  <a:pt x="183435" y="33686"/>
                </a:lnTo>
                <a:lnTo>
                  <a:pt x="183515" y="105537"/>
                </a:lnTo>
                <a:lnTo>
                  <a:pt x="235459" y="105537"/>
                </a:lnTo>
                <a:lnTo>
                  <a:pt x="235565" y="27410"/>
                </a:lnTo>
                <a:lnTo>
                  <a:pt x="263652" y="8763"/>
                </a:lnTo>
                <a:lnTo>
                  <a:pt x="262827" y="635"/>
                </a:lnTo>
                <a:lnTo>
                  <a:pt x="209931" y="635"/>
                </a:lnTo>
                <a:lnTo>
                  <a:pt x="169390" y="259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460"/>
                </a:lnTo>
                <a:lnTo>
                  <a:pt x="53340" y="635"/>
                </a:lnTo>
                <a:lnTo>
                  <a:pt x="104721" y="635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50614" y="259"/>
                </a:lnTo>
                <a:lnTo>
                  <a:pt x="209931" y="635"/>
                </a:lnTo>
                <a:lnTo>
                  <a:pt x="262827" y="635"/>
                </a:lnTo>
                <a:lnTo>
                  <a:pt x="26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7839" y="589"/>
                </a:lnTo>
                <a:lnTo>
                  <a:pt x="81232" y="460"/>
                </a:lnTo>
                <a:lnTo>
                  <a:pt x="93505" y="259"/>
                </a:lnTo>
                <a:lnTo>
                  <a:pt x="104648" y="0"/>
                </a:lnTo>
                <a:lnTo>
                  <a:pt x="105664" y="8763"/>
                </a:lnTo>
                <a:lnTo>
                  <a:pt x="85090" y="14732"/>
                </a:lnTo>
                <a:lnTo>
                  <a:pt x="82169" y="15494"/>
                </a:lnTo>
                <a:lnTo>
                  <a:pt x="80645" y="17272"/>
                </a:lnTo>
                <a:lnTo>
                  <a:pt x="80264" y="49403"/>
                </a:lnTo>
                <a:lnTo>
                  <a:pt x="80264" y="105537"/>
                </a:lnTo>
                <a:lnTo>
                  <a:pt x="183515" y="105537"/>
                </a:lnTo>
                <a:lnTo>
                  <a:pt x="183515" y="49403"/>
                </a:lnTo>
                <a:lnTo>
                  <a:pt x="178689" y="14732"/>
                </a:lnTo>
                <a:lnTo>
                  <a:pt x="158369" y="8763"/>
                </a:lnTo>
                <a:lnTo>
                  <a:pt x="157861" y="0"/>
                </a:lnTo>
                <a:lnTo>
                  <a:pt x="169390" y="259"/>
                </a:lnTo>
                <a:lnTo>
                  <a:pt x="181895" y="460"/>
                </a:lnTo>
                <a:lnTo>
                  <a:pt x="195401" y="589"/>
                </a:lnTo>
                <a:lnTo>
                  <a:pt x="209931" y="635"/>
                </a:lnTo>
                <a:lnTo>
                  <a:pt x="224222" y="589"/>
                </a:lnTo>
                <a:lnTo>
                  <a:pt x="237775" y="460"/>
                </a:lnTo>
                <a:lnTo>
                  <a:pt x="250614" y="259"/>
                </a:lnTo>
                <a:lnTo>
                  <a:pt x="262763" y="0"/>
                </a:lnTo>
                <a:lnTo>
                  <a:pt x="263652" y="8763"/>
                </a:lnTo>
                <a:lnTo>
                  <a:pt x="240030" y="15621"/>
                </a:lnTo>
                <a:lnTo>
                  <a:pt x="237363" y="16383"/>
                </a:lnTo>
                <a:lnTo>
                  <a:pt x="235966" y="18288"/>
                </a:lnTo>
                <a:lnTo>
                  <a:pt x="235458" y="50038"/>
                </a:lnTo>
                <a:lnTo>
                  <a:pt x="235458" y="188214"/>
                </a:lnTo>
                <a:lnTo>
                  <a:pt x="237617" y="227228"/>
                </a:lnTo>
                <a:lnTo>
                  <a:pt x="263144" y="234569"/>
                </a:lnTo>
                <a:lnTo>
                  <a:pt x="263652" y="243230"/>
                </a:lnTo>
                <a:lnTo>
                  <a:pt x="250938" y="243004"/>
                </a:lnTo>
                <a:lnTo>
                  <a:pt x="237569" y="242841"/>
                </a:lnTo>
                <a:lnTo>
                  <a:pt x="223557" y="242742"/>
                </a:lnTo>
                <a:lnTo>
                  <a:pt x="208915" y="242709"/>
                </a:lnTo>
                <a:lnTo>
                  <a:pt x="194772" y="242742"/>
                </a:lnTo>
                <a:lnTo>
                  <a:pt x="181689" y="242841"/>
                </a:lnTo>
                <a:lnTo>
                  <a:pt x="169677" y="243004"/>
                </a:lnTo>
                <a:lnTo>
                  <a:pt x="158750" y="243230"/>
                </a:lnTo>
                <a:lnTo>
                  <a:pt x="157861" y="234569"/>
                </a:lnTo>
                <a:lnTo>
                  <a:pt x="178689" y="228498"/>
                </a:lnTo>
                <a:lnTo>
                  <a:pt x="181610" y="227685"/>
                </a:lnTo>
                <a:lnTo>
                  <a:pt x="183134" y="225666"/>
                </a:lnTo>
                <a:lnTo>
                  <a:pt x="183515" y="188214"/>
                </a:lnTo>
                <a:lnTo>
                  <a:pt x="183515" y="123952"/>
                </a:lnTo>
                <a:lnTo>
                  <a:pt x="80264" y="123952"/>
                </a:lnTo>
                <a:lnTo>
                  <a:pt x="80264" y="188214"/>
                </a:lnTo>
                <a:lnTo>
                  <a:pt x="82169" y="227685"/>
                </a:lnTo>
                <a:lnTo>
                  <a:pt x="85090" y="228498"/>
                </a:lnTo>
                <a:lnTo>
                  <a:pt x="105156" y="234569"/>
                </a:lnTo>
                <a:lnTo>
                  <a:pt x="105664" y="243230"/>
                </a:lnTo>
                <a:lnTo>
                  <a:pt x="94476" y="243004"/>
                </a:lnTo>
                <a:lnTo>
                  <a:pt x="82264" y="242841"/>
                </a:lnTo>
                <a:lnTo>
                  <a:pt x="69052" y="242742"/>
                </a:lnTo>
                <a:lnTo>
                  <a:pt x="54864" y="242709"/>
                </a:lnTo>
                <a:lnTo>
                  <a:pt x="40266" y="242742"/>
                </a:lnTo>
                <a:lnTo>
                  <a:pt x="26384" y="242841"/>
                </a:lnTo>
                <a:lnTo>
                  <a:pt x="13215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98" y="207125"/>
                </a:lnTo>
                <a:lnTo>
                  <a:pt x="28194" y="188214"/>
                </a:lnTo>
                <a:lnTo>
                  <a:pt x="28194" y="50038"/>
                </a:lnTo>
                <a:lnTo>
                  <a:pt x="23749" y="15621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517648" y="5768416"/>
            <a:ext cx="918590" cy="35063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470147" y="596108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470147" y="59484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839"/>
                </a:lnTo>
                <a:lnTo>
                  <a:pt x="26416" y="16408"/>
                </a:lnTo>
                <a:lnTo>
                  <a:pt x="27686" y="18326"/>
                </a:lnTo>
                <a:lnTo>
                  <a:pt x="27812" y="21323"/>
                </a:lnTo>
                <a:lnTo>
                  <a:pt x="27979" y="27414"/>
                </a:lnTo>
                <a:lnTo>
                  <a:pt x="28099" y="207062"/>
                </a:lnTo>
                <a:lnTo>
                  <a:pt x="27979" y="215373"/>
                </a:lnTo>
                <a:lnTo>
                  <a:pt x="0" y="234594"/>
                </a:lnTo>
                <a:lnTo>
                  <a:pt x="762" y="243255"/>
                </a:lnTo>
                <a:lnTo>
                  <a:pt x="40266" y="242768"/>
                </a:lnTo>
                <a:lnTo>
                  <a:pt x="105633" y="242735"/>
                </a:lnTo>
                <a:lnTo>
                  <a:pt x="105156" y="234594"/>
                </a:lnTo>
                <a:lnTo>
                  <a:pt x="85090" y="228523"/>
                </a:lnTo>
                <a:lnTo>
                  <a:pt x="82169" y="227710"/>
                </a:lnTo>
                <a:lnTo>
                  <a:pt x="80645" y="225691"/>
                </a:lnTo>
                <a:lnTo>
                  <a:pt x="80518" y="222453"/>
                </a:lnTo>
                <a:lnTo>
                  <a:pt x="80343" y="207062"/>
                </a:lnTo>
                <a:lnTo>
                  <a:pt x="80264" y="123964"/>
                </a:lnTo>
                <a:lnTo>
                  <a:pt x="235459" y="123964"/>
                </a:lnTo>
                <a:lnTo>
                  <a:pt x="235459" y="105587"/>
                </a:lnTo>
                <a:lnTo>
                  <a:pt x="80264" y="105587"/>
                </a:lnTo>
                <a:lnTo>
                  <a:pt x="80343" y="33680"/>
                </a:lnTo>
                <a:lnTo>
                  <a:pt x="80518" y="20116"/>
                </a:lnTo>
                <a:lnTo>
                  <a:pt x="80645" y="17335"/>
                </a:lnTo>
                <a:lnTo>
                  <a:pt x="82169" y="15544"/>
                </a:lnTo>
                <a:lnTo>
                  <a:pt x="105664" y="8839"/>
                </a:lnTo>
                <a:lnTo>
                  <a:pt x="104728" y="698"/>
                </a:lnTo>
                <a:lnTo>
                  <a:pt x="53340" y="698"/>
                </a:lnTo>
                <a:lnTo>
                  <a:pt x="25336" y="520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35"/>
                </a:moveTo>
                <a:lnTo>
                  <a:pt x="54864" y="242735"/>
                </a:lnTo>
                <a:lnTo>
                  <a:pt x="69052" y="242768"/>
                </a:lnTo>
                <a:lnTo>
                  <a:pt x="105664" y="243255"/>
                </a:lnTo>
                <a:lnTo>
                  <a:pt x="105633" y="242735"/>
                </a:lnTo>
                <a:close/>
              </a:path>
              <a:path w="264160" h="243839">
                <a:moveTo>
                  <a:pt x="235459" y="123964"/>
                </a:moveTo>
                <a:lnTo>
                  <a:pt x="183515" y="123964"/>
                </a:lnTo>
                <a:lnTo>
                  <a:pt x="183435" y="207062"/>
                </a:lnTo>
                <a:lnTo>
                  <a:pt x="183261" y="222453"/>
                </a:lnTo>
                <a:lnTo>
                  <a:pt x="183134" y="225691"/>
                </a:lnTo>
                <a:lnTo>
                  <a:pt x="181610" y="227710"/>
                </a:lnTo>
                <a:lnTo>
                  <a:pt x="178689" y="228523"/>
                </a:lnTo>
                <a:lnTo>
                  <a:pt x="157861" y="234594"/>
                </a:lnTo>
                <a:lnTo>
                  <a:pt x="158750" y="243255"/>
                </a:lnTo>
                <a:lnTo>
                  <a:pt x="194772" y="242768"/>
                </a:lnTo>
                <a:lnTo>
                  <a:pt x="263621" y="242735"/>
                </a:lnTo>
                <a:lnTo>
                  <a:pt x="263144" y="234594"/>
                </a:lnTo>
                <a:lnTo>
                  <a:pt x="240665" y="228168"/>
                </a:lnTo>
                <a:lnTo>
                  <a:pt x="237617" y="227253"/>
                </a:lnTo>
                <a:lnTo>
                  <a:pt x="235966" y="225463"/>
                </a:lnTo>
                <a:lnTo>
                  <a:pt x="235712" y="222796"/>
                </a:lnTo>
                <a:lnTo>
                  <a:pt x="235565" y="215373"/>
                </a:lnTo>
                <a:lnTo>
                  <a:pt x="235459" y="123964"/>
                </a:lnTo>
                <a:close/>
              </a:path>
              <a:path w="264160" h="243839">
                <a:moveTo>
                  <a:pt x="263621" y="242735"/>
                </a:moveTo>
                <a:lnTo>
                  <a:pt x="208915" y="242735"/>
                </a:lnTo>
                <a:lnTo>
                  <a:pt x="263652" y="243255"/>
                </a:lnTo>
                <a:lnTo>
                  <a:pt x="263621" y="242735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839"/>
                </a:lnTo>
                <a:lnTo>
                  <a:pt x="178689" y="14731"/>
                </a:lnTo>
                <a:lnTo>
                  <a:pt x="181610" y="15544"/>
                </a:lnTo>
                <a:lnTo>
                  <a:pt x="183134" y="17335"/>
                </a:lnTo>
                <a:lnTo>
                  <a:pt x="183261" y="20116"/>
                </a:lnTo>
                <a:lnTo>
                  <a:pt x="183435" y="33680"/>
                </a:lnTo>
                <a:lnTo>
                  <a:pt x="183515" y="105587"/>
                </a:lnTo>
                <a:lnTo>
                  <a:pt x="235459" y="105587"/>
                </a:lnTo>
                <a:lnTo>
                  <a:pt x="235565" y="27414"/>
                </a:lnTo>
                <a:lnTo>
                  <a:pt x="263652" y="8839"/>
                </a:lnTo>
                <a:lnTo>
                  <a:pt x="262833" y="698"/>
                </a:lnTo>
                <a:lnTo>
                  <a:pt x="209931" y="698"/>
                </a:lnTo>
                <a:lnTo>
                  <a:pt x="181895" y="520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520"/>
                </a:lnTo>
                <a:lnTo>
                  <a:pt x="53340" y="698"/>
                </a:lnTo>
                <a:lnTo>
                  <a:pt x="104728" y="698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37775" y="520"/>
                </a:lnTo>
                <a:lnTo>
                  <a:pt x="209931" y="698"/>
                </a:lnTo>
                <a:lnTo>
                  <a:pt x="262833" y="698"/>
                </a:lnTo>
                <a:lnTo>
                  <a:pt x="26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302"/>
                </a:lnTo>
                <a:lnTo>
                  <a:pt x="25336" y="520"/>
                </a:lnTo>
                <a:lnTo>
                  <a:pt x="39004" y="653"/>
                </a:lnTo>
                <a:lnTo>
                  <a:pt x="53340" y="698"/>
                </a:lnTo>
                <a:lnTo>
                  <a:pt x="67839" y="653"/>
                </a:lnTo>
                <a:lnTo>
                  <a:pt x="81232" y="520"/>
                </a:lnTo>
                <a:lnTo>
                  <a:pt x="93505" y="302"/>
                </a:lnTo>
                <a:lnTo>
                  <a:pt x="104648" y="0"/>
                </a:lnTo>
                <a:lnTo>
                  <a:pt x="105664" y="8839"/>
                </a:lnTo>
                <a:lnTo>
                  <a:pt x="85090" y="14731"/>
                </a:lnTo>
                <a:lnTo>
                  <a:pt x="82169" y="15544"/>
                </a:lnTo>
                <a:lnTo>
                  <a:pt x="80645" y="17335"/>
                </a:lnTo>
                <a:lnTo>
                  <a:pt x="80264" y="49415"/>
                </a:lnTo>
                <a:lnTo>
                  <a:pt x="80264" y="105587"/>
                </a:lnTo>
                <a:lnTo>
                  <a:pt x="183515" y="105587"/>
                </a:lnTo>
                <a:lnTo>
                  <a:pt x="183515" y="49415"/>
                </a:lnTo>
                <a:lnTo>
                  <a:pt x="178689" y="14731"/>
                </a:lnTo>
                <a:lnTo>
                  <a:pt x="158369" y="8839"/>
                </a:lnTo>
                <a:lnTo>
                  <a:pt x="157861" y="0"/>
                </a:lnTo>
                <a:lnTo>
                  <a:pt x="169390" y="302"/>
                </a:lnTo>
                <a:lnTo>
                  <a:pt x="181895" y="520"/>
                </a:lnTo>
                <a:lnTo>
                  <a:pt x="195401" y="653"/>
                </a:lnTo>
                <a:lnTo>
                  <a:pt x="209931" y="698"/>
                </a:lnTo>
                <a:lnTo>
                  <a:pt x="224222" y="653"/>
                </a:lnTo>
                <a:lnTo>
                  <a:pt x="237775" y="520"/>
                </a:lnTo>
                <a:lnTo>
                  <a:pt x="250614" y="302"/>
                </a:lnTo>
                <a:lnTo>
                  <a:pt x="262763" y="0"/>
                </a:lnTo>
                <a:lnTo>
                  <a:pt x="263652" y="8839"/>
                </a:lnTo>
                <a:lnTo>
                  <a:pt x="235461" y="41802"/>
                </a:lnTo>
                <a:lnTo>
                  <a:pt x="235458" y="50101"/>
                </a:lnTo>
                <a:lnTo>
                  <a:pt x="235458" y="188290"/>
                </a:lnTo>
                <a:lnTo>
                  <a:pt x="237617" y="227253"/>
                </a:lnTo>
                <a:lnTo>
                  <a:pt x="263144" y="234594"/>
                </a:lnTo>
                <a:lnTo>
                  <a:pt x="263652" y="243255"/>
                </a:lnTo>
                <a:lnTo>
                  <a:pt x="250938" y="243029"/>
                </a:lnTo>
                <a:lnTo>
                  <a:pt x="237569" y="242866"/>
                </a:lnTo>
                <a:lnTo>
                  <a:pt x="223557" y="242768"/>
                </a:lnTo>
                <a:lnTo>
                  <a:pt x="208915" y="242735"/>
                </a:lnTo>
                <a:lnTo>
                  <a:pt x="194772" y="242768"/>
                </a:lnTo>
                <a:lnTo>
                  <a:pt x="181689" y="242866"/>
                </a:lnTo>
                <a:lnTo>
                  <a:pt x="169677" y="243029"/>
                </a:lnTo>
                <a:lnTo>
                  <a:pt x="158750" y="243255"/>
                </a:lnTo>
                <a:lnTo>
                  <a:pt x="157861" y="234594"/>
                </a:lnTo>
                <a:lnTo>
                  <a:pt x="178689" y="228523"/>
                </a:lnTo>
                <a:lnTo>
                  <a:pt x="181610" y="227710"/>
                </a:lnTo>
                <a:lnTo>
                  <a:pt x="183134" y="225691"/>
                </a:lnTo>
                <a:lnTo>
                  <a:pt x="183515" y="188290"/>
                </a:lnTo>
                <a:lnTo>
                  <a:pt x="183515" y="123964"/>
                </a:lnTo>
                <a:lnTo>
                  <a:pt x="80264" y="123964"/>
                </a:lnTo>
                <a:lnTo>
                  <a:pt x="80264" y="188290"/>
                </a:lnTo>
                <a:lnTo>
                  <a:pt x="82169" y="227710"/>
                </a:lnTo>
                <a:lnTo>
                  <a:pt x="85090" y="228523"/>
                </a:lnTo>
                <a:lnTo>
                  <a:pt x="105156" y="234594"/>
                </a:lnTo>
                <a:lnTo>
                  <a:pt x="105664" y="243255"/>
                </a:lnTo>
                <a:lnTo>
                  <a:pt x="94476" y="243029"/>
                </a:lnTo>
                <a:lnTo>
                  <a:pt x="82264" y="242866"/>
                </a:lnTo>
                <a:lnTo>
                  <a:pt x="69052" y="242768"/>
                </a:lnTo>
                <a:lnTo>
                  <a:pt x="54864" y="242735"/>
                </a:lnTo>
                <a:lnTo>
                  <a:pt x="40266" y="242768"/>
                </a:lnTo>
                <a:lnTo>
                  <a:pt x="26384" y="242866"/>
                </a:lnTo>
                <a:lnTo>
                  <a:pt x="13215" y="243029"/>
                </a:lnTo>
                <a:lnTo>
                  <a:pt x="762" y="243255"/>
                </a:lnTo>
                <a:lnTo>
                  <a:pt x="0" y="234594"/>
                </a:lnTo>
                <a:lnTo>
                  <a:pt x="28098" y="207148"/>
                </a:lnTo>
                <a:lnTo>
                  <a:pt x="28194" y="188290"/>
                </a:lnTo>
                <a:lnTo>
                  <a:pt x="28194" y="50101"/>
                </a:lnTo>
                <a:lnTo>
                  <a:pt x="508" y="883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072376" y="3000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6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6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040880" y="3043427"/>
            <a:ext cx="707135" cy="7924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275576" y="3043427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285608" y="3253232"/>
            <a:ext cx="204850" cy="25298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285608" y="3253232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762"/>
                </a:lnTo>
                <a:lnTo>
                  <a:pt x="190500" y="69468"/>
                </a:lnTo>
                <a:lnTo>
                  <a:pt x="180975" y="71119"/>
                </a:lnTo>
                <a:lnTo>
                  <a:pt x="167767" y="21335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7"/>
                </a:lnTo>
                <a:lnTo>
                  <a:pt x="120104" y="18805"/>
                </a:lnTo>
                <a:lnTo>
                  <a:pt x="78867" y="45719"/>
                </a:lnTo>
                <a:lnTo>
                  <a:pt x="59221" y="98708"/>
                </a:lnTo>
                <a:lnTo>
                  <a:pt x="57912" y="120776"/>
                </a:lnTo>
                <a:lnTo>
                  <a:pt x="59439" y="144355"/>
                </a:lnTo>
                <a:lnTo>
                  <a:pt x="71735" y="183892"/>
                </a:lnTo>
                <a:lnTo>
                  <a:pt x="112077" y="222011"/>
                </a:lnTo>
                <a:lnTo>
                  <a:pt x="151130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2" y="219455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2" y="252983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40"/>
                </a:lnTo>
                <a:lnTo>
                  <a:pt x="2170" y="155330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846" y="19502"/>
                </a:lnTo>
                <a:lnTo>
                  <a:pt x="108896" y="2166"/>
                </a:lnTo>
                <a:lnTo>
                  <a:pt x="138302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679438" y="3742816"/>
            <a:ext cx="767080" cy="686435"/>
          </a:xfrm>
          <a:custGeom>
            <a:avLst/>
            <a:gdLst/>
            <a:ahLst/>
            <a:cxnLst/>
            <a:rect l="l" t="t" r="r" b="b"/>
            <a:pathLst>
              <a:path w="767079" h="686435">
                <a:moveTo>
                  <a:pt x="63245" y="528065"/>
                </a:moveTo>
                <a:lnTo>
                  <a:pt x="0" y="686307"/>
                </a:lnTo>
                <a:lnTo>
                  <a:pt x="164464" y="641984"/>
                </a:lnTo>
                <a:lnTo>
                  <a:pt x="145733" y="620902"/>
                </a:lnTo>
                <a:lnTo>
                  <a:pt x="111759" y="620902"/>
                </a:lnTo>
                <a:lnTo>
                  <a:pt x="77977" y="582929"/>
                </a:lnTo>
                <a:lnTo>
                  <a:pt x="96975" y="566027"/>
                </a:lnTo>
                <a:lnTo>
                  <a:pt x="63245" y="528065"/>
                </a:lnTo>
                <a:close/>
              </a:path>
              <a:path w="767079" h="686435">
                <a:moveTo>
                  <a:pt x="96975" y="566027"/>
                </a:moveTo>
                <a:lnTo>
                  <a:pt x="77977" y="582929"/>
                </a:lnTo>
                <a:lnTo>
                  <a:pt x="111759" y="620902"/>
                </a:lnTo>
                <a:lnTo>
                  <a:pt x="130733" y="604021"/>
                </a:lnTo>
                <a:lnTo>
                  <a:pt x="96975" y="566027"/>
                </a:lnTo>
                <a:close/>
              </a:path>
              <a:path w="767079" h="686435">
                <a:moveTo>
                  <a:pt x="130733" y="604021"/>
                </a:moveTo>
                <a:lnTo>
                  <a:pt x="111759" y="620902"/>
                </a:lnTo>
                <a:lnTo>
                  <a:pt x="145733" y="620902"/>
                </a:lnTo>
                <a:lnTo>
                  <a:pt x="130733" y="604021"/>
                </a:lnTo>
                <a:close/>
              </a:path>
              <a:path w="767079" h="686435">
                <a:moveTo>
                  <a:pt x="733170" y="0"/>
                </a:moveTo>
                <a:lnTo>
                  <a:pt x="96975" y="566027"/>
                </a:lnTo>
                <a:lnTo>
                  <a:pt x="130733" y="604021"/>
                </a:lnTo>
                <a:lnTo>
                  <a:pt x="766952" y="37972"/>
                </a:lnTo>
                <a:lnTo>
                  <a:pt x="73317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143250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29" h="761364">
                <a:moveTo>
                  <a:pt x="0" y="380619"/>
                </a:moveTo>
                <a:lnTo>
                  <a:pt x="3061" y="332879"/>
                </a:lnTo>
                <a:lnTo>
                  <a:pt x="11998" y="286908"/>
                </a:lnTo>
                <a:lnTo>
                  <a:pt x="26445" y="243063"/>
                </a:lnTo>
                <a:lnTo>
                  <a:pt x="46033" y="201699"/>
                </a:lnTo>
                <a:lnTo>
                  <a:pt x="70393" y="163174"/>
                </a:lnTo>
                <a:lnTo>
                  <a:pt x="99158" y="127844"/>
                </a:lnTo>
                <a:lnTo>
                  <a:pt x="131960" y="96068"/>
                </a:lnTo>
                <a:lnTo>
                  <a:pt x="168431" y="68201"/>
                </a:lnTo>
                <a:lnTo>
                  <a:pt x="208202" y="44600"/>
                </a:lnTo>
                <a:lnTo>
                  <a:pt x="250907" y="25623"/>
                </a:lnTo>
                <a:lnTo>
                  <a:pt x="296176" y="11625"/>
                </a:lnTo>
                <a:lnTo>
                  <a:pt x="343642" y="2965"/>
                </a:lnTo>
                <a:lnTo>
                  <a:pt x="392938" y="0"/>
                </a:lnTo>
                <a:lnTo>
                  <a:pt x="442205" y="2965"/>
                </a:lnTo>
                <a:lnTo>
                  <a:pt x="489649" y="11625"/>
                </a:lnTo>
                <a:lnTo>
                  <a:pt x="534899" y="25623"/>
                </a:lnTo>
                <a:lnTo>
                  <a:pt x="577588" y="44600"/>
                </a:lnTo>
                <a:lnTo>
                  <a:pt x="617347" y="68201"/>
                </a:lnTo>
                <a:lnTo>
                  <a:pt x="653808" y="96068"/>
                </a:lnTo>
                <a:lnTo>
                  <a:pt x="686602" y="127844"/>
                </a:lnTo>
                <a:lnTo>
                  <a:pt x="715362" y="163174"/>
                </a:lnTo>
                <a:lnTo>
                  <a:pt x="739719" y="201699"/>
                </a:lnTo>
                <a:lnTo>
                  <a:pt x="759304" y="243063"/>
                </a:lnTo>
                <a:lnTo>
                  <a:pt x="773750" y="286908"/>
                </a:lnTo>
                <a:lnTo>
                  <a:pt x="782687" y="332879"/>
                </a:lnTo>
                <a:lnTo>
                  <a:pt x="785749" y="380619"/>
                </a:lnTo>
                <a:lnTo>
                  <a:pt x="782687" y="428385"/>
                </a:lnTo>
                <a:lnTo>
                  <a:pt x="773750" y="474379"/>
                </a:lnTo>
                <a:lnTo>
                  <a:pt x="759304" y="518244"/>
                </a:lnTo>
                <a:lnTo>
                  <a:pt x="739719" y="559623"/>
                </a:lnTo>
                <a:lnTo>
                  <a:pt x="715362" y="598161"/>
                </a:lnTo>
                <a:lnTo>
                  <a:pt x="686602" y="633500"/>
                </a:lnTo>
                <a:lnTo>
                  <a:pt x="653808" y="665284"/>
                </a:lnTo>
                <a:lnTo>
                  <a:pt x="617347" y="693156"/>
                </a:lnTo>
                <a:lnTo>
                  <a:pt x="577588" y="716760"/>
                </a:lnTo>
                <a:lnTo>
                  <a:pt x="534899" y="735740"/>
                </a:lnTo>
                <a:lnTo>
                  <a:pt x="489649" y="749738"/>
                </a:lnTo>
                <a:lnTo>
                  <a:pt x="442205" y="758398"/>
                </a:lnTo>
                <a:lnTo>
                  <a:pt x="392938" y="761365"/>
                </a:lnTo>
                <a:lnTo>
                  <a:pt x="343642" y="758398"/>
                </a:lnTo>
                <a:lnTo>
                  <a:pt x="296176" y="749738"/>
                </a:lnTo>
                <a:lnTo>
                  <a:pt x="250907" y="735740"/>
                </a:lnTo>
                <a:lnTo>
                  <a:pt x="208202" y="716760"/>
                </a:lnTo>
                <a:lnTo>
                  <a:pt x="168431" y="693156"/>
                </a:lnTo>
                <a:lnTo>
                  <a:pt x="131960" y="665284"/>
                </a:lnTo>
                <a:lnTo>
                  <a:pt x="99158" y="633500"/>
                </a:lnTo>
                <a:lnTo>
                  <a:pt x="70393" y="598161"/>
                </a:lnTo>
                <a:lnTo>
                  <a:pt x="46033" y="559623"/>
                </a:lnTo>
                <a:lnTo>
                  <a:pt x="26445" y="518244"/>
                </a:lnTo>
                <a:lnTo>
                  <a:pt x="11998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122676" y="4114800"/>
            <a:ext cx="685800" cy="79248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336035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364865" y="4328795"/>
            <a:ext cx="182372" cy="24320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364865" y="4328795"/>
            <a:ext cx="182880" cy="243204"/>
          </a:xfrm>
          <a:custGeom>
            <a:avLst/>
            <a:gdLst/>
            <a:ahLst/>
            <a:cxnLst/>
            <a:rect l="l" t="t" r="r" b="b"/>
            <a:pathLst>
              <a:path w="182879" h="243204">
                <a:moveTo>
                  <a:pt x="0" y="0"/>
                </a:moveTo>
                <a:lnTo>
                  <a:pt x="11953" y="259"/>
                </a:lnTo>
                <a:lnTo>
                  <a:pt x="23622" y="460"/>
                </a:lnTo>
                <a:lnTo>
                  <a:pt x="35004" y="589"/>
                </a:lnTo>
                <a:lnTo>
                  <a:pt x="46100" y="634"/>
                </a:lnTo>
                <a:lnTo>
                  <a:pt x="89915" y="634"/>
                </a:lnTo>
                <a:lnTo>
                  <a:pt x="111230" y="589"/>
                </a:lnTo>
                <a:lnTo>
                  <a:pt x="132889" y="460"/>
                </a:lnTo>
                <a:lnTo>
                  <a:pt x="154906" y="259"/>
                </a:lnTo>
                <a:lnTo>
                  <a:pt x="177292" y="0"/>
                </a:lnTo>
                <a:lnTo>
                  <a:pt x="178562" y="1396"/>
                </a:lnTo>
                <a:lnTo>
                  <a:pt x="167767" y="59054"/>
                </a:lnTo>
                <a:lnTo>
                  <a:pt x="158496" y="60451"/>
                </a:lnTo>
                <a:lnTo>
                  <a:pt x="147320" y="18414"/>
                </a:lnTo>
                <a:lnTo>
                  <a:pt x="80263" y="18414"/>
                </a:lnTo>
                <a:lnTo>
                  <a:pt x="80263" y="110362"/>
                </a:lnTo>
                <a:lnTo>
                  <a:pt x="89662" y="110362"/>
                </a:lnTo>
                <a:lnTo>
                  <a:pt x="127888" y="105409"/>
                </a:lnTo>
                <a:lnTo>
                  <a:pt x="134238" y="81660"/>
                </a:lnTo>
                <a:lnTo>
                  <a:pt x="145669" y="81152"/>
                </a:lnTo>
                <a:lnTo>
                  <a:pt x="145428" y="92920"/>
                </a:lnTo>
                <a:lnTo>
                  <a:pt x="145272" y="103092"/>
                </a:lnTo>
                <a:lnTo>
                  <a:pt x="145186" y="111692"/>
                </a:lnTo>
                <a:lnTo>
                  <a:pt x="145161" y="118744"/>
                </a:lnTo>
                <a:lnTo>
                  <a:pt x="145186" y="125628"/>
                </a:lnTo>
                <a:lnTo>
                  <a:pt x="145272" y="134096"/>
                </a:lnTo>
                <a:lnTo>
                  <a:pt x="145428" y="144158"/>
                </a:lnTo>
                <a:lnTo>
                  <a:pt x="145669" y="155828"/>
                </a:lnTo>
                <a:lnTo>
                  <a:pt x="134238" y="156717"/>
                </a:lnTo>
                <a:lnTo>
                  <a:pt x="105298" y="127158"/>
                </a:lnTo>
                <a:lnTo>
                  <a:pt x="89408" y="127126"/>
                </a:lnTo>
                <a:lnTo>
                  <a:pt x="80263" y="127126"/>
                </a:lnTo>
                <a:lnTo>
                  <a:pt x="80263" y="186562"/>
                </a:lnTo>
                <a:lnTo>
                  <a:pt x="80287" y="196064"/>
                </a:lnTo>
                <a:lnTo>
                  <a:pt x="80359" y="205517"/>
                </a:lnTo>
                <a:lnTo>
                  <a:pt x="80478" y="214923"/>
                </a:lnTo>
                <a:lnTo>
                  <a:pt x="80645" y="224281"/>
                </a:lnTo>
                <a:lnTo>
                  <a:pt x="149987" y="224281"/>
                </a:lnTo>
                <a:lnTo>
                  <a:pt x="171831" y="178688"/>
                </a:lnTo>
                <a:lnTo>
                  <a:pt x="182372" y="177164"/>
                </a:lnTo>
                <a:lnTo>
                  <a:pt x="178181" y="242061"/>
                </a:lnTo>
                <a:lnTo>
                  <a:pt x="177037" y="243204"/>
                </a:lnTo>
                <a:lnTo>
                  <a:pt x="155561" y="243018"/>
                </a:lnTo>
                <a:lnTo>
                  <a:pt x="134381" y="242855"/>
                </a:lnTo>
                <a:lnTo>
                  <a:pt x="113512" y="242740"/>
                </a:lnTo>
                <a:lnTo>
                  <a:pt x="92963" y="242696"/>
                </a:lnTo>
                <a:lnTo>
                  <a:pt x="46989" y="242696"/>
                </a:lnTo>
                <a:lnTo>
                  <a:pt x="35679" y="242740"/>
                </a:lnTo>
                <a:lnTo>
                  <a:pt x="24225" y="242855"/>
                </a:lnTo>
                <a:lnTo>
                  <a:pt x="12628" y="243018"/>
                </a:lnTo>
                <a:lnTo>
                  <a:pt x="888" y="243204"/>
                </a:lnTo>
                <a:lnTo>
                  <a:pt x="0" y="234568"/>
                </a:lnTo>
                <a:lnTo>
                  <a:pt x="23240" y="228091"/>
                </a:lnTo>
                <a:lnTo>
                  <a:pt x="26162" y="227329"/>
                </a:lnTo>
                <a:lnTo>
                  <a:pt x="27686" y="225551"/>
                </a:lnTo>
                <a:lnTo>
                  <a:pt x="27939" y="222757"/>
                </a:lnTo>
                <a:lnTo>
                  <a:pt x="28067" y="218185"/>
                </a:lnTo>
                <a:lnTo>
                  <a:pt x="28067" y="212978"/>
                </a:lnTo>
                <a:lnTo>
                  <a:pt x="28194" y="207263"/>
                </a:lnTo>
                <a:lnTo>
                  <a:pt x="28194" y="34289"/>
                </a:lnTo>
                <a:lnTo>
                  <a:pt x="28067" y="29590"/>
                </a:lnTo>
                <a:lnTo>
                  <a:pt x="28067" y="25272"/>
                </a:lnTo>
                <a:lnTo>
                  <a:pt x="27939" y="21335"/>
                </a:lnTo>
                <a:lnTo>
                  <a:pt x="27812" y="18287"/>
                </a:lnTo>
                <a:lnTo>
                  <a:pt x="26415" y="16382"/>
                </a:lnTo>
                <a:lnTo>
                  <a:pt x="23749" y="15620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42912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19"/>
                </a:moveTo>
                <a:lnTo>
                  <a:pt x="3061" y="332879"/>
                </a:lnTo>
                <a:lnTo>
                  <a:pt x="11999" y="286908"/>
                </a:lnTo>
                <a:lnTo>
                  <a:pt x="26446" y="243063"/>
                </a:lnTo>
                <a:lnTo>
                  <a:pt x="46034" y="201699"/>
                </a:lnTo>
                <a:lnTo>
                  <a:pt x="70395" y="163174"/>
                </a:lnTo>
                <a:lnTo>
                  <a:pt x="99160" y="127844"/>
                </a:lnTo>
                <a:lnTo>
                  <a:pt x="131961" y="96068"/>
                </a:lnTo>
                <a:lnTo>
                  <a:pt x="168430" y="68201"/>
                </a:lnTo>
                <a:lnTo>
                  <a:pt x="208200" y="44600"/>
                </a:lnTo>
                <a:lnTo>
                  <a:pt x="250901" y="25623"/>
                </a:lnTo>
                <a:lnTo>
                  <a:pt x="296165" y="11625"/>
                </a:lnTo>
                <a:lnTo>
                  <a:pt x="343625" y="2965"/>
                </a:lnTo>
                <a:lnTo>
                  <a:pt x="392912" y="0"/>
                </a:lnTo>
                <a:lnTo>
                  <a:pt x="442197" y="2965"/>
                </a:lnTo>
                <a:lnTo>
                  <a:pt x="489656" y="11625"/>
                </a:lnTo>
                <a:lnTo>
                  <a:pt x="534920" y="25623"/>
                </a:lnTo>
                <a:lnTo>
                  <a:pt x="577622" y="44600"/>
                </a:lnTo>
                <a:lnTo>
                  <a:pt x="617392" y="68201"/>
                </a:lnTo>
                <a:lnTo>
                  <a:pt x="653864" y="96068"/>
                </a:lnTo>
                <a:lnTo>
                  <a:pt x="686667" y="127844"/>
                </a:lnTo>
                <a:lnTo>
                  <a:pt x="715434" y="163174"/>
                </a:lnTo>
                <a:lnTo>
                  <a:pt x="739797" y="201699"/>
                </a:lnTo>
                <a:lnTo>
                  <a:pt x="759387" y="243063"/>
                </a:lnTo>
                <a:lnTo>
                  <a:pt x="773836" y="286908"/>
                </a:lnTo>
                <a:lnTo>
                  <a:pt x="782776" y="332879"/>
                </a:lnTo>
                <a:lnTo>
                  <a:pt x="785837" y="380619"/>
                </a:lnTo>
                <a:lnTo>
                  <a:pt x="782776" y="428385"/>
                </a:lnTo>
                <a:lnTo>
                  <a:pt x="773836" y="474379"/>
                </a:lnTo>
                <a:lnTo>
                  <a:pt x="759387" y="518244"/>
                </a:lnTo>
                <a:lnTo>
                  <a:pt x="739797" y="559623"/>
                </a:lnTo>
                <a:lnTo>
                  <a:pt x="715434" y="598161"/>
                </a:lnTo>
                <a:lnTo>
                  <a:pt x="686667" y="633500"/>
                </a:lnTo>
                <a:lnTo>
                  <a:pt x="653864" y="665284"/>
                </a:lnTo>
                <a:lnTo>
                  <a:pt x="617392" y="693156"/>
                </a:lnTo>
                <a:lnTo>
                  <a:pt x="577622" y="716760"/>
                </a:lnTo>
                <a:lnTo>
                  <a:pt x="534920" y="735740"/>
                </a:lnTo>
                <a:lnTo>
                  <a:pt x="489656" y="749738"/>
                </a:lnTo>
                <a:lnTo>
                  <a:pt x="442197" y="758398"/>
                </a:lnTo>
                <a:lnTo>
                  <a:pt x="392912" y="761365"/>
                </a:lnTo>
                <a:lnTo>
                  <a:pt x="343625" y="758398"/>
                </a:lnTo>
                <a:lnTo>
                  <a:pt x="296165" y="749738"/>
                </a:lnTo>
                <a:lnTo>
                  <a:pt x="250901" y="735740"/>
                </a:lnTo>
                <a:lnTo>
                  <a:pt x="208200" y="716760"/>
                </a:lnTo>
                <a:lnTo>
                  <a:pt x="168430" y="693156"/>
                </a:lnTo>
                <a:lnTo>
                  <a:pt x="131961" y="665284"/>
                </a:lnTo>
                <a:lnTo>
                  <a:pt x="99160" y="633500"/>
                </a:lnTo>
                <a:lnTo>
                  <a:pt x="70395" y="598161"/>
                </a:lnTo>
                <a:lnTo>
                  <a:pt x="46034" y="559623"/>
                </a:lnTo>
                <a:lnTo>
                  <a:pt x="26446" y="518244"/>
                </a:lnTo>
                <a:lnTo>
                  <a:pt x="11999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21791" y="4114800"/>
            <a:ext cx="752856" cy="79248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02208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64514" y="4327778"/>
            <a:ext cx="247764" cy="24472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4514" y="4327778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906" y="0"/>
                </a:moveTo>
                <a:lnTo>
                  <a:pt x="174551" y="6873"/>
                </a:lnTo>
                <a:lnTo>
                  <a:pt x="215176" y="27559"/>
                </a:lnTo>
                <a:lnTo>
                  <a:pt x="239618" y="61976"/>
                </a:lnTo>
                <a:lnTo>
                  <a:pt x="247764" y="109728"/>
                </a:lnTo>
                <a:lnTo>
                  <a:pt x="245504" y="140019"/>
                </a:lnTo>
                <a:lnTo>
                  <a:pt x="227431" y="189791"/>
                </a:lnTo>
                <a:lnTo>
                  <a:pt x="191705" y="224797"/>
                </a:lnTo>
                <a:lnTo>
                  <a:pt x="140861" y="242514"/>
                </a:lnTo>
                <a:lnTo>
                  <a:pt x="109931" y="244729"/>
                </a:lnTo>
                <a:lnTo>
                  <a:pt x="101161" y="244703"/>
                </a:lnTo>
                <a:lnTo>
                  <a:pt x="92890" y="244617"/>
                </a:lnTo>
                <a:lnTo>
                  <a:pt x="85120" y="244461"/>
                </a:lnTo>
                <a:lnTo>
                  <a:pt x="77850" y="244221"/>
                </a:lnTo>
                <a:lnTo>
                  <a:pt x="70657" y="244034"/>
                </a:lnTo>
                <a:lnTo>
                  <a:pt x="63115" y="243871"/>
                </a:lnTo>
                <a:lnTo>
                  <a:pt x="55226" y="243756"/>
                </a:lnTo>
                <a:lnTo>
                  <a:pt x="46990" y="243713"/>
                </a:lnTo>
                <a:lnTo>
                  <a:pt x="35719" y="243756"/>
                </a:lnTo>
                <a:lnTo>
                  <a:pt x="24274" y="243871"/>
                </a:lnTo>
                <a:lnTo>
                  <a:pt x="12655" y="244034"/>
                </a:lnTo>
                <a:lnTo>
                  <a:pt x="863" y="244221"/>
                </a:lnTo>
                <a:lnTo>
                  <a:pt x="0" y="235585"/>
                </a:lnTo>
                <a:lnTo>
                  <a:pt x="28181" y="208280"/>
                </a:lnTo>
                <a:lnTo>
                  <a:pt x="28257" y="196215"/>
                </a:lnTo>
                <a:lnTo>
                  <a:pt x="28257" y="189230"/>
                </a:lnTo>
                <a:lnTo>
                  <a:pt x="28257" y="51054"/>
                </a:lnTo>
                <a:lnTo>
                  <a:pt x="28257" y="45339"/>
                </a:lnTo>
                <a:lnTo>
                  <a:pt x="28232" y="40005"/>
                </a:lnTo>
                <a:lnTo>
                  <a:pt x="23748" y="16637"/>
                </a:lnTo>
                <a:lnTo>
                  <a:pt x="520" y="9779"/>
                </a:lnTo>
                <a:lnTo>
                  <a:pt x="0" y="1016"/>
                </a:lnTo>
                <a:lnTo>
                  <a:pt x="12006" y="1275"/>
                </a:lnTo>
                <a:lnTo>
                  <a:pt x="23753" y="1476"/>
                </a:lnTo>
                <a:lnTo>
                  <a:pt x="35241" y="1605"/>
                </a:lnTo>
                <a:lnTo>
                  <a:pt x="46469" y="1651"/>
                </a:lnTo>
                <a:lnTo>
                  <a:pt x="55734" y="1601"/>
                </a:lnTo>
                <a:lnTo>
                  <a:pt x="64804" y="1444"/>
                </a:lnTo>
                <a:lnTo>
                  <a:pt x="73679" y="1168"/>
                </a:lnTo>
                <a:lnTo>
                  <a:pt x="82359" y="762"/>
                </a:lnTo>
                <a:lnTo>
                  <a:pt x="91017" y="428"/>
                </a:lnTo>
                <a:lnTo>
                  <a:pt x="99828" y="190"/>
                </a:lnTo>
                <a:lnTo>
                  <a:pt x="108791" y="47"/>
                </a:lnTo>
                <a:lnTo>
                  <a:pt x="11790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56779" y="4837048"/>
            <a:ext cx="514984" cy="378460"/>
          </a:xfrm>
          <a:custGeom>
            <a:avLst/>
            <a:gdLst/>
            <a:ahLst/>
            <a:cxnLst/>
            <a:rect l="l" t="t" r="r" b="b"/>
            <a:pathLst>
              <a:path w="514984" h="378460">
                <a:moveTo>
                  <a:pt x="376066" y="309978"/>
                </a:moveTo>
                <a:lnTo>
                  <a:pt x="346570" y="351281"/>
                </a:lnTo>
                <a:lnTo>
                  <a:pt x="514845" y="377951"/>
                </a:lnTo>
                <a:lnTo>
                  <a:pt x="486668" y="324738"/>
                </a:lnTo>
                <a:lnTo>
                  <a:pt x="396735" y="324738"/>
                </a:lnTo>
                <a:lnTo>
                  <a:pt x="376066" y="309978"/>
                </a:lnTo>
                <a:close/>
              </a:path>
              <a:path w="514984" h="378460">
                <a:moveTo>
                  <a:pt x="405543" y="268703"/>
                </a:moveTo>
                <a:lnTo>
                  <a:pt x="376066" y="309978"/>
                </a:lnTo>
                <a:lnTo>
                  <a:pt x="396735" y="324738"/>
                </a:lnTo>
                <a:lnTo>
                  <a:pt x="426199" y="283463"/>
                </a:lnTo>
                <a:lnTo>
                  <a:pt x="405543" y="268703"/>
                </a:lnTo>
                <a:close/>
              </a:path>
              <a:path w="514984" h="378460">
                <a:moveTo>
                  <a:pt x="435089" y="227330"/>
                </a:moveTo>
                <a:lnTo>
                  <a:pt x="405543" y="268703"/>
                </a:lnTo>
                <a:lnTo>
                  <a:pt x="426199" y="283463"/>
                </a:lnTo>
                <a:lnTo>
                  <a:pt x="396735" y="324738"/>
                </a:lnTo>
                <a:lnTo>
                  <a:pt x="486668" y="324738"/>
                </a:lnTo>
                <a:lnTo>
                  <a:pt x="435089" y="227330"/>
                </a:lnTo>
                <a:close/>
              </a:path>
              <a:path w="514984" h="378460">
                <a:moveTo>
                  <a:pt x="29527" y="0"/>
                </a:moveTo>
                <a:lnTo>
                  <a:pt x="0" y="41401"/>
                </a:lnTo>
                <a:lnTo>
                  <a:pt x="376066" y="309978"/>
                </a:lnTo>
                <a:lnTo>
                  <a:pt x="405543" y="268703"/>
                </a:lnTo>
                <a:lnTo>
                  <a:pt x="295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85998" y="4810633"/>
            <a:ext cx="762000" cy="404495"/>
          </a:xfrm>
          <a:custGeom>
            <a:avLst/>
            <a:gdLst/>
            <a:ahLst/>
            <a:cxnLst/>
            <a:rect l="l" t="t" r="r" b="b"/>
            <a:pathLst>
              <a:path w="762000" h="404495">
                <a:moveTo>
                  <a:pt x="101345" y="267335"/>
                </a:moveTo>
                <a:lnTo>
                  <a:pt x="0" y="404368"/>
                </a:lnTo>
                <a:lnTo>
                  <a:pt x="170433" y="403098"/>
                </a:lnTo>
                <a:lnTo>
                  <a:pt x="153242" y="369316"/>
                </a:lnTo>
                <a:lnTo>
                  <a:pt x="124713" y="369316"/>
                </a:lnTo>
                <a:lnTo>
                  <a:pt x="101726" y="324104"/>
                </a:lnTo>
                <a:lnTo>
                  <a:pt x="124371" y="312581"/>
                </a:lnTo>
                <a:lnTo>
                  <a:pt x="101345" y="267335"/>
                </a:lnTo>
                <a:close/>
              </a:path>
              <a:path w="762000" h="404495">
                <a:moveTo>
                  <a:pt x="124371" y="312581"/>
                </a:moveTo>
                <a:lnTo>
                  <a:pt x="101726" y="324104"/>
                </a:lnTo>
                <a:lnTo>
                  <a:pt x="124713" y="369316"/>
                </a:lnTo>
                <a:lnTo>
                  <a:pt x="147376" y="357788"/>
                </a:lnTo>
                <a:lnTo>
                  <a:pt x="124371" y="312581"/>
                </a:lnTo>
                <a:close/>
              </a:path>
              <a:path w="762000" h="404495">
                <a:moveTo>
                  <a:pt x="147376" y="357788"/>
                </a:moveTo>
                <a:lnTo>
                  <a:pt x="124713" y="369316"/>
                </a:lnTo>
                <a:lnTo>
                  <a:pt x="153242" y="369316"/>
                </a:lnTo>
                <a:lnTo>
                  <a:pt x="147376" y="357788"/>
                </a:lnTo>
                <a:close/>
              </a:path>
              <a:path w="762000" h="404495">
                <a:moveTo>
                  <a:pt x="738631" y="0"/>
                </a:moveTo>
                <a:lnTo>
                  <a:pt x="124371" y="312581"/>
                </a:lnTo>
                <a:lnTo>
                  <a:pt x="147376" y="357788"/>
                </a:lnTo>
                <a:lnTo>
                  <a:pt x="761618" y="45339"/>
                </a:lnTo>
                <a:lnTo>
                  <a:pt x="73863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9890" y="2221992"/>
            <a:ext cx="2459990" cy="806450"/>
          </a:xfrm>
          <a:custGeom>
            <a:avLst/>
            <a:gdLst/>
            <a:ahLst/>
            <a:cxnLst/>
            <a:rect l="l" t="t" r="r" b="b"/>
            <a:pathLst>
              <a:path w="2459990" h="806450">
                <a:moveTo>
                  <a:pt x="2306549" y="757834"/>
                </a:moveTo>
                <a:lnTo>
                  <a:pt x="2291588" y="806450"/>
                </a:lnTo>
                <a:lnTo>
                  <a:pt x="2459609" y="778383"/>
                </a:lnTo>
                <a:lnTo>
                  <a:pt x="2445906" y="765302"/>
                </a:lnTo>
                <a:lnTo>
                  <a:pt x="2330831" y="765302"/>
                </a:lnTo>
                <a:lnTo>
                  <a:pt x="2306549" y="757834"/>
                </a:lnTo>
                <a:close/>
              </a:path>
              <a:path w="2459990" h="806450">
                <a:moveTo>
                  <a:pt x="2321474" y="709341"/>
                </a:moveTo>
                <a:lnTo>
                  <a:pt x="2306549" y="757834"/>
                </a:lnTo>
                <a:lnTo>
                  <a:pt x="2330831" y="765302"/>
                </a:lnTo>
                <a:lnTo>
                  <a:pt x="2345690" y="716788"/>
                </a:lnTo>
                <a:lnTo>
                  <a:pt x="2321474" y="709341"/>
                </a:lnTo>
                <a:close/>
              </a:path>
              <a:path w="2459990" h="806450">
                <a:moveTo>
                  <a:pt x="2336418" y="660781"/>
                </a:moveTo>
                <a:lnTo>
                  <a:pt x="2321474" y="709341"/>
                </a:lnTo>
                <a:lnTo>
                  <a:pt x="2345690" y="716788"/>
                </a:lnTo>
                <a:lnTo>
                  <a:pt x="2330831" y="765302"/>
                </a:lnTo>
                <a:lnTo>
                  <a:pt x="2445906" y="765302"/>
                </a:lnTo>
                <a:lnTo>
                  <a:pt x="2336418" y="660781"/>
                </a:lnTo>
                <a:close/>
              </a:path>
              <a:path w="2459990" h="806450">
                <a:moveTo>
                  <a:pt x="14859" y="0"/>
                </a:moveTo>
                <a:lnTo>
                  <a:pt x="0" y="48513"/>
                </a:lnTo>
                <a:lnTo>
                  <a:pt x="2306549" y="757834"/>
                </a:lnTo>
                <a:lnTo>
                  <a:pt x="2321474" y="709341"/>
                </a:lnTo>
                <a:lnTo>
                  <a:pt x="148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00751" y="4429125"/>
            <a:ext cx="2357755" cy="1071880"/>
          </a:xfrm>
          <a:custGeom>
            <a:avLst/>
            <a:gdLst/>
            <a:ahLst/>
            <a:cxnLst/>
            <a:rect l="l" t="t" r="r" b="b"/>
            <a:pathLst>
              <a:path w="2357754" h="1071879">
                <a:moveTo>
                  <a:pt x="0" y="178562"/>
                </a:moveTo>
                <a:lnTo>
                  <a:pt x="6374" y="131115"/>
                </a:lnTo>
                <a:lnTo>
                  <a:pt x="24365" y="88467"/>
                </a:lnTo>
                <a:lnTo>
                  <a:pt x="52276" y="52323"/>
                </a:lnTo>
                <a:lnTo>
                  <a:pt x="88410" y="24393"/>
                </a:lnTo>
                <a:lnTo>
                  <a:pt x="131071" y="6382"/>
                </a:lnTo>
                <a:lnTo>
                  <a:pt x="178562" y="0"/>
                </a:lnTo>
                <a:lnTo>
                  <a:pt x="2178812" y="0"/>
                </a:lnTo>
                <a:lnTo>
                  <a:pt x="2226302" y="6382"/>
                </a:lnTo>
                <a:lnTo>
                  <a:pt x="2268963" y="24393"/>
                </a:lnTo>
                <a:lnTo>
                  <a:pt x="2305097" y="52324"/>
                </a:lnTo>
                <a:lnTo>
                  <a:pt x="2333008" y="88467"/>
                </a:lnTo>
                <a:lnTo>
                  <a:pt x="2350999" y="131115"/>
                </a:lnTo>
                <a:lnTo>
                  <a:pt x="2357374" y="178562"/>
                </a:lnTo>
                <a:lnTo>
                  <a:pt x="2357374" y="892937"/>
                </a:lnTo>
                <a:lnTo>
                  <a:pt x="2350999" y="940436"/>
                </a:lnTo>
                <a:lnTo>
                  <a:pt x="2333008" y="983121"/>
                </a:lnTo>
                <a:lnTo>
                  <a:pt x="2305097" y="1019286"/>
                </a:lnTo>
                <a:lnTo>
                  <a:pt x="2268963" y="1047227"/>
                </a:lnTo>
                <a:lnTo>
                  <a:pt x="2226302" y="1065242"/>
                </a:lnTo>
                <a:lnTo>
                  <a:pt x="2178812" y="1071626"/>
                </a:lnTo>
                <a:lnTo>
                  <a:pt x="178562" y="1071626"/>
                </a:lnTo>
                <a:lnTo>
                  <a:pt x="131071" y="1065242"/>
                </a:lnTo>
                <a:lnTo>
                  <a:pt x="88410" y="1047227"/>
                </a:lnTo>
                <a:lnTo>
                  <a:pt x="52276" y="1019286"/>
                </a:lnTo>
                <a:lnTo>
                  <a:pt x="24365" y="983121"/>
                </a:lnTo>
                <a:lnTo>
                  <a:pt x="6374" y="940436"/>
                </a:lnTo>
                <a:lnTo>
                  <a:pt x="0" y="892937"/>
                </a:lnTo>
                <a:lnTo>
                  <a:pt x="0" y="17856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17820" y="4413503"/>
            <a:ext cx="1239012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84391" y="4413503"/>
            <a:ext cx="595884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07835" y="4413503"/>
            <a:ext cx="559308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94703" y="4413503"/>
            <a:ext cx="1059179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81443" y="4413503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17820" y="4840223"/>
            <a:ext cx="1431035" cy="792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76415" y="4840223"/>
            <a:ext cx="595884" cy="7924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99859" y="4840223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86728" y="4840223"/>
            <a:ext cx="646176" cy="7924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60464" y="4840223"/>
            <a:ext cx="798576" cy="7924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86600" y="4840223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70422" y="4597653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65" y="84963"/>
                </a:moveTo>
                <a:lnTo>
                  <a:pt x="311276" y="84963"/>
                </a:lnTo>
                <a:lnTo>
                  <a:pt x="316611" y="92202"/>
                </a:lnTo>
                <a:lnTo>
                  <a:pt x="321182" y="98298"/>
                </a:lnTo>
                <a:lnTo>
                  <a:pt x="325247" y="103505"/>
                </a:lnTo>
                <a:lnTo>
                  <a:pt x="461899" y="274701"/>
                </a:lnTo>
                <a:lnTo>
                  <a:pt x="481838" y="272796"/>
                </a:lnTo>
                <a:lnTo>
                  <a:pt x="481838" y="192786"/>
                </a:lnTo>
                <a:lnTo>
                  <a:pt x="459613" y="192786"/>
                </a:lnTo>
                <a:lnTo>
                  <a:pt x="454787" y="186309"/>
                </a:lnTo>
                <a:lnTo>
                  <a:pt x="450088" y="180213"/>
                </a:lnTo>
                <a:lnTo>
                  <a:pt x="445388" y="174498"/>
                </a:lnTo>
                <a:lnTo>
                  <a:pt x="373965" y="84963"/>
                </a:lnTo>
                <a:close/>
              </a:path>
              <a:path w="629285" h="338454">
                <a:moveTo>
                  <a:pt x="260603" y="30099"/>
                </a:moveTo>
                <a:lnTo>
                  <a:pt x="261112" y="38862"/>
                </a:lnTo>
                <a:lnTo>
                  <a:pt x="284352" y="45593"/>
                </a:lnTo>
                <a:lnTo>
                  <a:pt x="287019" y="46482"/>
                </a:lnTo>
                <a:lnTo>
                  <a:pt x="288416" y="48387"/>
                </a:lnTo>
                <a:lnTo>
                  <a:pt x="288543" y="51308"/>
                </a:lnTo>
                <a:lnTo>
                  <a:pt x="288710" y="57455"/>
                </a:lnTo>
                <a:lnTo>
                  <a:pt x="288831" y="237013"/>
                </a:lnTo>
                <a:lnTo>
                  <a:pt x="288710" y="245423"/>
                </a:lnTo>
                <a:lnTo>
                  <a:pt x="260603" y="264668"/>
                </a:lnTo>
                <a:lnTo>
                  <a:pt x="261492" y="273304"/>
                </a:lnTo>
                <a:lnTo>
                  <a:pt x="283273" y="272907"/>
                </a:lnTo>
                <a:lnTo>
                  <a:pt x="292461" y="272821"/>
                </a:lnTo>
                <a:lnTo>
                  <a:pt x="338934" y="272796"/>
                </a:lnTo>
                <a:lnTo>
                  <a:pt x="338454" y="264287"/>
                </a:lnTo>
                <a:lnTo>
                  <a:pt x="316229" y="258191"/>
                </a:lnTo>
                <a:lnTo>
                  <a:pt x="313436" y="257556"/>
                </a:lnTo>
                <a:lnTo>
                  <a:pt x="312038" y="255524"/>
                </a:lnTo>
                <a:lnTo>
                  <a:pt x="311912" y="252095"/>
                </a:lnTo>
                <a:lnTo>
                  <a:pt x="311755" y="245423"/>
                </a:lnTo>
                <a:lnTo>
                  <a:pt x="311629" y="237204"/>
                </a:lnTo>
                <a:lnTo>
                  <a:pt x="311530" y="93599"/>
                </a:lnTo>
                <a:lnTo>
                  <a:pt x="311276" y="84963"/>
                </a:lnTo>
                <a:lnTo>
                  <a:pt x="373965" y="84963"/>
                </a:lnTo>
                <a:lnTo>
                  <a:pt x="330706" y="30734"/>
                </a:lnTo>
                <a:lnTo>
                  <a:pt x="297941" y="30734"/>
                </a:lnTo>
                <a:lnTo>
                  <a:pt x="290679" y="30688"/>
                </a:lnTo>
                <a:lnTo>
                  <a:pt x="260603" y="30099"/>
                </a:lnTo>
                <a:close/>
              </a:path>
              <a:path w="629285" h="338454">
                <a:moveTo>
                  <a:pt x="338934" y="272796"/>
                </a:moveTo>
                <a:lnTo>
                  <a:pt x="300481" y="272796"/>
                </a:lnTo>
                <a:lnTo>
                  <a:pt x="308530" y="272821"/>
                </a:lnTo>
                <a:lnTo>
                  <a:pt x="338963" y="273304"/>
                </a:lnTo>
                <a:lnTo>
                  <a:pt x="338934" y="272796"/>
                </a:lnTo>
                <a:close/>
              </a:path>
              <a:path w="629285" h="338454">
                <a:moveTo>
                  <a:pt x="431800" y="30099"/>
                </a:moveTo>
                <a:lnTo>
                  <a:pt x="432307" y="39243"/>
                </a:lnTo>
                <a:lnTo>
                  <a:pt x="454405" y="45339"/>
                </a:lnTo>
                <a:lnTo>
                  <a:pt x="457326" y="46101"/>
                </a:lnTo>
                <a:lnTo>
                  <a:pt x="458850" y="47879"/>
                </a:lnTo>
                <a:lnTo>
                  <a:pt x="459408" y="180213"/>
                </a:lnTo>
                <a:lnTo>
                  <a:pt x="459613" y="192786"/>
                </a:lnTo>
                <a:lnTo>
                  <a:pt x="481838" y="192786"/>
                </a:lnTo>
                <a:lnTo>
                  <a:pt x="481960" y="63785"/>
                </a:lnTo>
                <a:lnTo>
                  <a:pt x="482130" y="56856"/>
                </a:lnTo>
                <a:lnTo>
                  <a:pt x="482473" y="48387"/>
                </a:lnTo>
                <a:lnTo>
                  <a:pt x="483869" y="46482"/>
                </a:lnTo>
                <a:lnTo>
                  <a:pt x="486537" y="45593"/>
                </a:lnTo>
                <a:lnTo>
                  <a:pt x="510159" y="38862"/>
                </a:lnTo>
                <a:lnTo>
                  <a:pt x="509334" y="30734"/>
                </a:lnTo>
                <a:lnTo>
                  <a:pt x="470535" y="30734"/>
                </a:lnTo>
                <a:lnTo>
                  <a:pt x="462535" y="30688"/>
                </a:lnTo>
                <a:lnTo>
                  <a:pt x="431800" y="30099"/>
                </a:lnTo>
                <a:close/>
              </a:path>
              <a:path w="629285" h="338454">
                <a:moveTo>
                  <a:pt x="330200" y="30099"/>
                </a:moveTo>
                <a:lnTo>
                  <a:pt x="322409" y="30358"/>
                </a:lnTo>
                <a:lnTo>
                  <a:pt x="306304" y="30688"/>
                </a:lnTo>
                <a:lnTo>
                  <a:pt x="297941" y="30734"/>
                </a:lnTo>
                <a:lnTo>
                  <a:pt x="330706" y="30734"/>
                </a:lnTo>
                <a:lnTo>
                  <a:pt x="330200" y="30099"/>
                </a:lnTo>
                <a:close/>
              </a:path>
              <a:path w="629285" h="338454">
                <a:moveTo>
                  <a:pt x="509269" y="30099"/>
                </a:moveTo>
                <a:lnTo>
                  <a:pt x="470535" y="30734"/>
                </a:lnTo>
                <a:lnTo>
                  <a:pt x="509334" y="30734"/>
                </a:lnTo>
                <a:lnTo>
                  <a:pt x="509269" y="30099"/>
                </a:lnTo>
                <a:close/>
              </a:path>
              <a:path w="629285" h="338454">
                <a:moveTo>
                  <a:pt x="126237" y="30099"/>
                </a:moveTo>
                <a:lnTo>
                  <a:pt x="126746" y="38862"/>
                </a:lnTo>
                <a:lnTo>
                  <a:pt x="149987" y="45593"/>
                </a:lnTo>
                <a:lnTo>
                  <a:pt x="152653" y="46482"/>
                </a:lnTo>
                <a:lnTo>
                  <a:pt x="154559" y="231648"/>
                </a:lnTo>
                <a:lnTo>
                  <a:pt x="154431" y="237363"/>
                </a:lnTo>
                <a:lnTo>
                  <a:pt x="154431" y="243078"/>
                </a:lnTo>
                <a:lnTo>
                  <a:pt x="154177" y="252857"/>
                </a:lnTo>
                <a:lnTo>
                  <a:pt x="153924" y="255651"/>
                </a:lnTo>
                <a:lnTo>
                  <a:pt x="152400" y="257429"/>
                </a:lnTo>
                <a:lnTo>
                  <a:pt x="149478" y="258191"/>
                </a:lnTo>
                <a:lnTo>
                  <a:pt x="126237" y="264668"/>
                </a:lnTo>
                <a:lnTo>
                  <a:pt x="127126" y="273304"/>
                </a:lnTo>
                <a:lnTo>
                  <a:pt x="152558" y="272907"/>
                </a:lnTo>
                <a:lnTo>
                  <a:pt x="166489" y="272821"/>
                </a:lnTo>
                <a:lnTo>
                  <a:pt x="234539" y="272796"/>
                </a:lnTo>
                <a:lnTo>
                  <a:pt x="234061" y="264668"/>
                </a:lnTo>
                <a:lnTo>
                  <a:pt x="212725" y="258572"/>
                </a:lnTo>
                <a:lnTo>
                  <a:pt x="208914" y="257556"/>
                </a:lnTo>
                <a:lnTo>
                  <a:pt x="207010" y="255524"/>
                </a:lnTo>
                <a:lnTo>
                  <a:pt x="206882" y="252476"/>
                </a:lnTo>
                <a:lnTo>
                  <a:pt x="206632" y="243078"/>
                </a:lnTo>
                <a:lnTo>
                  <a:pt x="206628" y="231521"/>
                </a:lnTo>
                <a:lnTo>
                  <a:pt x="206628" y="59182"/>
                </a:lnTo>
                <a:lnTo>
                  <a:pt x="206882" y="50546"/>
                </a:lnTo>
                <a:lnTo>
                  <a:pt x="207137" y="47752"/>
                </a:lnTo>
                <a:lnTo>
                  <a:pt x="208661" y="45974"/>
                </a:lnTo>
                <a:lnTo>
                  <a:pt x="211454" y="45339"/>
                </a:lnTo>
                <a:lnTo>
                  <a:pt x="234568" y="38862"/>
                </a:lnTo>
                <a:lnTo>
                  <a:pt x="233862" y="30734"/>
                </a:lnTo>
                <a:lnTo>
                  <a:pt x="179704" y="30734"/>
                </a:lnTo>
                <a:lnTo>
                  <a:pt x="165367" y="30688"/>
                </a:lnTo>
                <a:lnTo>
                  <a:pt x="151685" y="30559"/>
                </a:lnTo>
                <a:lnTo>
                  <a:pt x="126237" y="30099"/>
                </a:lnTo>
                <a:close/>
              </a:path>
              <a:path w="629285" h="338454">
                <a:moveTo>
                  <a:pt x="234539" y="272796"/>
                </a:moveTo>
                <a:lnTo>
                  <a:pt x="181228" y="272796"/>
                </a:lnTo>
                <a:lnTo>
                  <a:pt x="195564" y="272821"/>
                </a:lnTo>
                <a:lnTo>
                  <a:pt x="234568" y="273304"/>
                </a:lnTo>
                <a:lnTo>
                  <a:pt x="234539" y="272796"/>
                </a:lnTo>
                <a:close/>
              </a:path>
              <a:path w="629285" h="338454">
                <a:moveTo>
                  <a:pt x="233806" y="30099"/>
                </a:moveTo>
                <a:lnTo>
                  <a:pt x="221424" y="30358"/>
                </a:lnTo>
                <a:lnTo>
                  <a:pt x="179704" y="30734"/>
                </a:lnTo>
                <a:lnTo>
                  <a:pt x="233862" y="30734"/>
                </a:lnTo>
                <a:lnTo>
                  <a:pt x="233806" y="30099"/>
                </a:lnTo>
                <a:close/>
              </a:path>
              <a:path w="629285" h="338454">
                <a:moveTo>
                  <a:pt x="543432" y="0"/>
                </a:moveTo>
                <a:lnTo>
                  <a:pt x="535431" y="6985"/>
                </a:lnTo>
                <a:lnTo>
                  <a:pt x="559601" y="40227"/>
                </a:lnTo>
                <a:lnTo>
                  <a:pt x="576865" y="78422"/>
                </a:lnTo>
                <a:lnTo>
                  <a:pt x="587224" y="121570"/>
                </a:lnTo>
                <a:lnTo>
                  <a:pt x="590676" y="169672"/>
                </a:lnTo>
                <a:lnTo>
                  <a:pt x="587224" y="217439"/>
                </a:lnTo>
                <a:lnTo>
                  <a:pt x="576865" y="260350"/>
                </a:lnTo>
                <a:lnTo>
                  <a:pt x="559601" y="298402"/>
                </a:lnTo>
                <a:lnTo>
                  <a:pt x="535431" y="331597"/>
                </a:lnTo>
                <a:lnTo>
                  <a:pt x="543432" y="338455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0" y="168910"/>
                </a:lnTo>
                <a:lnTo>
                  <a:pt x="623675" y="120068"/>
                </a:lnTo>
                <a:lnTo>
                  <a:pt x="607615" y="75644"/>
                </a:lnTo>
                <a:lnTo>
                  <a:pt x="580864" y="35625"/>
                </a:lnTo>
                <a:lnTo>
                  <a:pt x="543432" y="0"/>
                </a:lnTo>
                <a:close/>
              </a:path>
              <a:path w="629285" h="338454">
                <a:moveTo>
                  <a:pt x="85725" y="0"/>
                </a:moveTo>
                <a:lnTo>
                  <a:pt x="48220" y="35673"/>
                </a:lnTo>
                <a:lnTo>
                  <a:pt x="21431" y="75834"/>
                </a:lnTo>
                <a:lnTo>
                  <a:pt x="5357" y="120497"/>
                </a:lnTo>
                <a:lnTo>
                  <a:pt x="0" y="169672"/>
                </a:lnTo>
                <a:lnTo>
                  <a:pt x="5357" y="218511"/>
                </a:lnTo>
                <a:lnTo>
                  <a:pt x="21431" y="262921"/>
                </a:lnTo>
                <a:lnTo>
                  <a:pt x="48220" y="302902"/>
                </a:lnTo>
                <a:lnTo>
                  <a:pt x="85725" y="338455"/>
                </a:lnTo>
                <a:lnTo>
                  <a:pt x="93599" y="331597"/>
                </a:lnTo>
                <a:lnTo>
                  <a:pt x="69429" y="298354"/>
                </a:lnTo>
                <a:lnTo>
                  <a:pt x="52165" y="260159"/>
                </a:lnTo>
                <a:lnTo>
                  <a:pt x="41806" y="217011"/>
                </a:lnTo>
                <a:lnTo>
                  <a:pt x="38353" y="168910"/>
                </a:lnTo>
                <a:lnTo>
                  <a:pt x="41806" y="121142"/>
                </a:lnTo>
                <a:lnTo>
                  <a:pt x="52165" y="78232"/>
                </a:lnTo>
                <a:lnTo>
                  <a:pt x="69429" y="40179"/>
                </a:lnTo>
                <a:lnTo>
                  <a:pt x="93599" y="698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31027" y="4627753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06" y="259"/>
                </a:lnTo>
                <a:lnTo>
                  <a:pt x="21431" y="460"/>
                </a:lnTo>
                <a:lnTo>
                  <a:pt x="30075" y="589"/>
                </a:lnTo>
                <a:lnTo>
                  <a:pt x="37337" y="635"/>
                </a:lnTo>
                <a:lnTo>
                  <a:pt x="45700" y="589"/>
                </a:lnTo>
                <a:lnTo>
                  <a:pt x="53848" y="460"/>
                </a:lnTo>
                <a:lnTo>
                  <a:pt x="61805" y="259"/>
                </a:lnTo>
                <a:lnTo>
                  <a:pt x="69596" y="0"/>
                </a:lnTo>
                <a:lnTo>
                  <a:pt x="184785" y="144399"/>
                </a:lnTo>
                <a:lnTo>
                  <a:pt x="189484" y="150114"/>
                </a:lnTo>
                <a:lnTo>
                  <a:pt x="194183" y="156210"/>
                </a:lnTo>
                <a:lnTo>
                  <a:pt x="199009" y="162687"/>
                </a:lnTo>
                <a:lnTo>
                  <a:pt x="198882" y="154813"/>
                </a:lnTo>
                <a:lnTo>
                  <a:pt x="198755" y="147066"/>
                </a:lnTo>
                <a:lnTo>
                  <a:pt x="198755" y="139700"/>
                </a:lnTo>
                <a:lnTo>
                  <a:pt x="198755" y="49403"/>
                </a:lnTo>
                <a:lnTo>
                  <a:pt x="193801" y="15240"/>
                </a:lnTo>
                <a:lnTo>
                  <a:pt x="171703" y="9144"/>
                </a:lnTo>
                <a:lnTo>
                  <a:pt x="171196" y="0"/>
                </a:lnTo>
                <a:lnTo>
                  <a:pt x="182552" y="259"/>
                </a:lnTo>
                <a:lnTo>
                  <a:pt x="192801" y="460"/>
                </a:lnTo>
                <a:lnTo>
                  <a:pt x="201931" y="589"/>
                </a:lnTo>
                <a:lnTo>
                  <a:pt x="209931" y="635"/>
                </a:lnTo>
                <a:lnTo>
                  <a:pt x="218072" y="589"/>
                </a:lnTo>
                <a:lnTo>
                  <a:pt x="227250" y="460"/>
                </a:lnTo>
                <a:lnTo>
                  <a:pt x="237452" y="259"/>
                </a:lnTo>
                <a:lnTo>
                  <a:pt x="248665" y="0"/>
                </a:lnTo>
                <a:lnTo>
                  <a:pt x="249555" y="8763"/>
                </a:lnTo>
                <a:lnTo>
                  <a:pt x="221259" y="41747"/>
                </a:lnTo>
                <a:lnTo>
                  <a:pt x="221234" y="50038"/>
                </a:lnTo>
                <a:lnTo>
                  <a:pt x="221234" y="242697"/>
                </a:lnTo>
                <a:lnTo>
                  <a:pt x="201295" y="244602"/>
                </a:lnTo>
                <a:lnTo>
                  <a:pt x="64643" y="73406"/>
                </a:lnTo>
                <a:lnTo>
                  <a:pt x="60578" y="68199"/>
                </a:lnTo>
                <a:lnTo>
                  <a:pt x="56007" y="62103"/>
                </a:lnTo>
                <a:lnTo>
                  <a:pt x="50673" y="54864"/>
                </a:lnTo>
                <a:lnTo>
                  <a:pt x="50926" y="63500"/>
                </a:lnTo>
                <a:lnTo>
                  <a:pt x="50926" y="71374"/>
                </a:lnTo>
                <a:lnTo>
                  <a:pt x="50926" y="78486"/>
                </a:lnTo>
                <a:lnTo>
                  <a:pt x="50926" y="188214"/>
                </a:lnTo>
                <a:lnTo>
                  <a:pt x="50950" y="198028"/>
                </a:lnTo>
                <a:lnTo>
                  <a:pt x="55625" y="228092"/>
                </a:lnTo>
                <a:lnTo>
                  <a:pt x="77850" y="234188"/>
                </a:lnTo>
                <a:lnTo>
                  <a:pt x="78359" y="243205"/>
                </a:lnTo>
                <a:lnTo>
                  <a:pt x="67167" y="242964"/>
                </a:lnTo>
                <a:lnTo>
                  <a:pt x="57023" y="242808"/>
                </a:lnTo>
                <a:lnTo>
                  <a:pt x="47926" y="242722"/>
                </a:lnTo>
                <a:lnTo>
                  <a:pt x="39877" y="242697"/>
                </a:lnTo>
                <a:lnTo>
                  <a:pt x="31857" y="242722"/>
                </a:lnTo>
                <a:lnTo>
                  <a:pt x="22669" y="242808"/>
                </a:lnTo>
                <a:lnTo>
                  <a:pt x="12338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8225" y="207105"/>
                </a:lnTo>
                <a:lnTo>
                  <a:pt x="28321" y="188214"/>
                </a:lnTo>
                <a:lnTo>
                  <a:pt x="28321" y="50038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96660" y="4627753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5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6" y="635"/>
                </a:lnTo>
                <a:lnTo>
                  <a:pt x="68135" y="589"/>
                </a:lnTo>
                <a:lnTo>
                  <a:pt x="82041" y="460"/>
                </a:lnTo>
                <a:lnTo>
                  <a:pt x="95186" y="259"/>
                </a:lnTo>
                <a:lnTo>
                  <a:pt x="107568" y="0"/>
                </a:lnTo>
                <a:lnTo>
                  <a:pt x="108330" y="8763"/>
                </a:lnTo>
                <a:lnTo>
                  <a:pt x="85216" y="15240"/>
                </a:lnTo>
                <a:lnTo>
                  <a:pt x="82423" y="15875"/>
                </a:lnTo>
                <a:lnTo>
                  <a:pt x="80899" y="17653"/>
                </a:lnTo>
                <a:lnTo>
                  <a:pt x="80644" y="20447"/>
                </a:lnTo>
                <a:lnTo>
                  <a:pt x="80517" y="24511"/>
                </a:lnTo>
                <a:lnTo>
                  <a:pt x="80390" y="29083"/>
                </a:lnTo>
                <a:lnTo>
                  <a:pt x="80390" y="33782"/>
                </a:lnTo>
                <a:lnTo>
                  <a:pt x="80390" y="38608"/>
                </a:lnTo>
                <a:lnTo>
                  <a:pt x="80263" y="43815"/>
                </a:lnTo>
                <a:lnTo>
                  <a:pt x="80263" y="49403"/>
                </a:lnTo>
                <a:lnTo>
                  <a:pt x="80263" y="188214"/>
                </a:lnTo>
                <a:lnTo>
                  <a:pt x="80263" y="195199"/>
                </a:lnTo>
                <a:lnTo>
                  <a:pt x="80390" y="201422"/>
                </a:lnTo>
                <a:lnTo>
                  <a:pt x="80390" y="207137"/>
                </a:lnTo>
                <a:lnTo>
                  <a:pt x="80390" y="212852"/>
                </a:lnTo>
                <a:lnTo>
                  <a:pt x="80517" y="217932"/>
                </a:lnTo>
                <a:lnTo>
                  <a:pt x="80644" y="222377"/>
                </a:lnTo>
                <a:lnTo>
                  <a:pt x="80772" y="225425"/>
                </a:lnTo>
                <a:lnTo>
                  <a:pt x="82676" y="227457"/>
                </a:lnTo>
                <a:lnTo>
                  <a:pt x="86487" y="228473"/>
                </a:lnTo>
                <a:lnTo>
                  <a:pt x="107823" y="234569"/>
                </a:lnTo>
                <a:lnTo>
                  <a:pt x="108330" y="243205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0" y="242697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3240" y="228092"/>
                </a:lnTo>
                <a:lnTo>
                  <a:pt x="26162" y="227330"/>
                </a:lnTo>
                <a:lnTo>
                  <a:pt x="27686" y="225552"/>
                </a:lnTo>
                <a:lnTo>
                  <a:pt x="27939" y="222758"/>
                </a:lnTo>
                <a:lnTo>
                  <a:pt x="28066" y="218059"/>
                </a:lnTo>
                <a:lnTo>
                  <a:pt x="28193" y="212979"/>
                </a:lnTo>
                <a:lnTo>
                  <a:pt x="28193" y="207264"/>
                </a:lnTo>
                <a:lnTo>
                  <a:pt x="28321" y="201549"/>
                </a:lnTo>
                <a:lnTo>
                  <a:pt x="28321" y="38989"/>
                </a:lnTo>
                <a:lnTo>
                  <a:pt x="28193" y="34290"/>
                </a:lnTo>
                <a:lnTo>
                  <a:pt x="28193" y="29591"/>
                </a:lnTo>
                <a:lnTo>
                  <a:pt x="28066" y="25146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05854" y="4597653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32" y="35625"/>
                </a:lnTo>
                <a:lnTo>
                  <a:pt x="72183" y="75644"/>
                </a:lnTo>
                <a:lnTo>
                  <a:pt x="88243" y="120068"/>
                </a:lnTo>
                <a:lnTo>
                  <a:pt x="93599" y="168910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5"/>
                </a:lnTo>
                <a:lnTo>
                  <a:pt x="0" y="331597"/>
                </a:lnTo>
                <a:lnTo>
                  <a:pt x="24169" y="298402"/>
                </a:lnTo>
                <a:lnTo>
                  <a:pt x="41433" y="260350"/>
                </a:lnTo>
                <a:lnTo>
                  <a:pt x="51792" y="217439"/>
                </a:lnTo>
                <a:lnTo>
                  <a:pt x="55245" y="169672"/>
                </a:lnTo>
                <a:lnTo>
                  <a:pt x="51792" y="121570"/>
                </a:lnTo>
                <a:lnTo>
                  <a:pt x="41433" y="78422"/>
                </a:lnTo>
                <a:lnTo>
                  <a:pt x="24169" y="40227"/>
                </a:lnTo>
                <a:lnTo>
                  <a:pt x="0" y="6985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70422" y="4597653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599" y="6985"/>
                </a:lnTo>
                <a:lnTo>
                  <a:pt x="69429" y="40179"/>
                </a:lnTo>
                <a:lnTo>
                  <a:pt x="52165" y="78232"/>
                </a:lnTo>
                <a:lnTo>
                  <a:pt x="41806" y="121142"/>
                </a:lnTo>
                <a:lnTo>
                  <a:pt x="38353" y="168910"/>
                </a:lnTo>
                <a:lnTo>
                  <a:pt x="41806" y="217011"/>
                </a:lnTo>
                <a:lnTo>
                  <a:pt x="52165" y="260159"/>
                </a:lnTo>
                <a:lnTo>
                  <a:pt x="69429" y="298354"/>
                </a:lnTo>
                <a:lnTo>
                  <a:pt x="93599" y="331597"/>
                </a:lnTo>
                <a:lnTo>
                  <a:pt x="85725" y="338455"/>
                </a:lnTo>
                <a:lnTo>
                  <a:pt x="48220" y="302902"/>
                </a:lnTo>
                <a:lnTo>
                  <a:pt x="21431" y="262921"/>
                </a:lnTo>
                <a:lnTo>
                  <a:pt x="5357" y="218511"/>
                </a:lnTo>
                <a:lnTo>
                  <a:pt x="0" y="169672"/>
                </a:lnTo>
                <a:lnTo>
                  <a:pt x="5357" y="120497"/>
                </a:lnTo>
                <a:lnTo>
                  <a:pt x="21431" y="75834"/>
                </a:lnTo>
                <a:lnTo>
                  <a:pt x="48220" y="35673"/>
                </a:lnTo>
                <a:lnTo>
                  <a:pt x="8572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24929" y="478426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24929" y="477160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36384" y="4627753"/>
            <a:ext cx="469900" cy="300355"/>
          </a:xfrm>
          <a:custGeom>
            <a:avLst/>
            <a:gdLst/>
            <a:ahLst/>
            <a:cxnLst/>
            <a:rect l="l" t="t" r="r" b="b"/>
            <a:pathLst>
              <a:path w="469900" h="300354">
                <a:moveTo>
                  <a:pt x="219329" y="184277"/>
                </a:moveTo>
                <a:lnTo>
                  <a:pt x="203326" y="184277"/>
                </a:lnTo>
                <a:lnTo>
                  <a:pt x="196976" y="186563"/>
                </a:lnTo>
                <a:lnTo>
                  <a:pt x="192024" y="191389"/>
                </a:lnTo>
                <a:lnTo>
                  <a:pt x="186944" y="196088"/>
                </a:lnTo>
                <a:lnTo>
                  <a:pt x="184531" y="202692"/>
                </a:lnTo>
                <a:lnTo>
                  <a:pt x="184552" y="211341"/>
                </a:lnTo>
                <a:lnTo>
                  <a:pt x="194458" y="217612"/>
                </a:lnTo>
                <a:lnTo>
                  <a:pt x="201564" y="225028"/>
                </a:lnTo>
                <a:lnTo>
                  <a:pt x="205837" y="233562"/>
                </a:lnTo>
                <a:lnTo>
                  <a:pt x="207264" y="243205"/>
                </a:lnTo>
                <a:lnTo>
                  <a:pt x="205311" y="254730"/>
                </a:lnTo>
                <a:lnTo>
                  <a:pt x="199453" y="266255"/>
                </a:lnTo>
                <a:lnTo>
                  <a:pt x="189690" y="277780"/>
                </a:lnTo>
                <a:lnTo>
                  <a:pt x="176022" y="289306"/>
                </a:lnTo>
                <a:lnTo>
                  <a:pt x="184912" y="299847"/>
                </a:lnTo>
                <a:lnTo>
                  <a:pt x="218273" y="270914"/>
                </a:lnTo>
                <a:lnTo>
                  <a:pt x="238918" y="229534"/>
                </a:lnTo>
                <a:lnTo>
                  <a:pt x="239775" y="218440"/>
                </a:lnTo>
                <a:lnTo>
                  <a:pt x="239270" y="211328"/>
                </a:lnTo>
                <a:lnTo>
                  <a:pt x="237759" y="204898"/>
                </a:lnTo>
                <a:lnTo>
                  <a:pt x="235221" y="199098"/>
                </a:lnTo>
                <a:lnTo>
                  <a:pt x="231648" y="193929"/>
                </a:lnTo>
                <a:lnTo>
                  <a:pt x="226187" y="187452"/>
                </a:lnTo>
                <a:lnTo>
                  <a:pt x="219329" y="184277"/>
                </a:lnTo>
                <a:close/>
              </a:path>
              <a:path w="469900" h="300354">
                <a:moveTo>
                  <a:pt x="0" y="0"/>
                </a:moveTo>
                <a:lnTo>
                  <a:pt x="508" y="8763"/>
                </a:lnTo>
                <a:lnTo>
                  <a:pt x="23749" y="15494"/>
                </a:lnTo>
                <a:lnTo>
                  <a:pt x="26416" y="16383"/>
                </a:lnTo>
                <a:lnTo>
                  <a:pt x="27813" y="18288"/>
                </a:lnTo>
                <a:lnTo>
                  <a:pt x="27940" y="21209"/>
                </a:lnTo>
                <a:lnTo>
                  <a:pt x="28194" y="29591"/>
                </a:lnTo>
                <a:lnTo>
                  <a:pt x="28289" y="199098"/>
                </a:lnTo>
                <a:lnTo>
                  <a:pt x="28164" y="211328"/>
                </a:lnTo>
                <a:lnTo>
                  <a:pt x="0" y="234569"/>
                </a:lnTo>
                <a:lnTo>
                  <a:pt x="889" y="243205"/>
                </a:lnTo>
                <a:lnTo>
                  <a:pt x="26511" y="242808"/>
                </a:lnTo>
                <a:lnTo>
                  <a:pt x="40393" y="242722"/>
                </a:lnTo>
                <a:lnTo>
                  <a:pt x="111095" y="242697"/>
                </a:lnTo>
                <a:lnTo>
                  <a:pt x="110617" y="234569"/>
                </a:lnTo>
                <a:lnTo>
                  <a:pt x="80325" y="202692"/>
                </a:lnTo>
                <a:lnTo>
                  <a:pt x="80264" y="131064"/>
                </a:lnTo>
                <a:lnTo>
                  <a:pt x="145709" y="131064"/>
                </a:lnTo>
                <a:lnTo>
                  <a:pt x="145707" y="114427"/>
                </a:lnTo>
                <a:lnTo>
                  <a:pt x="80264" y="114427"/>
                </a:lnTo>
                <a:lnTo>
                  <a:pt x="80264" y="18288"/>
                </a:lnTo>
                <a:lnTo>
                  <a:pt x="175420" y="18288"/>
                </a:lnTo>
                <a:lnTo>
                  <a:pt x="178562" y="1270"/>
                </a:lnTo>
                <a:lnTo>
                  <a:pt x="177990" y="635"/>
                </a:lnTo>
                <a:lnTo>
                  <a:pt x="46100" y="635"/>
                </a:lnTo>
                <a:lnTo>
                  <a:pt x="35075" y="589"/>
                </a:lnTo>
                <a:lnTo>
                  <a:pt x="0" y="0"/>
                </a:lnTo>
                <a:close/>
              </a:path>
              <a:path w="469900" h="300354">
                <a:moveTo>
                  <a:pt x="111095" y="242697"/>
                </a:moveTo>
                <a:lnTo>
                  <a:pt x="54991" y="242697"/>
                </a:lnTo>
                <a:lnTo>
                  <a:pt x="111125" y="243205"/>
                </a:lnTo>
                <a:lnTo>
                  <a:pt x="111095" y="242697"/>
                </a:lnTo>
                <a:close/>
              </a:path>
              <a:path w="469900" h="300354">
                <a:moveTo>
                  <a:pt x="145709" y="131064"/>
                </a:moveTo>
                <a:lnTo>
                  <a:pt x="90043" y="131064"/>
                </a:lnTo>
                <a:lnTo>
                  <a:pt x="122936" y="131318"/>
                </a:lnTo>
                <a:lnTo>
                  <a:pt x="125730" y="131572"/>
                </a:lnTo>
                <a:lnTo>
                  <a:pt x="127508" y="133223"/>
                </a:lnTo>
                <a:lnTo>
                  <a:pt x="128270" y="136271"/>
                </a:lnTo>
                <a:lnTo>
                  <a:pt x="134747" y="160782"/>
                </a:lnTo>
                <a:lnTo>
                  <a:pt x="146176" y="159766"/>
                </a:lnTo>
                <a:lnTo>
                  <a:pt x="145936" y="148095"/>
                </a:lnTo>
                <a:lnTo>
                  <a:pt x="145780" y="138033"/>
                </a:lnTo>
                <a:lnTo>
                  <a:pt x="145709" y="131064"/>
                </a:lnTo>
                <a:close/>
              </a:path>
              <a:path w="469900" h="300354">
                <a:moveTo>
                  <a:pt x="146176" y="85090"/>
                </a:moveTo>
                <a:lnTo>
                  <a:pt x="134747" y="85598"/>
                </a:lnTo>
                <a:lnTo>
                  <a:pt x="128524" y="109347"/>
                </a:lnTo>
                <a:lnTo>
                  <a:pt x="127635" y="112395"/>
                </a:lnTo>
                <a:lnTo>
                  <a:pt x="125730" y="113919"/>
                </a:lnTo>
                <a:lnTo>
                  <a:pt x="122555" y="114046"/>
                </a:lnTo>
                <a:lnTo>
                  <a:pt x="114101" y="114212"/>
                </a:lnTo>
                <a:lnTo>
                  <a:pt x="90170" y="114427"/>
                </a:lnTo>
                <a:lnTo>
                  <a:pt x="145707" y="114427"/>
                </a:lnTo>
                <a:lnTo>
                  <a:pt x="145780" y="107076"/>
                </a:lnTo>
                <a:lnTo>
                  <a:pt x="145936" y="96875"/>
                </a:lnTo>
                <a:lnTo>
                  <a:pt x="146176" y="85090"/>
                </a:lnTo>
                <a:close/>
              </a:path>
              <a:path w="469900" h="300354">
                <a:moveTo>
                  <a:pt x="175420" y="18288"/>
                </a:moveTo>
                <a:lnTo>
                  <a:pt x="147447" y="18288"/>
                </a:lnTo>
                <a:lnTo>
                  <a:pt x="158496" y="60452"/>
                </a:lnTo>
                <a:lnTo>
                  <a:pt x="167894" y="59055"/>
                </a:lnTo>
                <a:lnTo>
                  <a:pt x="175420" y="18288"/>
                </a:lnTo>
                <a:close/>
              </a:path>
              <a:path w="469900" h="300354">
                <a:moveTo>
                  <a:pt x="177419" y="0"/>
                </a:moveTo>
                <a:lnTo>
                  <a:pt x="90043" y="635"/>
                </a:lnTo>
                <a:lnTo>
                  <a:pt x="177990" y="635"/>
                </a:lnTo>
                <a:lnTo>
                  <a:pt x="177419" y="0"/>
                </a:lnTo>
                <a:close/>
              </a:path>
              <a:path w="469900" h="300354">
                <a:moveTo>
                  <a:pt x="361188" y="0"/>
                </a:moveTo>
                <a:lnTo>
                  <a:pt x="361696" y="8763"/>
                </a:lnTo>
                <a:lnTo>
                  <a:pt x="384937" y="15494"/>
                </a:lnTo>
                <a:lnTo>
                  <a:pt x="387604" y="16383"/>
                </a:lnTo>
                <a:lnTo>
                  <a:pt x="389000" y="18288"/>
                </a:lnTo>
                <a:lnTo>
                  <a:pt x="389128" y="21209"/>
                </a:lnTo>
                <a:lnTo>
                  <a:pt x="389366" y="29083"/>
                </a:lnTo>
                <a:lnTo>
                  <a:pt x="389382" y="212979"/>
                </a:lnTo>
                <a:lnTo>
                  <a:pt x="389128" y="222758"/>
                </a:lnTo>
                <a:lnTo>
                  <a:pt x="388874" y="225552"/>
                </a:lnTo>
                <a:lnTo>
                  <a:pt x="387350" y="227330"/>
                </a:lnTo>
                <a:lnTo>
                  <a:pt x="384429" y="228092"/>
                </a:lnTo>
                <a:lnTo>
                  <a:pt x="361188" y="234569"/>
                </a:lnTo>
                <a:lnTo>
                  <a:pt x="362076" y="243205"/>
                </a:lnTo>
                <a:lnTo>
                  <a:pt x="387508" y="242808"/>
                </a:lnTo>
                <a:lnTo>
                  <a:pt x="401439" y="242722"/>
                </a:lnTo>
                <a:lnTo>
                  <a:pt x="469489" y="242697"/>
                </a:lnTo>
                <a:lnTo>
                  <a:pt x="469011" y="234569"/>
                </a:lnTo>
                <a:lnTo>
                  <a:pt x="447675" y="228473"/>
                </a:lnTo>
                <a:lnTo>
                  <a:pt x="443865" y="227457"/>
                </a:lnTo>
                <a:lnTo>
                  <a:pt x="441960" y="225425"/>
                </a:lnTo>
                <a:lnTo>
                  <a:pt x="441833" y="222377"/>
                </a:lnTo>
                <a:lnTo>
                  <a:pt x="441582" y="212979"/>
                </a:lnTo>
                <a:lnTo>
                  <a:pt x="441579" y="201422"/>
                </a:lnTo>
                <a:lnTo>
                  <a:pt x="441451" y="195199"/>
                </a:lnTo>
                <a:lnTo>
                  <a:pt x="441579" y="29083"/>
                </a:lnTo>
                <a:lnTo>
                  <a:pt x="446405" y="15240"/>
                </a:lnTo>
                <a:lnTo>
                  <a:pt x="469519" y="8763"/>
                </a:lnTo>
                <a:lnTo>
                  <a:pt x="468812" y="635"/>
                </a:lnTo>
                <a:lnTo>
                  <a:pt x="414655" y="635"/>
                </a:lnTo>
                <a:lnTo>
                  <a:pt x="400317" y="589"/>
                </a:lnTo>
                <a:lnTo>
                  <a:pt x="386635" y="460"/>
                </a:lnTo>
                <a:lnTo>
                  <a:pt x="361188" y="0"/>
                </a:lnTo>
                <a:close/>
              </a:path>
              <a:path w="469900" h="300354">
                <a:moveTo>
                  <a:pt x="469489" y="242697"/>
                </a:moveTo>
                <a:lnTo>
                  <a:pt x="416179" y="242697"/>
                </a:lnTo>
                <a:lnTo>
                  <a:pt x="430514" y="242722"/>
                </a:lnTo>
                <a:lnTo>
                  <a:pt x="469519" y="243205"/>
                </a:lnTo>
                <a:lnTo>
                  <a:pt x="469489" y="242697"/>
                </a:lnTo>
                <a:close/>
              </a:path>
              <a:path w="469900" h="300354">
                <a:moveTo>
                  <a:pt x="468757" y="0"/>
                </a:moveTo>
                <a:lnTo>
                  <a:pt x="456374" y="259"/>
                </a:lnTo>
                <a:lnTo>
                  <a:pt x="414655" y="635"/>
                </a:lnTo>
                <a:lnTo>
                  <a:pt x="468812" y="635"/>
                </a:lnTo>
                <a:lnTo>
                  <a:pt x="4687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06310" y="4805934"/>
            <a:ext cx="75946" cy="12776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97572" y="4627753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7" y="635"/>
                </a:lnTo>
                <a:lnTo>
                  <a:pt x="68135" y="589"/>
                </a:lnTo>
                <a:lnTo>
                  <a:pt x="82042" y="460"/>
                </a:lnTo>
                <a:lnTo>
                  <a:pt x="95186" y="259"/>
                </a:lnTo>
                <a:lnTo>
                  <a:pt x="107569" y="0"/>
                </a:lnTo>
                <a:lnTo>
                  <a:pt x="108330" y="8763"/>
                </a:lnTo>
                <a:lnTo>
                  <a:pt x="85217" y="15240"/>
                </a:lnTo>
                <a:lnTo>
                  <a:pt x="82423" y="15875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511"/>
                </a:lnTo>
                <a:lnTo>
                  <a:pt x="80391" y="29083"/>
                </a:lnTo>
                <a:lnTo>
                  <a:pt x="80391" y="33782"/>
                </a:lnTo>
                <a:lnTo>
                  <a:pt x="80391" y="38608"/>
                </a:lnTo>
                <a:lnTo>
                  <a:pt x="80263" y="43815"/>
                </a:lnTo>
                <a:lnTo>
                  <a:pt x="80263" y="49403"/>
                </a:lnTo>
                <a:lnTo>
                  <a:pt x="80263" y="188214"/>
                </a:lnTo>
                <a:lnTo>
                  <a:pt x="80263" y="195199"/>
                </a:lnTo>
                <a:lnTo>
                  <a:pt x="80391" y="201422"/>
                </a:lnTo>
                <a:lnTo>
                  <a:pt x="80391" y="207137"/>
                </a:lnTo>
                <a:lnTo>
                  <a:pt x="80391" y="212852"/>
                </a:lnTo>
                <a:lnTo>
                  <a:pt x="80518" y="217932"/>
                </a:lnTo>
                <a:lnTo>
                  <a:pt x="80645" y="222377"/>
                </a:lnTo>
                <a:lnTo>
                  <a:pt x="80772" y="225425"/>
                </a:lnTo>
                <a:lnTo>
                  <a:pt x="82676" y="227457"/>
                </a:lnTo>
                <a:lnTo>
                  <a:pt x="86486" y="228473"/>
                </a:lnTo>
                <a:lnTo>
                  <a:pt x="107823" y="234569"/>
                </a:lnTo>
                <a:lnTo>
                  <a:pt x="108330" y="243205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1" y="242697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3241" y="228092"/>
                </a:lnTo>
                <a:lnTo>
                  <a:pt x="26161" y="227330"/>
                </a:lnTo>
                <a:lnTo>
                  <a:pt x="27685" y="225552"/>
                </a:lnTo>
                <a:lnTo>
                  <a:pt x="27940" y="222758"/>
                </a:lnTo>
                <a:lnTo>
                  <a:pt x="28067" y="21805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8989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146"/>
                </a:lnTo>
                <a:lnTo>
                  <a:pt x="507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36384" y="4627753"/>
            <a:ext cx="179070" cy="243204"/>
          </a:xfrm>
          <a:custGeom>
            <a:avLst/>
            <a:gdLst/>
            <a:ahLst/>
            <a:cxnLst/>
            <a:rect l="l" t="t" r="r" b="b"/>
            <a:pathLst>
              <a:path w="179070" h="243204">
                <a:moveTo>
                  <a:pt x="0" y="0"/>
                </a:moveTo>
                <a:lnTo>
                  <a:pt x="12025" y="259"/>
                </a:lnTo>
                <a:lnTo>
                  <a:pt x="23717" y="460"/>
                </a:lnTo>
                <a:lnTo>
                  <a:pt x="35075" y="589"/>
                </a:lnTo>
                <a:lnTo>
                  <a:pt x="46100" y="635"/>
                </a:lnTo>
                <a:lnTo>
                  <a:pt x="90043" y="635"/>
                </a:lnTo>
                <a:lnTo>
                  <a:pt x="111285" y="589"/>
                </a:lnTo>
                <a:lnTo>
                  <a:pt x="132921" y="460"/>
                </a:lnTo>
                <a:lnTo>
                  <a:pt x="154961" y="259"/>
                </a:lnTo>
                <a:lnTo>
                  <a:pt x="177419" y="0"/>
                </a:lnTo>
                <a:lnTo>
                  <a:pt x="178562" y="1270"/>
                </a:lnTo>
                <a:lnTo>
                  <a:pt x="167894" y="59055"/>
                </a:lnTo>
                <a:lnTo>
                  <a:pt x="158496" y="60452"/>
                </a:lnTo>
                <a:lnTo>
                  <a:pt x="147447" y="18288"/>
                </a:lnTo>
                <a:lnTo>
                  <a:pt x="80264" y="18288"/>
                </a:lnTo>
                <a:lnTo>
                  <a:pt x="80264" y="114427"/>
                </a:lnTo>
                <a:lnTo>
                  <a:pt x="90170" y="114427"/>
                </a:lnTo>
                <a:lnTo>
                  <a:pt x="128524" y="109347"/>
                </a:lnTo>
                <a:lnTo>
                  <a:pt x="134747" y="85598"/>
                </a:lnTo>
                <a:lnTo>
                  <a:pt x="146176" y="85090"/>
                </a:lnTo>
                <a:lnTo>
                  <a:pt x="145936" y="96875"/>
                </a:lnTo>
                <a:lnTo>
                  <a:pt x="145780" y="107076"/>
                </a:lnTo>
                <a:lnTo>
                  <a:pt x="145694" y="115683"/>
                </a:lnTo>
                <a:lnTo>
                  <a:pt x="145669" y="122682"/>
                </a:lnTo>
                <a:lnTo>
                  <a:pt x="145694" y="129565"/>
                </a:lnTo>
                <a:lnTo>
                  <a:pt x="145780" y="138033"/>
                </a:lnTo>
                <a:lnTo>
                  <a:pt x="145936" y="148095"/>
                </a:lnTo>
                <a:lnTo>
                  <a:pt x="146176" y="159766"/>
                </a:lnTo>
                <a:lnTo>
                  <a:pt x="134747" y="160782"/>
                </a:lnTo>
                <a:lnTo>
                  <a:pt x="128270" y="136271"/>
                </a:lnTo>
                <a:lnTo>
                  <a:pt x="127508" y="133223"/>
                </a:lnTo>
                <a:lnTo>
                  <a:pt x="125730" y="131572"/>
                </a:lnTo>
                <a:lnTo>
                  <a:pt x="90043" y="131064"/>
                </a:lnTo>
                <a:lnTo>
                  <a:pt x="80264" y="131064"/>
                </a:lnTo>
                <a:lnTo>
                  <a:pt x="80264" y="188214"/>
                </a:lnTo>
                <a:lnTo>
                  <a:pt x="80287" y="198006"/>
                </a:lnTo>
                <a:lnTo>
                  <a:pt x="110617" y="234569"/>
                </a:lnTo>
                <a:lnTo>
                  <a:pt x="111125" y="243205"/>
                </a:lnTo>
                <a:lnTo>
                  <a:pt x="97549" y="242964"/>
                </a:lnTo>
                <a:lnTo>
                  <a:pt x="83677" y="242808"/>
                </a:lnTo>
                <a:lnTo>
                  <a:pt x="69494" y="242722"/>
                </a:lnTo>
                <a:lnTo>
                  <a:pt x="54991" y="242697"/>
                </a:lnTo>
                <a:lnTo>
                  <a:pt x="40393" y="242722"/>
                </a:lnTo>
                <a:lnTo>
                  <a:pt x="26511" y="242808"/>
                </a:lnTo>
                <a:lnTo>
                  <a:pt x="13342" y="242964"/>
                </a:lnTo>
                <a:lnTo>
                  <a:pt x="889" y="243205"/>
                </a:lnTo>
                <a:lnTo>
                  <a:pt x="0" y="234569"/>
                </a:lnTo>
                <a:lnTo>
                  <a:pt x="28225" y="207105"/>
                </a:lnTo>
                <a:lnTo>
                  <a:pt x="28321" y="188214"/>
                </a:lnTo>
                <a:lnTo>
                  <a:pt x="28321" y="50038"/>
                </a:lnTo>
                <a:lnTo>
                  <a:pt x="28321" y="44323"/>
                </a:lnTo>
                <a:lnTo>
                  <a:pt x="28321" y="38989"/>
                </a:lnTo>
                <a:lnTo>
                  <a:pt x="28194" y="34290"/>
                </a:lnTo>
                <a:lnTo>
                  <a:pt x="28194" y="29591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64327" y="5018278"/>
            <a:ext cx="918591" cy="35064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16954" y="521097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16954" y="51983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28408" y="5054472"/>
            <a:ext cx="178562" cy="2432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28408" y="5054472"/>
            <a:ext cx="179070" cy="243204"/>
          </a:xfrm>
          <a:custGeom>
            <a:avLst/>
            <a:gdLst/>
            <a:ahLst/>
            <a:cxnLst/>
            <a:rect l="l" t="t" r="r" b="b"/>
            <a:pathLst>
              <a:path w="179070" h="243204">
                <a:moveTo>
                  <a:pt x="0" y="0"/>
                </a:moveTo>
                <a:lnTo>
                  <a:pt x="12025" y="259"/>
                </a:lnTo>
                <a:lnTo>
                  <a:pt x="23717" y="460"/>
                </a:lnTo>
                <a:lnTo>
                  <a:pt x="35075" y="589"/>
                </a:lnTo>
                <a:lnTo>
                  <a:pt x="46100" y="634"/>
                </a:lnTo>
                <a:lnTo>
                  <a:pt x="90043" y="634"/>
                </a:lnTo>
                <a:lnTo>
                  <a:pt x="111285" y="589"/>
                </a:lnTo>
                <a:lnTo>
                  <a:pt x="132921" y="460"/>
                </a:lnTo>
                <a:lnTo>
                  <a:pt x="154961" y="259"/>
                </a:lnTo>
                <a:lnTo>
                  <a:pt x="177419" y="0"/>
                </a:lnTo>
                <a:lnTo>
                  <a:pt x="178562" y="1269"/>
                </a:lnTo>
                <a:lnTo>
                  <a:pt x="167894" y="59054"/>
                </a:lnTo>
                <a:lnTo>
                  <a:pt x="158496" y="60451"/>
                </a:lnTo>
                <a:lnTo>
                  <a:pt x="147447" y="18287"/>
                </a:lnTo>
                <a:lnTo>
                  <a:pt x="80264" y="18287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524" y="109346"/>
                </a:lnTo>
                <a:lnTo>
                  <a:pt x="134747" y="85597"/>
                </a:lnTo>
                <a:lnTo>
                  <a:pt x="146176" y="85089"/>
                </a:lnTo>
                <a:lnTo>
                  <a:pt x="145936" y="96875"/>
                </a:lnTo>
                <a:lnTo>
                  <a:pt x="145780" y="107076"/>
                </a:lnTo>
                <a:lnTo>
                  <a:pt x="145694" y="115683"/>
                </a:lnTo>
                <a:lnTo>
                  <a:pt x="145669" y="122681"/>
                </a:lnTo>
                <a:lnTo>
                  <a:pt x="145694" y="129565"/>
                </a:lnTo>
                <a:lnTo>
                  <a:pt x="145780" y="138033"/>
                </a:lnTo>
                <a:lnTo>
                  <a:pt x="145936" y="148095"/>
                </a:lnTo>
                <a:lnTo>
                  <a:pt x="146176" y="159765"/>
                </a:lnTo>
                <a:lnTo>
                  <a:pt x="134747" y="160781"/>
                </a:lnTo>
                <a:lnTo>
                  <a:pt x="128270" y="136270"/>
                </a:lnTo>
                <a:lnTo>
                  <a:pt x="127508" y="133222"/>
                </a:lnTo>
                <a:lnTo>
                  <a:pt x="125730" y="131571"/>
                </a:lnTo>
                <a:lnTo>
                  <a:pt x="90043" y="131063"/>
                </a:lnTo>
                <a:lnTo>
                  <a:pt x="80264" y="131063"/>
                </a:lnTo>
                <a:lnTo>
                  <a:pt x="80264" y="188213"/>
                </a:lnTo>
                <a:lnTo>
                  <a:pt x="80287" y="198006"/>
                </a:lnTo>
                <a:lnTo>
                  <a:pt x="110617" y="234568"/>
                </a:lnTo>
                <a:lnTo>
                  <a:pt x="111125" y="243204"/>
                </a:lnTo>
                <a:lnTo>
                  <a:pt x="97549" y="242964"/>
                </a:lnTo>
                <a:lnTo>
                  <a:pt x="83677" y="242808"/>
                </a:lnTo>
                <a:lnTo>
                  <a:pt x="69494" y="242722"/>
                </a:lnTo>
                <a:lnTo>
                  <a:pt x="54991" y="242696"/>
                </a:lnTo>
                <a:lnTo>
                  <a:pt x="40393" y="242722"/>
                </a:lnTo>
                <a:lnTo>
                  <a:pt x="26511" y="242808"/>
                </a:lnTo>
                <a:lnTo>
                  <a:pt x="13342" y="242964"/>
                </a:lnTo>
                <a:lnTo>
                  <a:pt x="889" y="243204"/>
                </a:lnTo>
                <a:lnTo>
                  <a:pt x="0" y="234568"/>
                </a:lnTo>
                <a:lnTo>
                  <a:pt x="28225" y="207105"/>
                </a:lnTo>
                <a:lnTo>
                  <a:pt x="28321" y="188213"/>
                </a:lnTo>
                <a:lnTo>
                  <a:pt x="28321" y="50037"/>
                </a:lnTo>
                <a:lnTo>
                  <a:pt x="28321" y="44322"/>
                </a:lnTo>
                <a:lnTo>
                  <a:pt x="28321" y="38988"/>
                </a:lnTo>
                <a:lnTo>
                  <a:pt x="28194" y="34289"/>
                </a:lnTo>
                <a:lnTo>
                  <a:pt x="28194" y="29590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04431" y="5054472"/>
            <a:ext cx="294005" cy="300355"/>
          </a:xfrm>
          <a:custGeom>
            <a:avLst/>
            <a:gdLst/>
            <a:ahLst/>
            <a:cxnLst/>
            <a:rect l="l" t="t" r="r" b="b"/>
            <a:pathLst>
              <a:path w="294004" h="300354">
                <a:moveTo>
                  <a:pt x="43307" y="184276"/>
                </a:moveTo>
                <a:lnTo>
                  <a:pt x="27304" y="184276"/>
                </a:lnTo>
                <a:lnTo>
                  <a:pt x="20954" y="186562"/>
                </a:lnTo>
                <a:lnTo>
                  <a:pt x="16001" y="191388"/>
                </a:lnTo>
                <a:lnTo>
                  <a:pt x="10922" y="196087"/>
                </a:lnTo>
                <a:lnTo>
                  <a:pt x="8509" y="202691"/>
                </a:lnTo>
                <a:lnTo>
                  <a:pt x="8530" y="211341"/>
                </a:lnTo>
                <a:lnTo>
                  <a:pt x="18436" y="217612"/>
                </a:lnTo>
                <a:lnTo>
                  <a:pt x="25542" y="225028"/>
                </a:lnTo>
                <a:lnTo>
                  <a:pt x="29815" y="233562"/>
                </a:lnTo>
                <a:lnTo>
                  <a:pt x="31242" y="243204"/>
                </a:lnTo>
                <a:lnTo>
                  <a:pt x="29289" y="254730"/>
                </a:lnTo>
                <a:lnTo>
                  <a:pt x="23431" y="266255"/>
                </a:lnTo>
                <a:lnTo>
                  <a:pt x="13668" y="277780"/>
                </a:lnTo>
                <a:lnTo>
                  <a:pt x="0" y="289305"/>
                </a:lnTo>
                <a:lnTo>
                  <a:pt x="8890" y="299846"/>
                </a:lnTo>
                <a:lnTo>
                  <a:pt x="42251" y="270914"/>
                </a:lnTo>
                <a:lnTo>
                  <a:pt x="62896" y="229534"/>
                </a:lnTo>
                <a:lnTo>
                  <a:pt x="63753" y="218439"/>
                </a:lnTo>
                <a:lnTo>
                  <a:pt x="63248" y="211327"/>
                </a:lnTo>
                <a:lnTo>
                  <a:pt x="61737" y="204898"/>
                </a:lnTo>
                <a:lnTo>
                  <a:pt x="59199" y="199098"/>
                </a:lnTo>
                <a:lnTo>
                  <a:pt x="55625" y="193928"/>
                </a:lnTo>
                <a:lnTo>
                  <a:pt x="50165" y="187451"/>
                </a:lnTo>
                <a:lnTo>
                  <a:pt x="43307" y="184276"/>
                </a:lnTo>
                <a:close/>
              </a:path>
              <a:path w="294004" h="300354">
                <a:moveTo>
                  <a:pt x="185166" y="0"/>
                </a:moveTo>
                <a:lnTo>
                  <a:pt x="185674" y="8762"/>
                </a:lnTo>
                <a:lnTo>
                  <a:pt x="208915" y="15493"/>
                </a:lnTo>
                <a:lnTo>
                  <a:pt x="211582" y="16382"/>
                </a:lnTo>
                <a:lnTo>
                  <a:pt x="212978" y="18287"/>
                </a:lnTo>
                <a:lnTo>
                  <a:pt x="213105" y="21208"/>
                </a:lnTo>
                <a:lnTo>
                  <a:pt x="213344" y="29082"/>
                </a:lnTo>
                <a:lnTo>
                  <a:pt x="213360" y="212978"/>
                </a:lnTo>
                <a:lnTo>
                  <a:pt x="213105" y="222757"/>
                </a:lnTo>
                <a:lnTo>
                  <a:pt x="212851" y="225551"/>
                </a:lnTo>
                <a:lnTo>
                  <a:pt x="211327" y="227329"/>
                </a:lnTo>
                <a:lnTo>
                  <a:pt x="208407" y="228091"/>
                </a:lnTo>
                <a:lnTo>
                  <a:pt x="185166" y="234568"/>
                </a:lnTo>
                <a:lnTo>
                  <a:pt x="186054" y="243204"/>
                </a:lnTo>
                <a:lnTo>
                  <a:pt x="225417" y="242722"/>
                </a:lnTo>
                <a:lnTo>
                  <a:pt x="293467" y="242696"/>
                </a:lnTo>
                <a:lnTo>
                  <a:pt x="292989" y="234568"/>
                </a:lnTo>
                <a:lnTo>
                  <a:pt x="271652" y="228472"/>
                </a:lnTo>
                <a:lnTo>
                  <a:pt x="267843" y="227456"/>
                </a:lnTo>
                <a:lnTo>
                  <a:pt x="265938" y="225424"/>
                </a:lnTo>
                <a:lnTo>
                  <a:pt x="265811" y="222376"/>
                </a:lnTo>
                <a:lnTo>
                  <a:pt x="265560" y="212978"/>
                </a:lnTo>
                <a:lnTo>
                  <a:pt x="265557" y="201421"/>
                </a:lnTo>
                <a:lnTo>
                  <a:pt x="265429" y="195198"/>
                </a:lnTo>
                <a:lnTo>
                  <a:pt x="265557" y="29082"/>
                </a:lnTo>
                <a:lnTo>
                  <a:pt x="270383" y="15239"/>
                </a:lnTo>
                <a:lnTo>
                  <a:pt x="293497" y="8762"/>
                </a:lnTo>
                <a:lnTo>
                  <a:pt x="292790" y="634"/>
                </a:lnTo>
                <a:lnTo>
                  <a:pt x="238633" y="634"/>
                </a:lnTo>
                <a:lnTo>
                  <a:pt x="197574" y="259"/>
                </a:lnTo>
                <a:lnTo>
                  <a:pt x="185166" y="0"/>
                </a:lnTo>
                <a:close/>
              </a:path>
              <a:path w="294004" h="300354">
                <a:moveTo>
                  <a:pt x="293467" y="242696"/>
                </a:moveTo>
                <a:lnTo>
                  <a:pt x="240157" y="242696"/>
                </a:lnTo>
                <a:lnTo>
                  <a:pt x="254492" y="242722"/>
                </a:lnTo>
                <a:lnTo>
                  <a:pt x="293497" y="243204"/>
                </a:lnTo>
                <a:lnTo>
                  <a:pt x="293467" y="242696"/>
                </a:lnTo>
                <a:close/>
              </a:path>
              <a:path w="294004" h="300354">
                <a:moveTo>
                  <a:pt x="292735" y="0"/>
                </a:moveTo>
                <a:lnTo>
                  <a:pt x="280352" y="259"/>
                </a:lnTo>
                <a:lnTo>
                  <a:pt x="238633" y="634"/>
                </a:lnTo>
                <a:lnTo>
                  <a:pt x="292790" y="634"/>
                </a:lnTo>
                <a:lnTo>
                  <a:pt x="292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98334" y="5232653"/>
            <a:ext cx="75946" cy="12776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89596" y="5054472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7" y="634"/>
                </a:lnTo>
                <a:lnTo>
                  <a:pt x="68135" y="589"/>
                </a:lnTo>
                <a:lnTo>
                  <a:pt x="82042" y="460"/>
                </a:lnTo>
                <a:lnTo>
                  <a:pt x="95186" y="259"/>
                </a:lnTo>
                <a:lnTo>
                  <a:pt x="107569" y="0"/>
                </a:lnTo>
                <a:lnTo>
                  <a:pt x="108330" y="8762"/>
                </a:lnTo>
                <a:lnTo>
                  <a:pt x="85217" y="15239"/>
                </a:lnTo>
                <a:lnTo>
                  <a:pt x="82423" y="15875"/>
                </a:lnTo>
                <a:lnTo>
                  <a:pt x="80899" y="17652"/>
                </a:lnTo>
                <a:lnTo>
                  <a:pt x="80645" y="20446"/>
                </a:lnTo>
                <a:lnTo>
                  <a:pt x="80518" y="24510"/>
                </a:lnTo>
                <a:lnTo>
                  <a:pt x="80391" y="29082"/>
                </a:lnTo>
                <a:lnTo>
                  <a:pt x="80391" y="33781"/>
                </a:lnTo>
                <a:lnTo>
                  <a:pt x="80391" y="38607"/>
                </a:lnTo>
                <a:lnTo>
                  <a:pt x="80263" y="43814"/>
                </a:lnTo>
                <a:lnTo>
                  <a:pt x="80263" y="49402"/>
                </a:lnTo>
                <a:lnTo>
                  <a:pt x="80263" y="188213"/>
                </a:lnTo>
                <a:lnTo>
                  <a:pt x="80263" y="195198"/>
                </a:lnTo>
                <a:lnTo>
                  <a:pt x="80391" y="201421"/>
                </a:lnTo>
                <a:lnTo>
                  <a:pt x="80391" y="207136"/>
                </a:lnTo>
                <a:lnTo>
                  <a:pt x="80391" y="212851"/>
                </a:lnTo>
                <a:lnTo>
                  <a:pt x="80518" y="217931"/>
                </a:lnTo>
                <a:lnTo>
                  <a:pt x="80645" y="222376"/>
                </a:lnTo>
                <a:lnTo>
                  <a:pt x="80772" y="225424"/>
                </a:lnTo>
                <a:lnTo>
                  <a:pt x="82676" y="227456"/>
                </a:lnTo>
                <a:lnTo>
                  <a:pt x="86486" y="228472"/>
                </a:lnTo>
                <a:lnTo>
                  <a:pt x="107823" y="234568"/>
                </a:lnTo>
                <a:lnTo>
                  <a:pt x="108330" y="243204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1" y="242696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4"/>
                </a:lnTo>
                <a:lnTo>
                  <a:pt x="0" y="234568"/>
                </a:lnTo>
                <a:lnTo>
                  <a:pt x="23241" y="228091"/>
                </a:lnTo>
                <a:lnTo>
                  <a:pt x="26161" y="227329"/>
                </a:lnTo>
                <a:lnTo>
                  <a:pt x="27685" y="225551"/>
                </a:lnTo>
                <a:lnTo>
                  <a:pt x="27939" y="222757"/>
                </a:lnTo>
                <a:lnTo>
                  <a:pt x="28067" y="218058"/>
                </a:lnTo>
                <a:lnTo>
                  <a:pt x="28194" y="212978"/>
                </a:lnTo>
                <a:lnTo>
                  <a:pt x="28194" y="207263"/>
                </a:lnTo>
                <a:lnTo>
                  <a:pt x="28321" y="201548"/>
                </a:lnTo>
                <a:lnTo>
                  <a:pt x="28321" y="38988"/>
                </a:lnTo>
                <a:lnTo>
                  <a:pt x="28194" y="34289"/>
                </a:lnTo>
                <a:lnTo>
                  <a:pt x="28194" y="29590"/>
                </a:lnTo>
                <a:lnTo>
                  <a:pt x="28067" y="25145"/>
                </a:lnTo>
                <a:lnTo>
                  <a:pt x="507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0037" y="5215001"/>
            <a:ext cx="1571625" cy="1000125"/>
          </a:xfrm>
          <a:custGeom>
            <a:avLst/>
            <a:gdLst/>
            <a:ahLst/>
            <a:cxnLst/>
            <a:rect l="l" t="t" r="r" b="b"/>
            <a:pathLst>
              <a:path w="1571625" h="1000125">
                <a:moveTo>
                  <a:pt x="0" y="166624"/>
                </a:moveTo>
                <a:lnTo>
                  <a:pt x="5954" y="122310"/>
                </a:lnTo>
                <a:lnTo>
                  <a:pt x="22756" y="82502"/>
                </a:lnTo>
                <a:lnTo>
                  <a:pt x="48820" y="48783"/>
                </a:lnTo>
                <a:lnTo>
                  <a:pt x="82555" y="22737"/>
                </a:lnTo>
                <a:lnTo>
                  <a:pt x="122374" y="5948"/>
                </a:lnTo>
                <a:lnTo>
                  <a:pt x="166687" y="0"/>
                </a:lnTo>
                <a:lnTo>
                  <a:pt x="1404962" y="0"/>
                </a:lnTo>
                <a:lnTo>
                  <a:pt x="1449275" y="5948"/>
                </a:lnTo>
                <a:lnTo>
                  <a:pt x="1489083" y="22737"/>
                </a:lnTo>
                <a:lnTo>
                  <a:pt x="1522803" y="48783"/>
                </a:lnTo>
                <a:lnTo>
                  <a:pt x="1548849" y="82502"/>
                </a:lnTo>
                <a:lnTo>
                  <a:pt x="1565638" y="122310"/>
                </a:lnTo>
                <a:lnTo>
                  <a:pt x="1571586" y="166624"/>
                </a:lnTo>
                <a:lnTo>
                  <a:pt x="1571586" y="833386"/>
                </a:lnTo>
                <a:lnTo>
                  <a:pt x="1565638" y="877700"/>
                </a:lnTo>
                <a:lnTo>
                  <a:pt x="1548849" y="917521"/>
                </a:lnTo>
                <a:lnTo>
                  <a:pt x="1522803" y="951260"/>
                </a:lnTo>
                <a:lnTo>
                  <a:pt x="1489083" y="977326"/>
                </a:lnTo>
                <a:lnTo>
                  <a:pt x="1449275" y="994131"/>
                </a:lnTo>
                <a:lnTo>
                  <a:pt x="1404962" y="1000086"/>
                </a:lnTo>
                <a:lnTo>
                  <a:pt x="166687" y="1000086"/>
                </a:lnTo>
                <a:lnTo>
                  <a:pt x="122374" y="994131"/>
                </a:lnTo>
                <a:lnTo>
                  <a:pt x="82555" y="977326"/>
                </a:lnTo>
                <a:lnTo>
                  <a:pt x="48820" y="951260"/>
                </a:lnTo>
                <a:lnTo>
                  <a:pt x="22756" y="917521"/>
                </a:lnTo>
                <a:lnTo>
                  <a:pt x="5954" y="877700"/>
                </a:lnTo>
                <a:lnTo>
                  <a:pt x="0" y="833386"/>
                </a:lnTo>
                <a:lnTo>
                  <a:pt x="0" y="16662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3004" y="5163311"/>
            <a:ext cx="1239012" cy="7924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79575" y="5163311"/>
            <a:ext cx="595884" cy="792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03019" y="5163311"/>
            <a:ext cx="559307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89888" y="5163311"/>
            <a:ext cx="734568" cy="7924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52016" y="5163311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3004" y="5590032"/>
            <a:ext cx="1431036" cy="7924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71600" y="5590032"/>
            <a:ext cx="595884" cy="7924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95044" y="5590032"/>
            <a:ext cx="734568" cy="7924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57172" y="559003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6305" y="5347842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21" y="84962"/>
                </a:moveTo>
                <a:lnTo>
                  <a:pt x="311213" y="84962"/>
                </a:lnTo>
                <a:lnTo>
                  <a:pt x="321208" y="98297"/>
                </a:lnTo>
                <a:lnTo>
                  <a:pt x="325259" y="103504"/>
                </a:lnTo>
                <a:lnTo>
                  <a:pt x="461886" y="274586"/>
                </a:lnTo>
                <a:lnTo>
                  <a:pt x="481825" y="272681"/>
                </a:lnTo>
                <a:lnTo>
                  <a:pt x="481825" y="192785"/>
                </a:lnTo>
                <a:lnTo>
                  <a:pt x="459625" y="192785"/>
                </a:lnTo>
                <a:lnTo>
                  <a:pt x="454774" y="186308"/>
                </a:lnTo>
                <a:lnTo>
                  <a:pt x="450037" y="180212"/>
                </a:lnTo>
                <a:lnTo>
                  <a:pt x="445414" y="174370"/>
                </a:lnTo>
                <a:lnTo>
                  <a:pt x="374021" y="84962"/>
                </a:lnTo>
                <a:close/>
              </a:path>
              <a:path w="629285" h="338454">
                <a:moveTo>
                  <a:pt x="260578" y="29971"/>
                </a:moveTo>
                <a:lnTo>
                  <a:pt x="261099" y="38734"/>
                </a:lnTo>
                <a:lnTo>
                  <a:pt x="286994" y="46354"/>
                </a:lnTo>
                <a:lnTo>
                  <a:pt x="288378" y="48259"/>
                </a:lnTo>
                <a:lnTo>
                  <a:pt x="288493" y="51307"/>
                </a:lnTo>
                <a:lnTo>
                  <a:pt x="288650" y="57382"/>
                </a:lnTo>
                <a:lnTo>
                  <a:pt x="288762" y="236926"/>
                </a:lnTo>
                <a:lnTo>
                  <a:pt x="288650" y="245323"/>
                </a:lnTo>
                <a:lnTo>
                  <a:pt x="260578" y="264540"/>
                </a:lnTo>
                <a:lnTo>
                  <a:pt x="261454" y="273202"/>
                </a:lnTo>
                <a:lnTo>
                  <a:pt x="292431" y="272714"/>
                </a:lnTo>
                <a:lnTo>
                  <a:pt x="338920" y="272681"/>
                </a:lnTo>
                <a:lnTo>
                  <a:pt x="338429" y="264185"/>
                </a:lnTo>
                <a:lnTo>
                  <a:pt x="316242" y="258114"/>
                </a:lnTo>
                <a:lnTo>
                  <a:pt x="313461" y="257428"/>
                </a:lnTo>
                <a:lnTo>
                  <a:pt x="312026" y="255409"/>
                </a:lnTo>
                <a:lnTo>
                  <a:pt x="311899" y="252056"/>
                </a:lnTo>
                <a:lnTo>
                  <a:pt x="311757" y="245323"/>
                </a:lnTo>
                <a:lnTo>
                  <a:pt x="311642" y="236926"/>
                </a:lnTo>
                <a:lnTo>
                  <a:pt x="311556" y="101345"/>
                </a:lnTo>
                <a:lnTo>
                  <a:pt x="311442" y="93471"/>
                </a:lnTo>
                <a:lnTo>
                  <a:pt x="311213" y="84962"/>
                </a:lnTo>
                <a:lnTo>
                  <a:pt x="374021" y="84962"/>
                </a:lnTo>
                <a:lnTo>
                  <a:pt x="330618" y="30606"/>
                </a:lnTo>
                <a:lnTo>
                  <a:pt x="297865" y="30606"/>
                </a:lnTo>
                <a:lnTo>
                  <a:pt x="260578" y="29971"/>
                </a:lnTo>
                <a:close/>
              </a:path>
              <a:path w="629285" h="338454">
                <a:moveTo>
                  <a:pt x="338920" y="272681"/>
                </a:moveTo>
                <a:lnTo>
                  <a:pt x="300456" y="272681"/>
                </a:lnTo>
                <a:lnTo>
                  <a:pt x="308521" y="272714"/>
                </a:lnTo>
                <a:lnTo>
                  <a:pt x="338950" y="273202"/>
                </a:lnTo>
                <a:lnTo>
                  <a:pt x="338920" y="272681"/>
                </a:lnTo>
                <a:close/>
              </a:path>
              <a:path w="629285" h="338454">
                <a:moveTo>
                  <a:pt x="431711" y="29971"/>
                </a:moveTo>
                <a:lnTo>
                  <a:pt x="432231" y="39115"/>
                </a:lnTo>
                <a:lnTo>
                  <a:pt x="454431" y="45211"/>
                </a:lnTo>
                <a:lnTo>
                  <a:pt x="457314" y="45973"/>
                </a:lnTo>
                <a:lnTo>
                  <a:pt x="458825" y="47751"/>
                </a:lnTo>
                <a:lnTo>
                  <a:pt x="459329" y="180212"/>
                </a:lnTo>
                <a:lnTo>
                  <a:pt x="459440" y="186308"/>
                </a:lnTo>
                <a:lnTo>
                  <a:pt x="459625" y="192785"/>
                </a:lnTo>
                <a:lnTo>
                  <a:pt x="481825" y="192785"/>
                </a:lnTo>
                <a:lnTo>
                  <a:pt x="481962" y="63753"/>
                </a:lnTo>
                <a:lnTo>
                  <a:pt x="482136" y="56800"/>
                </a:lnTo>
                <a:lnTo>
                  <a:pt x="482460" y="48259"/>
                </a:lnTo>
                <a:lnTo>
                  <a:pt x="483844" y="46354"/>
                </a:lnTo>
                <a:lnTo>
                  <a:pt x="510082" y="38734"/>
                </a:lnTo>
                <a:lnTo>
                  <a:pt x="509281" y="30606"/>
                </a:lnTo>
                <a:lnTo>
                  <a:pt x="470547" y="30606"/>
                </a:lnTo>
                <a:lnTo>
                  <a:pt x="431711" y="29971"/>
                </a:lnTo>
                <a:close/>
              </a:path>
              <a:path w="629285" h="338454">
                <a:moveTo>
                  <a:pt x="330111" y="29971"/>
                </a:moveTo>
                <a:lnTo>
                  <a:pt x="322374" y="30231"/>
                </a:lnTo>
                <a:lnTo>
                  <a:pt x="306252" y="30561"/>
                </a:lnTo>
                <a:lnTo>
                  <a:pt x="297865" y="30606"/>
                </a:lnTo>
                <a:lnTo>
                  <a:pt x="330618" y="30606"/>
                </a:lnTo>
                <a:lnTo>
                  <a:pt x="330111" y="29971"/>
                </a:lnTo>
                <a:close/>
              </a:path>
              <a:path w="629285" h="338454">
                <a:moveTo>
                  <a:pt x="509219" y="29971"/>
                </a:moveTo>
                <a:lnTo>
                  <a:pt x="470547" y="30606"/>
                </a:lnTo>
                <a:lnTo>
                  <a:pt x="509281" y="30606"/>
                </a:lnTo>
                <a:lnTo>
                  <a:pt x="509219" y="29971"/>
                </a:lnTo>
                <a:close/>
              </a:path>
              <a:path w="629285" h="338454">
                <a:moveTo>
                  <a:pt x="126237" y="29971"/>
                </a:moveTo>
                <a:lnTo>
                  <a:pt x="126758" y="38734"/>
                </a:lnTo>
                <a:lnTo>
                  <a:pt x="152641" y="46354"/>
                </a:lnTo>
                <a:lnTo>
                  <a:pt x="154038" y="48259"/>
                </a:lnTo>
                <a:lnTo>
                  <a:pt x="154152" y="51307"/>
                </a:lnTo>
                <a:lnTo>
                  <a:pt x="154248" y="54609"/>
                </a:lnTo>
                <a:lnTo>
                  <a:pt x="154345" y="59054"/>
                </a:lnTo>
                <a:lnTo>
                  <a:pt x="154470" y="231520"/>
                </a:lnTo>
                <a:lnTo>
                  <a:pt x="154357" y="242798"/>
                </a:lnTo>
                <a:lnTo>
                  <a:pt x="126237" y="264540"/>
                </a:lnTo>
                <a:lnTo>
                  <a:pt x="127101" y="273202"/>
                </a:lnTo>
                <a:lnTo>
                  <a:pt x="166436" y="272714"/>
                </a:lnTo>
                <a:lnTo>
                  <a:pt x="234563" y="272681"/>
                </a:lnTo>
                <a:lnTo>
                  <a:pt x="234073" y="264540"/>
                </a:lnTo>
                <a:lnTo>
                  <a:pt x="212750" y="258470"/>
                </a:lnTo>
                <a:lnTo>
                  <a:pt x="208940" y="257428"/>
                </a:lnTo>
                <a:lnTo>
                  <a:pt x="206971" y="255409"/>
                </a:lnTo>
                <a:lnTo>
                  <a:pt x="206857" y="252399"/>
                </a:lnTo>
                <a:lnTo>
                  <a:pt x="206743" y="247891"/>
                </a:lnTo>
                <a:lnTo>
                  <a:pt x="206654" y="242798"/>
                </a:lnTo>
                <a:lnTo>
                  <a:pt x="206540" y="231520"/>
                </a:lnTo>
                <a:lnTo>
                  <a:pt x="206654" y="59054"/>
                </a:lnTo>
                <a:lnTo>
                  <a:pt x="211366" y="45211"/>
                </a:lnTo>
                <a:lnTo>
                  <a:pt x="234594" y="38734"/>
                </a:lnTo>
                <a:lnTo>
                  <a:pt x="233793" y="30606"/>
                </a:lnTo>
                <a:lnTo>
                  <a:pt x="179641" y="30606"/>
                </a:lnTo>
                <a:lnTo>
                  <a:pt x="138611" y="30231"/>
                </a:lnTo>
                <a:lnTo>
                  <a:pt x="126237" y="29971"/>
                </a:lnTo>
                <a:close/>
              </a:path>
              <a:path w="629285" h="338454">
                <a:moveTo>
                  <a:pt x="234563" y="272681"/>
                </a:moveTo>
                <a:lnTo>
                  <a:pt x="181190" y="272681"/>
                </a:lnTo>
                <a:lnTo>
                  <a:pt x="195521" y="272714"/>
                </a:lnTo>
                <a:lnTo>
                  <a:pt x="234594" y="273202"/>
                </a:lnTo>
                <a:lnTo>
                  <a:pt x="234563" y="272681"/>
                </a:lnTo>
                <a:close/>
              </a:path>
              <a:path w="629285" h="338454">
                <a:moveTo>
                  <a:pt x="233730" y="29971"/>
                </a:moveTo>
                <a:lnTo>
                  <a:pt x="221377" y="30231"/>
                </a:lnTo>
                <a:lnTo>
                  <a:pt x="179641" y="30606"/>
                </a:lnTo>
                <a:lnTo>
                  <a:pt x="233793" y="30606"/>
                </a:lnTo>
                <a:lnTo>
                  <a:pt x="233730" y="29971"/>
                </a:lnTo>
                <a:close/>
              </a:path>
              <a:path w="629285" h="338454">
                <a:moveTo>
                  <a:pt x="543369" y="0"/>
                </a:moveTo>
                <a:lnTo>
                  <a:pt x="535393" y="6857"/>
                </a:lnTo>
                <a:lnTo>
                  <a:pt x="559594" y="40100"/>
                </a:lnTo>
                <a:lnTo>
                  <a:pt x="576878" y="78295"/>
                </a:lnTo>
                <a:lnTo>
                  <a:pt x="587246" y="121443"/>
                </a:lnTo>
                <a:lnTo>
                  <a:pt x="590702" y="169544"/>
                </a:lnTo>
                <a:lnTo>
                  <a:pt x="587246" y="217309"/>
                </a:lnTo>
                <a:lnTo>
                  <a:pt x="576878" y="260211"/>
                </a:lnTo>
                <a:lnTo>
                  <a:pt x="559594" y="298259"/>
                </a:lnTo>
                <a:lnTo>
                  <a:pt x="535393" y="331457"/>
                </a:lnTo>
                <a:lnTo>
                  <a:pt x="543369" y="338391"/>
                </a:lnTo>
                <a:lnTo>
                  <a:pt x="580832" y="302760"/>
                </a:lnTo>
                <a:lnTo>
                  <a:pt x="607580" y="262616"/>
                </a:lnTo>
                <a:lnTo>
                  <a:pt x="623622" y="217958"/>
                </a:lnTo>
                <a:lnTo>
                  <a:pt x="628967" y="168782"/>
                </a:lnTo>
                <a:lnTo>
                  <a:pt x="623622" y="119943"/>
                </a:lnTo>
                <a:lnTo>
                  <a:pt x="607580" y="75533"/>
                </a:lnTo>
                <a:lnTo>
                  <a:pt x="580832" y="35552"/>
                </a:lnTo>
                <a:lnTo>
                  <a:pt x="543369" y="0"/>
                </a:lnTo>
                <a:close/>
              </a:path>
              <a:path w="629285" h="338454">
                <a:moveTo>
                  <a:pt x="85648" y="0"/>
                </a:moveTo>
                <a:lnTo>
                  <a:pt x="48177" y="35599"/>
                </a:lnTo>
                <a:lnTo>
                  <a:pt x="21412" y="75723"/>
                </a:lnTo>
                <a:lnTo>
                  <a:pt x="5353" y="120372"/>
                </a:lnTo>
                <a:lnTo>
                  <a:pt x="0" y="169544"/>
                </a:lnTo>
                <a:lnTo>
                  <a:pt x="5353" y="218387"/>
                </a:lnTo>
                <a:lnTo>
                  <a:pt x="21412" y="262807"/>
                </a:lnTo>
                <a:lnTo>
                  <a:pt x="48177" y="302808"/>
                </a:lnTo>
                <a:lnTo>
                  <a:pt x="85648" y="338391"/>
                </a:lnTo>
                <a:lnTo>
                  <a:pt x="93624" y="331457"/>
                </a:lnTo>
                <a:lnTo>
                  <a:pt x="69428" y="298211"/>
                </a:lnTo>
                <a:lnTo>
                  <a:pt x="52144" y="260021"/>
                </a:lnTo>
                <a:lnTo>
                  <a:pt x="41773" y="216880"/>
                </a:lnTo>
                <a:lnTo>
                  <a:pt x="38315" y="168782"/>
                </a:lnTo>
                <a:lnTo>
                  <a:pt x="41773" y="121015"/>
                </a:lnTo>
                <a:lnTo>
                  <a:pt x="52144" y="78104"/>
                </a:lnTo>
                <a:lnTo>
                  <a:pt x="69428" y="40052"/>
                </a:lnTo>
                <a:lnTo>
                  <a:pt x="93624" y="6857"/>
                </a:lnTo>
                <a:lnTo>
                  <a:pt x="8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26884" y="5377815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37" y="259"/>
                </a:lnTo>
                <a:lnTo>
                  <a:pt x="21462" y="460"/>
                </a:lnTo>
                <a:lnTo>
                  <a:pt x="30078" y="589"/>
                </a:lnTo>
                <a:lnTo>
                  <a:pt x="37287" y="635"/>
                </a:lnTo>
                <a:lnTo>
                  <a:pt x="45674" y="589"/>
                </a:lnTo>
                <a:lnTo>
                  <a:pt x="53843" y="460"/>
                </a:lnTo>
                <a:lnTo>
                  <a:pt x="61795" y="259"/>
                </a:lnTo>
                <a:lnTo>
                  <a:pt x="69532" y="0"/>
                </a:lnTo>
                <a:lnTo>
                  <a:pt x="184835" y="144399"/>
                </a:lnTo>
                <a:lnTo>
                  <a:pt x="189458" y="150241"/>
                </a:lnTo>
                <a:lnTo>
                  <a:pt x="194195" y="156337"/>
                </a:lnTo>
                <a:lnTo>
                  <a:pt x="199047" y="162814"/>
                </a:lnTo>
                <a:lnTo>
                  <a:pt x="198818" y="154813"/>
                </a:lnTo>
                <a:lnTo>
                  <a:pt x="198704" y="147066"/>
                </a:lnTo>
                <a:lnTo>
                  <a:pt x="198704" y="139700"/>
                </a:lnTo>
                <a:lnTo>
                  <a:pt x="198704" y="49403"/>
                </a:lnTo>
                <a:lnTo>
                  <a:pt x="193852" y="15240"/>
                </a:lnTo>
                <a:lnTo>
                  <a:pt x="171653" y="9144"/>
                </a:lnTo>
                <a:lnTo>
                  <a:pt x="171132" y="0"/>
                </a:lnTo>
                <a:lnTo>
                  <a:pt x="182533" y="259"/>
                </a:lnTo>
                <a:lnTo>
                  <a:pt x="192808" y="460"/>
                </a:lnTo>
                <a:lnTo>
                  <a:pt x="201954" y="589"/>
                </a:lnTo>
                <a:lnTo>
                  <a:pt x="209969" y="635"/>
                </a:lnTo>
                <a:lnTo>
                  <a:pt x="218108" y="589"/>
                </a:lnTo>
                <a:lnTo>
                  <a:pt x="227266" y="460"/>
                </a:lnTo>
                <a:lnTo>
                  <a:pt x="237443" y="259"/>
                </a:lnTo>
                <a:lnTo>
                  <a:pt x="248640" y="0"/>
                </a:lnTo>
                <a:lnTo>
                  <a:pt x="249504" y="8763"/>
                </a:lnTo>
                <a:lnTo>
                  <a:pt x="225920" y="15621"/>
                </a:lnTo>
                <a:lnTo>
                  <a:pt x="223265" y="16383"/>
                </a:lnTo>
                <a:lnTo>
                  <a:pt x="221881" y="18288"/>
                </a:lnTo>
                <a:lnTo>
                  <a:pt x="221767" y="21336"/>
                </a:lnTo>
                <a:lnTo>
                  <a:pt x="221536" y="27410"/>
                </a:lnTo>
                <a:lnTo>
                  <a:pt x="221373" y="34210"/>
                </a:lnTo>
                <a:lnTo>
                  <a:pt x="221278" y="41749"/>
                </a:lnTo>
                <a:lnTo>
                  <a:pt x="221246" y="50038"/>
                </a:lnTo>
                <a:lnTo>
                  <a:pt x="221246" y="242709"/>
                </a:lnTo>
                <a:lnTo>
                  <a:pt x="201307" y="244614"/>
                </a:lnTo>
                <a:lnTo>
                  <a:pt x="64681" y="73533"/>
                </a:lnTo>
                <a:lnTo>
                  <a:pt x="60629" y="68326"/>
                </a:lnTo>
                <a:lnTo>
                  <a:pt x="55956" y="62103"/>
                </a:lnTo>
                <a:lnTo>
                  <a:pt x="50634" y="54991"/>
                </a:lnTo>
                <a:lnTo>
                  <a:pt x="50863" y="63500"/>
                </a:lnTo>
                <a:lnTo>
                  <a:pt x="50977" y="71374"/>
                </a:lnTo>
                <a:lnTo>
                  <a:pt x="50977" y="78486"/>
                </a:lnTo>
                <a:lnTo>
                  <a:pt x="50977" y="188214"/>
                </a:lnTo>
                <a:lnTo>
                  <a:pt x="52882" y="227457"/>
                </a:lnTo>
                <a:lnTo>
                  <a:pt x="55664" y="228142"/>
                </a:lnTo>
                <a:lnTo>
                  <a:pt x="77850" y="234213"/>
                </a:lnTo>
                <a:lnTo>
                  <a:pt x="78371" y="243230"/>
                </a:lnTo>
                <a:lnTo>
                  <a:pt x="67192" y="243004"/>
                </a:lnTo>
                <a:lnTo>
                  <a:pt x="57048" y="242841"/>
                </a:lnTo>
                <a:lnTo>
                  <a:pt x="47942" y="242742"/>
                </a:lnTo>
                <a:lnTo>
                  <a:pt x="39878" y="242709"/>
                </a:lnTo>
                <a:lnTo>
                  <a:pt x="31853" y="242742"/>
                </a:lnTo>
                <a:lnTo>
                  <a:pt x="22677" y="242841"/>
                </a:lnTo>
                <a:lnTo>
                  <a:pt x="12351" y="243004"/>
                </a:lnTo>
                <a:lnTo>
                  <a:pt x="876" y="243230"/>
                </a:lnTo>
                <a:lnTo>
                  <a:pt x="0" y="234569"/>
                </a:lnTo>
                <a:lnTo>
                  <a:pt x="28182" y="207125"/>
                </a:lnTo>
                <a:lnTo>
                  <a:pt x="28270" y="188214"/>
                </a:lnTo>
                <a:lnTo>
                  <a:pt x="28270" y="50038"/>
                </a:lnTo>
                <a:lnTo>
                  <a:pt x="23761" y="15621"/>
                </a:lnTo>
                <a:lnTo>
                  <a:pt x="520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2543" y="537781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3" y="259"/>
                </a:lnTo>
                <a:lnTo>
                  <a:pt x="25396" y="460"/>
                </a:lnTo>
                <a:lnTo>
                  <a:pt x="39072" y="589"/>
                </a:lnTo>
                <a:lnTo>
                  <a:pt x="53403" y="635"/>
                </a:lnTo>
                <a:lnTo>
                  <a:pt x="68093" y="589"/>
                </a:lnTo>
                <a:lnTo>
                  <a:pt x="82005" y="460"/>
                </a:lnTo>
                <a:lnTo>
                  <a:pt x="95139" y="259"/>
                </a:lnTo>
                <a:lnTo>
                  <a:pt x="107492" y="0"/>
                </a:lnTo>
                <a:lnTo>
                  <a:pt x="108356" y="8763"/>
                </a:lnTo>
                <a:lnTo>
                  <a:pt x="85128" y="15240"/>
                </a:lnTo>
                <a:lnTo>
                  <a:pt x="82359" y="15875"/>
                </a:lnTo>
                <a:lnTo>
                  <a:pt x="80848" y="17653"/>
                </a:lnTo>
                <a:lnTo>
                  <a:pt x="80619" y="20447"/>
                </a:lnTo>
                <a:lnTo>
                  <a:pt x="80505" y="24638"/>
                </a:lnTo>
                <a:lnTo>
                  <a:pt x="80416" y="29083"/>
                </a:lnTo>
                <a:lnTo>
                  <a:pt x="80365" y="33909"/>
                </a:lnTo>
                <a:lnTo>
                  <a:pt x="80302" y="38608"/>
                </a:lnTo>
                <a:lnTo>
                  <a:pt x="80276" y="43815"/>
                </a:lnTo>
                <a:lnTo>
                  <a:pt x="80276" y="49403"/>
                </a:lnTo>
                <a:lnTo>
                  <a:pt x="80276" y="188214"/>
                </a:lnTo>
                <a:lnTo>
                  <a:pt x="80276" y="195199"/>
                </a:lnTo>
                <a:lnTo>
                  <a:pt x="80302" y="201549"/>
                </a:lnTo>
                <a:lnTo>
                  <a:pt x="80365" y="207137"/>
                </a:lnTo>
                <a:lnTo>
                  <a:pt x="80416" y="212826"/>
                </a:lnTo>
                <a:lnTo>
                  <a:pt x="86512" y="228498"/>
                </a:lnTo>
                <a:lnTo>
                  <a:pt x="107835" y="234569"/>
                </a:lnTo>
                <a:lnTo>
                  <a:pt x="108356" y="243230"/>
                </a:lnTo>
                <a:lnTo>
                  <a:pt x="95983" y="243004"/>
                </a:lnTo>
                <a:lnTo>
                  <a:pt x="82959" y="242841"/>
                </a:lnTo>
                <a:lnTo>
                  <a:pt x="69283" y="242742"/>
                </a:lnTo>
                <a:lnTo>
                  <a:pt x="54952" y="242709"/>
                </a:lnTo>
                <a:lnTo>
                  <a:pt x="40198" y="242742"/>
                </a:lnTo>
                <a:lnTo>
                  <a:pt x="26265" y="242841"/>
                </a:lnTo>
                <a:lnTo>
                  <a:pt x="13153" y="243004"/>
                </a:lnTo>
                <a:lnTo>
                  <a:pt x="863" y="243230"/>
                </a:lnTo>
                <a:lnTo>
                  <a:pt x="0" y="234569"/>
                </a:lnTo>
                <a:lnTo>
                  <a:pt x="23228" y="228142"/>
                </a:lnTo>
                <a:lnTo>
                  <a:pt x="26123" y="227342"/>
                </a:lnTo>
                <a:lnTo>
                  <a:pt x="27685" y="225552"/>
                </a:lnTo>
                <a:lnTo>
                  <a:pt x="27914" y="222770"/>
                </a:lnTo>
                <a:lnTo>
                  <a:pt x="28028" y="218147"/>
                </a:lnTo>
                <a:lnTo>
                  <a:pt x="28117" y="212979"/>
                </a:lnTo>
                <a:lnTo>
                  <a:pt x="28168" y="207264"/>
                </a:lnTo>
                <a:lnTo>
                  <a:pt x="28232" y="201549"/>
                </a:lnTo>
                <a:lnTo>
                  <a:pt x="28257" y="195199"/>
                </a:lnTo>
                <a:lnTo>
                  <a:pt x="28257" y="188214"/>
                </a:lnTo>
                <a:lnTo>
                  <a:pt x="28257" y="50038"/>
                </a:lnTo>
                <a:lnTo>
                  <a:pt x="28257" y="44323"/>
                </a:lnTo>
                <a:lnTo>
                  <a:pt x="28232" y="38989"/>
                </a:lnTo>
                <a:lnTo>
                  <a:pt x="28168" y="34290"/>
                </a:lnTo>
                <a:lnTo>
                  <a:pt x="28117" y="29591"/>
                </a:lnTo>
                <a:lnTo>
                  <a:pt x="23749" y="15621"/>
                </a:lnTo>
                <a:lnTo>
                  <a:pt x="520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01699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7975" y="0"/>
                </a:moveTo>
                <a:lnTo>
                  <a:pt x="45439" y="35552"/>
                </a:lnTo>
                <a:lnTo>
                  <a:pt x="72186" y="75533"/>
                </a:lnTo>
                <a:lnTo>
                  <a:pt x="88228" y="119943"/>
                </a:lnTo>
                <a:lnTo>
                  <a:pt x="93573" y="168782"/>
                </a:lnTo>
                <a:lnTo>
                  <a:pt x="88228" y="217958"/>
                </a:lnTo>
                <a:lnTo>
                  <a:pt x="72186" y="262616"/>
                </a:lnTo>
                <a:lnTo>
                  <a:pt x="45439" y="302760"/>
                </a:lnTo>
                <a:lnTo>
                  <a:pt x="7975" y="338391"/>
                </a:lnTo>
                <a:lnTo>
                  <a:pt x="0" y="331457"/>
                </a:lnTo>
                <a:lnTo>
                  <a:pt x="24201" y="298259"/>
                </a:lnTo>
                <a:lnTo>
                  <a:pt x="41484" y="260211"/>
                </a:lnTo>
                <a:lnTo>
                  <a:pt x="51852" y="217309"/>
                </a:lnTo>
                <a:lnTo>
                  <a:pt x="55308" y="169544"/>
                </a:lnTo>
                <a:lnTo>
                  <a:pt x="51852" y="121443"/>
                </a:lnTo>
                <a:lnTo>
                  <a:pt x="41484" y="78295"/>
                </a:lnTo>
                <a:lnTo>
                  <a:pt x="24201" y="40100"/>
                </a:lnTo>
                <a:lnTo>
                  <a:pt x="0" y="6857"/>
                </a:lnTo>
                <a:lnTo>
                  <a:pt x="797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6305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648" y="0"/>
                </a:moveTo>
                <a:lnTo>
                  <a:pt x="93624" y="6857"/>
                </a:lnTo>
                <a:lnTo>
                  <a:pt x="69428" y="40052"/>
                </a:lnTo>
                <a:lnTo>
                  <a:pt x="52144" y="78104"/>
                </a:lnTo>
                <a:lnTo>
                  <a:pt x="41773" y="121015"/>
                </a:lnTo>
                <a:lnTo>
                  <a:pt x="38315" y="168782"/>
                </a:lnTo>
                <a:lnTo>
                  <a:pt x="41773" y="216880"/>
                </a:lnTo>
                <a:lnTo>
                  <a:pt x="52144" y="260021"/>
                </a:lnTo>
                <a:lnTo>
                  <a:pt x="69428" y="298211"/>
                </a:lnTo>
                <a:lnTo>
                  <a:pt x="93624" y="331457"/>
                </a:lnTo>
                <a:lnTo>
                  <a:pt x="85648" y="338391"/>
                </a:lnTo>
                <a:lnTo>
                  <a:pt x="48177" y="302808"/>
                </a:lnTo>
                <a:lnTo>
                  <a:pt x="21412" y="262807"/>
                </a:lnTo>
                <a:lnTo>
                  <a:pt x="5353" y="218387"/>
                </a:lnTo>
                <a:lnTo>
                  <a:pt x="0" y="169544"/>
                </a:lnTo>
                <a:lnTo>
                  <a:pt x="5353" y="120372"/>
                </a:lnTo>
                <a:lnTo>
                  <a:pt x="21412" y="75723"/>
                </a:lnTo>
                <a:lnTo>
                  <a:pt x="48177" y="35599"/>
                </a:lnTo>
                <a:lnTo>
                  <a:pt x="85648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20749" y="5534322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20749" y="5521665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4363" y="5373751"/>
            <a:ext cx="237489" cy="25318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34363" y="5373751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256" y="0"/>
                </a:moveTo>
                <a:lnTo>
                  <a:pt x="190494" y="4018"/>
                </a:lnTo>
                <a:lnTo>
                  <a:pt x="207137" y="8762"/>
                </a:lnTo>
                <a:lnTo>
                  <a:pt x="196087" y="68072"/>
                </a:lnTo>
                <a:lnTo>
                  <a:pt x="186309" y="69342"/>
                </a:lnTo>
                <a:lnTo>
                  <a:pt x="174244" y="21590"/>
                </a:lnTo>
                <a:lnTo>
                  <a:pt x="166622" y="19516"/>
                </a:lnTo>
                <a:lnTo>
                  <a:pt x="158416" y="18049"/>
                </a:lnTo>
                <a:lnTo>
                  <a:pt x="149615" y="17178"/>
                </a:lnTo>
                <a:lnTo>
                  <a:pt x="140207" y="16890"/>
                </a:lnTo>
                <a:lnTo>
                  <a:pt x="121848" y="18698"/>
                </a:lnTo>
                <a:lnTo>
                  <a:pt x="79629" y="45720"/>
                </a:lnTo>
                <a:lnTo>
                  <a:pt x="59269" y="101209"/>
                </a:lnTo>
                <a:lnTo>
                  <a:pt x="57912" y="125095"/>
                </a:lnTo>
                <a:lnTo>
                  <a:pt x="59271" y="149953"/>
                </a:lnTo>
                <a:lnTo>
                  <a:pt x="70181" y="191049"/>
                </a:lnTo>
                <a:lnTo>
                  <a:pt x="105981" y="229352"/>
                </a:lnTo>
                <a:lnTo>
                  <a:pt x="140969" y="236715"/>
                </a:lnTo>
                <a:lnTo>
                  <a:pt x="147193" y="236715"/>
                </a:lnTo>
                <a:lnTo>
                  <a:pt x="153924" y="236194"/>
                </a:lnTo>
                <a:lnTo>
                  <a:pt x="161036" y="235165"/>
                </a:lnTo>
                <a:lnTo>
                  <a:pt x="161036" y="189611"/>
                </a:lnTo>
                <a:lnTo>
                  <a:pt x="161036" y="183769"/>
                </a:lnTo>
                <a:lnTo>
                  <a:pt x="161036" y="178562"/>
                </a:lnTo>
                <a:lnTo>
                  <a:pt x="160909" y="173736"/>
                </a:lnTo>
                <a:lnTo>
                  <a:pt x="160909" y="169037"/>
                </a:lnTo>
                <a:lnTo>
                  <a:pt x="160781" y="164719"/>
                </a:lnTo>
                <a:lnTo>
                  <a:pt x="160655" y="160782"/>
                </a:lnTo>
                <a:lnTo>
                  <a:pt x="160655" y="157734"/>
                </a:lnTo>
                <a:lnTo>
                  <a:pt x="159131" y="155829"/>
                </a:lnTo>
                <a:lnTo>
                  <a:pt x="156337" y="155067"/>
                </a:lnTo>
                <a:lnTo>
                  <a:pt x="132842" y="148336"/>
                </a:lnTo>
                <a:lnTo>
                  <a:pt x="132334" y="139573"/>
                </a:lnTo>
                <a:lnTo>
                  <a:pt x="144883" y="139832"/>
                </a:lnTo>
                <a:lnTo>
                  <a:pt x="157956" y="140033"/>
                </a:lnTo>
                <a:lnTo>
                  <a:pt x="171553" y="140162"/>
                </a:lnTo>
                <a:lnTo>
                  <a:pt x="185674" y="140208"/>
                </a:lnTo>
                <a:lnTo>
                  <a:pt x="199987" y="140162"/>
                </a:lnTo>
                <a:lnTo>
                  <a:pt x="213217" y="140033"/>
                </a:lnTo>
                <a:lnTo>
                  <a:pt x="225375" y="139832"/>
                </a:lnTo>
                <a:lnTo>
                  <a:pt x="236474" y="139573"/>
                </a:lnTo>
                <a:lnTo>
                  <a:pt x="237489" y="148336"/>
                </a:lnTo>
                <a:lnTo>
                  <a:pt x="216916" y="154051"/>
                </a:lnTo>
                <a:lnTo>
                  <a:pt x="214122" y="154812"/>
                </a:lnTo>
                <a:lnTo>
                  <a:pt x="212598" y="156590"/>
                </a:lnTo>
                <a:lnTo>
                  <a:pt x="212344" y="159258"/>
                </a:lnTo>
                <a:lnTo>
                  <a:pt x="212217" y="163830"/>
                </a:lnTo>
                <a:lnTo>
                  <a:pt x="212217" y="168529"/>
                </a:lnTo>
                <a:lnTo>
                  <a:pt x="212089" y="173355"/>
                </a:lnTo>
                <a:lnTo>
                  <a:pt x="212089" y="178181"/>
                </a:lnTo>
                <a:lnTo>
                  <a:pt x="212089" y="183261"/>
                </a:lnTo>
                <a:lnTo>
                  <a:pt x="212089" y="188849"/>
                </a:lnTo>
                <a:lnTo>
                  <a:pt x="212089" y="243484"/>
                </a:lnTo>
                <a:lnTo>
                  <a:pt x="210819" y="244690"/>
                </a:lnTo>
                <a:lnTo>
                  <a:pt x="192389" y="248408"/>
                </a:lnTo>
                <a:lnTo>
                  <a:pt x="174434" y="251063"/>
                </a:lnTo>
                <a:lnTo>
                  <a:pt x="156956" y="252656"/>
                </a:lnTo>
                <a:lnTo>
                  <a:pt x="139954" y="253187"/>
                </a:lnTo>
                <a:lnTo>
                  <a:pt x="109898" y="251172"/>
                </a:lnTo>
                <a:lnTo>
                  <a:pt x="59122" y="235051"/>
                </a:lnTo>
                <a:lnTo>
                  <a:pt x="21591" y="203197"/>
                </a:lnTo>
                <a:lnTo>
                  <a:pt x="2403" y="158203"/>
                </a:lnTo>
                <a:lnTo>
                  <a:pt x="0" y="130937"/>
                </a:lnTo>
                <a:lnTo>
                  <a:pt x="2403" y="101931"/>
                </a:lnTo>
                <a:lnTo>
                  <a:pt x="21591" y="53873"/>
                </a:lnTo>
                <a:lnTo>
                  <a:pt x="59334" y="19609"/>
                </a:lnTo>
                <a:lnTo>
                  <a:pt x="111773" y="2186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60209" y="5768416"/>
            <a:ext cx="918527" cy="35063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12772" y="5961080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12772" y="59484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39519" y="5800521"/>
            <a:ext cx="237489" cy="25313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39519" y="5800521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256" y="0"/>
                </a:moveTo>
                <a:lnTo>
                  <a:pt x="190494" y="4002"/>
                </a:lnTo>
                <a:lnTo>
                  <a:pt x="207137" y="8674"/>
                </a:lnTo>
                <a:lnTo>
                  <a:pt x="196087" y="67970"/>
                </a:lnTo>
                <a:lnTo>
                  <a:pt x="186308" y="69354"/>
                </a:lnTo>
                <a:lnTo>
                  <a:pt x="174244" y="21501"/>
                </a:lnTo>
                <a:lnTo>
                  <a:pt x="166622" y="19450"/>
                </a:lnTo>
                <a:lnTo>
                  <a:pt x="158416" y="17986"/>
                </a:lnTo>
                <a:lnTo>
                  <a:pt x="149615" y="17107"/>
                </a:lnTo>
                <a:lnTo>
                  <a:pt x="140207" y="16814"/>
                </a:lnTo>
                <a:lnTo>
                  <a:pt x="121848" y="18619"/>
                </a:lnTo>
                <a:lnTo>
                  <a:pt x="79629" y="45681"/>
                </a:lnTo>
                <a:lnTo>
                  <a:pt x="59269" y="101131"/>
                </a:lnTo>
                <a:lnTo>
                  <a:pt x="57912" y="125006"/>
                </a:lnTo>
                <a:lnTo>
                  <a:pt x="59271" y="149909"/>
                </a:lnTo>
                <a:lnTo>
                  <a:pt x="70181" y="191000"/>
                </a:lnTo>
                <a:lnTo>
                  <a:pt x="105981" y="229298"/>
                </a:lnTo>
                <a:lnTo>
                  <a:pt x="140969" y="236664"/>
                </a:lnTo>
                <a:lnTo>
                  <a:pt x="147193" y="236664"/>
                </a:lnTo>
                <a:lnTo>
                  <a:pt x="153924" y="236143"/>
                </a:lnTo>
                <a:lnTo>
                  <a:pt x="161036" y="235115"/>
                </a:lnTo>
                <a:lnTo>
                  <a:pt x="161036" y="189509"/>
                </a:lnTo>
                <a:lnTo>
                  <a:pt x="161036" y="183730"/>
                </a:lnTo>
                <a:lnTo>
                  <a:pt x="161036" y="178473"/>
                </a:lnTo>
                <a:lnTo>
                  <a:pt x="160908" y="173736"/>
                </a:lnTo>
                <a:lnTo>
                  <a:pt x="160908" y="168986"/>
                </a:lnTo>
                <a:lnTo>
                  <a:pt x="160781" y="164655"/>
                </a:lnTo>
                <a:lnTo>
                  <a:pt x="160655" y="160731"/>
                </a:lnTo>
                <a:lnTo>
                  <a:pt x="160655" y="157721"/>
                </a:lnTo>
                <a:lnTo>
                  <a:pt x="159131" y="155816"/>
                </a:lnTo>
                <a:lnTo>
                  <a:pt x="156337" y="155003"/>
                </a:lnTo>
                <a:lnTo>
                  <a:pt x="132842" y="148247"/>
                </a:lnTo>
                <a:lnTo>
                  <a:pt x="132333" y="139573"/>
                </a:lnTo>
                <a:lnTo>
                  <a:pt x="144883" y="139799"/>
                </a:lnTo>
                <a:lnTo>
                  <a:pt x="157956" y="139961"/>
                </a:lnTo>
                <a:lnTo>
                  <a:pt x="171553" y="140060"/>
                </a:lnTo>
                <a:lnTo>
                  <a:pt x="185674" y="140093"/>
                </a:lnTo>
                <a:lnTo>
                  <a:pt x="199987" y="140060"/>
                </a:lnTo>
                <a:lnTo>
                  <a:pt x="213217" y="139961"/>
                </a:lnTo>
                <a:lnTo>
                  <a:pt x="225375" y="139799"/>
                </a:lnTo>
                <a:lnTo>
                  <a:pt x="236474" y="139573"/>
                </a:lnTo>
                <a:lnTo>
                  <a:pt x="237489" y="148247"/>
                </a:lnTo>
                <a:lnTo>
                  <a:pt x="212217" y="163791"/>
                </a:lnTo>
                <a:lnTo>
                  <a:pt x="212217" y="168503"/>
                </a:lnTo>
                <a:lnTo>
                  <a:pt x="212089" y="173291"/>
                </a:lnTo>
                <a:lnTo>
                  <a:pt x="212089" y="178092"/>
                </a:lnTo>
                <a:lnTo>
                  <a:pt x="212089" y="183261"/>
                </a:lnTo>
                <a:lnTo>
                  <a:pt x="212089" y="188810"/>
                </a:lnTo>
                <a:lnTo>
                  <a:pt x="212089" y="243433"/>
                </a:lnTo>
                <a:lnTo>
                  <a:pt x="210819" y="244640"/>
                </a:lnTo>
                <a:lnTo>
                  <a:pt x="192389" y="248357"/>
                </a:lnTo>
                <a:lnTo>
                  <a:pt x="174434" y="251012"/>
                </a:lnTo>
                <a:lnTo>
                  <a:pt x="156956" y="252605"/>
                </a:lnTo>
                <a:lnTo>
                  <a:pt x="139954" y="253136"/>
                </a:lnTo>
                <a:lnTo>
                  <a:pt x="109898" y="251121"/>
                </a:lnTo>
                <a:lnTo>
                  <a:pt x="59122" y="235000"/>
                </a:lnTo>
                <a:lnTo>
                  <a:pt x="21591" y="203172"/>
                </a:lnTo>
                <a:lnTo>
                  <a:pt x="2403" y="158176"/>
                </a:lnTo>
                <a:lnTo>
                  <a:pt x="0" y="130898"/>
                </a:lnTo>
                <a:lnTo>
                  <a:pt x="2403" y="101873"/>
                </a:lnTo>
                <a:lnTo>
                  <a:pt x="21591" y="53805"/>
                </a:lnTo>
                <a:lnTo>
                  <a:pt x="59334" y="19550"/>
                </a:lnTo>
                <a:lnTo>
                  <a:pt x="111773" y="2171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35824" y="3594989"/>
            <a:ext cx="1294765" cy="498475"/>
          </a:xfrm>
          <a:custGeom>
            <a:avLst/>
            <a:gdLst/>
            <a:ahLst/>
            <a:cxnLst/>
            <a:rect l="l" t="t" r="r" b="b"/>
            <a:pathLst>
              <a:path w="1294764" h="498475">
                <a:moveTo>
                  <a:pt x="118414" y="354456"/>
                </a:moveTo>
                <a:lnTo>
                  <a:pt x="0" y="477012"/>
                </a:lnTo>
                <a:lnTo>
                  <a:pt x="169062" y="498221"/>
                </a:lnTo>
                <a:lnTo>
                  <a:pt x="155147" y="458724"/>
                </a:lnTo>
                <a:lnTo>
                  <a:pt x="128219" y="458724"/>
                </a:lnTo>
                <a:lnTo>
                  <a:pt x="111340" y="410844"/>
                </a:lnTo>
                <a:lnTo>
                  <a:pt x="135305" y="402401"/>
                </a:lnTo>
                <a:lnTo>
                  <a:pt x="118414" y="354456"/>
                </a:lnTo>
                <a:close/>
              </a:path>
              <a:path w="1294764" h="498475">
                <a:moveTo>
                  <a:pt x="135305" y="402401"/>
                </a:moveTo>
                <a:lnTo>
                  <a:pt x="111340" y="410844"/>
                </a:lnTo>
                <a:lnTo>
                  <a:pt x="128219" y="458724"/>
                </a:lnTo>
                <a:lnTo>
                  <a:pt x="152174" y="450284"/>
                </a:lnTo>
                <a:lnTo>
                  <a:pt x="135305" y="402401"/>
                </a:lnTo>
                <a:close/>
              </a:path>
              <a:path w="1294764" h="498475">
                <a:moveTo>
                  <a:pt x="152174" y="450284"/>
                </a:moveTo>
                <a:lnTo>
                  <a:pt x="128219" y="458724"/>
                </a:lnTo>
                <a:lnTo>
                  <a:pt x="155147" y="458724"/>
                </a:lnTo>
                <a:lnTo>
                  <a:pt x="152174" y="450284"/>
                </a:lnTo>
                <a:close/>
              </a:path>
              <a:path w="1294764" h="498475">
                <a:moveTo>
                  <a:pt x="1277480" y="0"/>
                </a:moveTo>
                <a:lnTo>
                  <a:pt x="135305" y="402401"/>
                </a:lnTo>
                <a:lnTo>
                  <a:pt x="152174" y="450284"/>
                </a:lnTo>
                <a:lnTo>
                  <a:pt x="1294371" y="47879"/>
                </a:lnTo>
                <a:lnTo>
                  <a:pt x="127748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12797" y="3595115"/>
            <a:ext cx="1223645" cy="495300"/>
          </a:xfrm>
          <a:custGeom>
            <a:avLst/>
            <a:gdLst/>
            <a:ahLst/>
            <a:cxnLst/>
            <a:rect l="l" t="t" r="r" b="b"/>
            <a:pathLst>
              <a:path w="1223645" h="495300">
                <a:moveTo>
                  <a:pt x="1071718" y="447314"/>
                </a:moveTo>
                <a:lnTo>
                  <a:pt x="1053973" y="494919"/>
                </a:lnTo>
                <a:lnTo>
                  <a:pt x="1223390" y="476885"/>
                </a:lnTo>
                <a:lnTo>
                  <a:pt x="1204102" y="456184"/>
                </a:lnTo>
                <a:lnTo>
                  <a:pt x="1095502" y="456184"/>
                </a:lnTo>
                <a:lnTo>
                  <a:pt x="1071718" y="447314"/>
                </a:lnTo>
                <a:close/>
              </a:path>
              <a:path w="1223645" h="495300">
                <a:moveTo>
                  <a:pt x="1089434" y="399789"/>
                </a:moveTo>
                <a:lnTo>
                  <a:pt x="1071718" y="447314"/>
                </a:lnTo>
                <a:lnTo>
                  <a:pt x="1095502" y="456184"/>
                </a:lnTo>
                <a:lnTo>
                  <a:pt x="1113281" y="408686"/>
                </a:lnTo>
                <a:lnTo>
                  <a:pt x="1089434" y="399789"/>
                </a:lnTo>
                <a:close/>
              </a:path>
              <a:path w="1223645" h="495300">
                <a:moveTo>
                  <a:pt x="1107186" y="352171"/>
                </a:moveTo>
                <a:lnTo>
                  <a:pt x="1089434" y="399789"/>
                </a:lnTo>
                <a:lnTo>
                  <a:pt x="1113281" y="408686"/>
                </a:lnTo>
                <a:lnTo>
                  <a:pt x="1095502" y="456184"/>
                </a:lnTo>
                <a:lnTo>
                  <a:pt x="1204102" y="456184"/>
                </a:lnTo>
                <a:lnTo>
                  <a:pt x="1107186" y="352171"/>
                </a:lnTo>
                <a:close/>
              </a:path>
              <a:path w="1223645" h="495300">
                <a:moveTo>
                  <a:pt x="17779" y="0"/>
                </a:moveTo>
                <a:lnTo>
                  <a:pt x="0" y="47625"/>
                </a:lnTo>
                <a:lnTo>
                  <a:pt x="1071718" y="447314"/>
                </a:lnTo>
                <a:lnTo>
                  <a:pt x="1089434" y="399789"/>
                </a:lnTo>
                <a:lnTo>
                  <a:pt x="17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57373" y="5215001"/>
            <a:ext cx="1714500" cy="1000125"/>
          </a:xfrm>
          <a:custGeom>
            <a:avLst/>
            <a:gdLst/>
            <a:ahLst/>
            <a:cxnLst/>
            <a:rect l="l" t="t" r="r" b="b"/>
            <a:pathLst>
              <a:path w="1714500" h="1000125">
                <a:moveTo>
                  <a:pt x="0" y="166624"/>
                </a:moveTo>
                <a:lnTo>
                  <a:pt x="5957" y="122310"/>
                </a:lnTo>
                <a:lnTo>
                  <a:pt x="22770" y="82502"/>
                </a:lnTo>
                <a:lnTo>
                  <a:pt x="48847" y="48783"/>
                </a:lnTo>
                <a:lnTo>
                  <a:pt x="82597" y="22737"/>
                </a:lnTo>
                <a:lnTo>
                  <a:pt x="122428" y="5948"/>
                </a:lnTo>
                <a:lnTo>
                  <a:pt x="166750" y="0"/>
                </a:lnTo>
                <a:lnTo>
                  <a:pt x="1547876" y="0"/>
                </a:lnTo>
                <a:lnTo>
                  <a:pt x="1592189" y="5948"/>
                </a:lnTo>
                <a:lnTo>
                  <a:pt x="1631997" y="22737"/>
                </a:lnTo>
                <a:lnTo>
                  <a:pt x="1665716" y="48783"/>
                </a:lnTo>
                <a:lnTo>
                  <a:pt x="1691762" y="82502"/>
                </a:lnTo>
                <a:lnTo>
                  <a:pt x="1708551" y="122310"/>
                </a:lnTo>
                <a:lnTo>
                  <a:pt x="1714500" y="166624"/>
                </a:lnTo>
                <a:lnTo>
                  <a:pt x="1714500" y="833386"/>
                </a:lnTo>
                <a:lnTo>
                  <a:pt x="1708551" y="877700"/>
                </a:lnTo>
                <a:lnTo>
                  <a:pt x="1691762" y="917521"/>
                </a:lnTo>
                <a:lnTo>
                  <a:pt x="1665716" y="951260"/>
                </a:lnTo>
                <a:lnTo>
                  <a:pt x="1631997" y="977326"/>
                </a:lnTo>
                <a:lnTo>
                  <a:pt x="1592189" y="994131"/>
                </a:lnTo>
                <a:lnTo>
                  <a:pt x="1547876" y="1000086"/>
                </a:lnTo>
                <a:lnTo>
                  <a:pt x="166750" y="1000086"/>
                </a:lnTo>
                <a:lnTo>
                  <a:pt x="122428" y="994131"/>
                </a:lnTo>
                <a:lnTo>
                  <a:pt x="82597" y="977326"/>
                </a:lnTo>
                <a:lnTo>
                  <a:pt x="48847" y="951260"/>
                </a:lnTo>
                <a:lnTo>
                  <a:pt x="22770" y="917521"/>
                </a:lnTo>
                <a:lnTo>
                  <a:pt x="5957" y="877700"/>
                </a:lnTo>
                <a:lnTo>
                  <a:pt x="0" y="833386"/>
                </a:lnTo>
                <a:lnTo>
                  <a:pt x="0" y="16662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270760" y="5163311"/>
            <a:ext cx="1239012" cy="79247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37332" y="5163311"/>
            <a:ext cx="595883" cy="7924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160776" y="5163311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47644" y="5163311"/>
            <a:ext cx="766571" cy="79247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541776" y="5163311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270760" y="5590032"/>
            <a:ext cx="1431036" cy="7924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229355" y="5590032"/>
            <a:ext cx="595883" cy="79248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52800" y="5590032"/>
            <a:ext cx="559308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39667" y="5590032"/>
            <a:ext cx="766572" cy="7924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733800" y="559003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523744" y="5347842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88" y="84962"/>
                </a:moveTo>
                <a:lnTo>
                  <a:pt x="311150" y="84962"/>
                </a:lnTo>
                <a:lnTo>
                  <a:pt x="321182" y="98297"/>
                </a:lnTo>
                <a:lnTo>
                  <a:pt x="325247" y="103504"/>
                </a:lnTo>
                <a:lnTo>
                  <a:pt x="461772" y="274586"/>
                </a:lnTo>
                <a:lnTo>
                  <a:pt x="481711" y="272681"/>
                </a:lnTo>
                <a:lnTo>
                  <a:pt x="481711" y="192785"/>
                </a:lnTo>
                <a:lnTo>
                  <a:pt x="459613" y="192785"/>
                </a:lnTo>
                <a:lnTo>
                  <a:pt x="454787" y="186308"/>
                </a:lnTo>
                <a:lnTo>
                  <a:pt x="449961" y="180212"/>
                </a:lnTo>
                <a:lnTo>
                  <a:pt x="445388" y="174370"/>
                </a:lnTo>
                <a:lnTo>
                  <a:pt x="373988" y="84962"/>
                </a:lnTo>
                <a:close/>
              </a:path>
              <a:path w="629285" h="338454">
                <a:moveTo>
                  <a:pt x="260476" y="29971"/>
                </a:moveTo>
                <a:lnTo>
                  <a:pt x="261112" y="38734"/>
                </a:lnTo>
                <a:lnTo>
                  <a:pt x="284225" y="45592"/>
                </a:lnTo>
                <a:lnTo>
                  <a:pt x="286893" y="46354"/>
                </a:lnTo>
                <a:lnTo>
                  <a:pt x="288289" y="48259"/>
                </a:lnTo>
                <a:lnTo>
                  <a:pt x="288417" y="51307"/>
                </a:lnTo>
                <a:lnTo>
                  <a:pt x="288583" y="57382"/>
                </a:lnTo>
                <a:lnTo>
                  <a:pt x="288704" y="236926"/>
                </a:lnTo>
                <a:lnTo>
                  <a:pt x="288583" y="245323"/>
                </a:lnTo>
                <a:lnTo>
                  <a:pt x="260476" y="264540"/>
                </a:lnTo>
                <a:lnTo>
                  <a:pt x="261366" y="273202"/>
                </a:lnTo>
                <a:lnTo>
                  <a:pt x="292352" y="272714"/>
                </a:lnTo>
                <a:lnTo>
                  <a:pt x="338926" y="272681"/>
                </a:lnTo>
                <a:lnTo>
                  <a:pt x="338328" y="264185"/>
                </a:lnTo>
                <a:lnTo>
                  <a:pt x="316230" y="258114"/>
                </a:lnTo>
                <a:lnTo>
                  <a:pt x="313436" y="257428"/>
                </a:lnTo>
                <a:lnTo>
                  <a:pt x="311912" y="255409"/>
                </a:lnTo>
                <a:lnTo>
                  <a:pt x="311912" y="252056"/>
                </a:lnTo>
                <a:lnTo>
                  <a:pt x="311754" y="245323"/>
                </a:lnTo>
                <a:lnTo>
                  <a:pt x="311628" y="237097"/>
                </a:lnTo>
                <a:lnTo>
                  <a:pt x="311531" y="101345"/>
                </a:lnTo>
                <a:lnTo>
                  <a:pt x="311404" y="93471"/>
                </a:lnTo>
                <a:lnTo>
                  <a:pt x="311150" y="84962"/>
                </a:lnTo>
                <a:lnTo>
                  <a:pt x="373988" y="84962"/>
                </a:lnTo>
                <a:lnTo>
                  <a:pt x="330580" y="30606"/>
                </a:lnTo>
                <a:lnTo>
                  <a:pt x="297814" y="30606"/>
                </a:lnTo>
                <a:lnTo>
                  <a:pt x="260476" y="29971"/>
                </a:lnTo>
                <a:close/>
              </a:path>
              <a:path w="629285" h="338454">
                <a:moveTo>
                  <a:pt x="338926" y="272681"/>
                </a:moveTo>
                <a:lnTo>
                  <a:pt x="300355" y="272681"/>
                </a:lnTo>
                <a:lnTo>
                  <a:pt x="308477" y="272714"/>
                </a:lnTo>
                <a:lnTo>
                  <a:pt x="338963" y="273202"/>
                </a:lnTo>
                <a:lnTo>
                  <a:pt x="338926" y="272681"/>
                </a:lnTo>
                <a:close/>
              </a:path>
              <a:path w="629285" h="338454">
                <a:moveTo>
                  <a:pt x="431673" y="29971"/>
                </a:moveTo>
                <a:lnTo>
                  <a:pt x="432181" y="39115"/>
                </a:lnTo>
                <a:lnTo>
                  <a:pt x="454406" y="45211"/>
                </a:lnTo>
                <a:lnTo>
                  <a:pt x="457326" y="45973"/>
                </a:lnTo>
                <a:lnTo>
                  <a:pt x="458724" y="47751"/>
                </a:lnTo>
                <a:lnTo>
                  <a:pt x="459284" y="180212"/>
                </a:lnTo>
                <a:lnTo>
                  <a:pt x="459407" y="186308"/>
                </a:lnTo>
                <a:lnTo>
                  <a:pt x="459613" y="192785"/>
                </a:lnTo>
                <a:lnTo>
                  <a:pt x="481711" y="192785"/>
                </a:lnTo>
                <a:lnTo>
                  <a:pt x="481764" y="71278"/>
                </a:lnTo>
                <a:lnTo>
                  <a:pt x="481898" y="63753"/>
                </a:lnTo>
                <a:lnTo>
                  <a:pt x="482110" y="56800"/>
                </a:lnTo>
                <a:lnTo>
                  <a:pt x="482345" y="51307"/>
                </a:lnTo>
                <a:lnTo>
                  <a:pt x="482345" y="48259"/>
                </a:lnTo>
                <a:lnTo>
                  <a:pt x="483743" y="46354"/>
                </a:lnTo>
                <a:lnTo>
                  <a:pt x="510031" y="38734"/>
                </a:lnTo>
                <a:lnTo>
                  <a:pt x="509207" y="30606"/>
                </a:lnTo>
                <a:lnTo>
                  <a:pt x="470535" y="30606"/>
                </a:lnTo>
                <a:lnTo>
                  <a:pt x="431673" y="29971"/>
                </a:lnTo>
                <a:close/>
              </a:path>
              <a:path w="629285" h="338454">
                <a:moveTo>
                  <a:pt x="330073" y="29971"/>
                </a:moveTo>
                <a:lnTo>
                  <a:pt x="322335" y="30231"/>
                </a:lnTo>
                <a:lnTo>
                  <a:pt x="306195" y="30561"/>
                </a:lnTo>
                <a:lnTo>
                  <a:pt x="297814" y="30606"/>
                </a:lnTo>
                <a:lnTo>
                  <a:pt x="330580" y="30606"/>
                </a:lnTo>
                <a:lnTo>
                  <a:pt x="330073" y="29971"/>
                </a:lnTo>
                <a:close/>
              </a:path>
              <a:path w="629285" h="338454">
                <a:moveTo>
                  <a:pt x="509143" y="29971"/>
                </a:moveTo>
                <a:lnTo>
                  <a:pt x="470535" y="30606"/>
                </a:lnTo>
                <a:lnTo>
                  <a:pt x="509207" y="30606"/>
                </a:lnTo>
                <a:lnTo>
                  <a:pt x="509143" y="29971"/>
                </a:lnTo>
                <a:close/>
              </a:path>
              <a:path w="629285" h="338454">
                <a:moveTo>
                  <a:pt x="126237" y="29971"/>
                </a:moveTo>
                <a:lnTo>
                  <a:pt x="126745" y="38734"/>
                </a:lnTo>
                <a:lnTo>
                  <a:pt x="152654" y="46354"/>
                </a:lnTo>
                <a:lnTo>
                  <a:pt x="153924" y="48259"/>
                </a:lnTo>
                <a:lnTo>
                  <a:pt x="154050" y="51307"/>
                </a:lnTo>
                <a:lnTo>
                  <a:pt x="154305" y="59562"/>
                </a:lnTo>
                <a:lnTo>
                  <a:pt x="154305" y="242950"/>
                </a:lnTo>
                <a:lnTo>
                  <a:pt x="154050" y="252742"/>
                </a:lnTo>
                <a:lnTo>
                  <a:pt x="153924" y="255523"/>
                </a:lnTo>
                <a:lnTo>
                  <a:pt x="152273" y="257314"/>
                </a:lnTo>
                <a:lnTo>
                  <a:pt x="126237" y="264540"/>
                </a:lnTo>
                <a:lnTo>
                  <a:pt x="127000" y="273202"/>
                </a:lnTo>
                <a:lnTo>
                  <a:pt x="166362" y="272714"/>
                </a:lnTo>
                <a:lnTo>
                  <a:pt x="234538" y="272681"/>
                </a:lnTo>
                <a:lnTo>
                  <a:pt x="234061" y="264540"/>
                </a:lnTo>
                <a:lnTo>
                  <a:pt x="212725" y="258470"/>
                </a:lnTo>
                <a:lnTo>
                  <a:pt x="208914" y="257428"/>
                </a:lnTo>
                <a:lnTo>
                  <a:pt x="206882" y="255409"/>
                </a:lnTo>
                <a:lnTo>
                  <a:pt x="206756" y="247891"/>
                </a:lnTo>
                <a:lnTo>
                  <a:pt x="206504" y="237235"/>
                </a:lnTo>
                <a:lnTo>
                  <a:pt x="206620" y="59562"/>
                </a:lnTo>
                <a:lnTo>
                  <a:pt x="206756" y="54609"/>
                </a:lnTo>
                <a:lnTo>
                  <a:pt x="206756" y="50418"/>
                </a:lnTo>
                <a:lnTo>
                  <a:pt x="207010" y="47624"/>
                </a:lnTo>
                <a:lnTo>
                  <a:pt x="208533" y="45846"/>
                </a:lnTo>
                <a:lnTo>
                  <a:pt x="211328" y="45211"/>
                </a:lnTo>
                <a:lnTo>
                  <a:pt x="234569" y="38734"/>
                </a:lnTo>
                <a:lnTo>
                  <a:pt x="233744" y="30606"/>
                </a:lnTo>
                <a:lnTo>
                  <a:pt x="179578" y="30606"/>
                </a:lnTo>
                <a:lnTo>
                  <a:pt x="138572" y="30231"/>
                </a:lnTo>
                <a:lnTo>
                  <a:pt x="126237" y="29971"/>
                </a:lnTo>
                <a:close/>
              </a:path>
              <a:path w="629285" h="338454">
                <a:moveTo>
                  <a:pt x="234538" y="272681"/>
                </a:moveTo>
                <a:lnTo>
                  <a:pt x="181101" y="272681"/>
                </a:lnTo>
                <a:lnTo>
                  <a:pt x="195439" y="272714"/>
                </a:lnTo>
                <a:lnTo>
                  <a:pt x="234569" y="273202"/>
                </a:lnTo>
                <a:lnTo>
                  <a:pt x="234538" y="272681"/>
                </a:lnTo>
                <a:close/>
              </a:path>
              <a:path w="629285" h="338454">
                <a:moveTo>
                  <a:pt x="233680" y="29971"/>
                </a:moveTo>
                <a:lnTo>
                  <a:pt x="221297" y="30231"/>
                </a:lnTo>
                <a:lnTo>
                  <a:pt x="179578" y="30606"/>
                </a:lnTo>
                <a:lnTo>
                  <a:pt x="233744" y="30606"/>
                </a:lnTo>
                <a:lnTo>
                  <a:pt x="233680" y="29971"/>
                </a:lnTo>
                <a:close/>
              </a:path>
              <a:path w="629285" h="338454">
                <a:moveTo>
                  <a:pt x="543306" y="0"/>
                </a:moveTo>
                <a:lnTo>
                  <a:pt x="535305" y="6857"/>
                </a:lnTo>
                <a:lnTo>
                  <a:pt x="559548" y="40100"/>
                </a:lnTo>
                <a:lnTo>
                  <a:pt x="576849" y="78295"/>
                </a:lnTo>
                <a:lnTo>
                  <a:pt x="587222" y="121443"/>
                </a:lnTo>
                <a:lnTo>
                  <a:pt x="590676" y="169544"/>
                </a:lnTo>
                <a:lnTo>
                  <a:pt x="587222" y="217309"/>
                </a:lnTo>
                <a:lnTo>
                  <a:pt x="576849" y="260211"/>
                </a:lnTo>
                <a:lnTo>
                  <a:pt x="559548" y="298259"/>
                </a:lnTo>
                <a:lnTo>
                  <a:pt x="535305" y="331457"/>
                </a:lnTo>
                <a:lnTo>
                  <a:pt x="543306" y="338391"/>
                </a:lnTo>
                <a:lnTo>
                  <a:pt x="580810" y="302760"/>
                </a:lnTo>
                <a:lnTo>
                  <a:pt x="607599" y="262616"/>
                </a:lnTo>
                <a:lnTo>
                  <a:pt x="623673" y="217958"/>
                </a:lnTo>
                <a:lnTo>
                  <a:pt x="629031" y="168782"/>
                </a:lnTo>
                <a:lnTo>
                  <a:pt x="623673" y="119943"/>
                </a:lnTo>
                <a:lnTo>
                  <a:pt x="607599" y="75533"/>
                </a:lnTo>
                <a:lnTo>
                  <a:pt x="580810" y="35552"/>
                </a:lnTo>
                <a:lnTo>
                  <a:pt x="543306" y="0"/>
                </a:lnTo>
                <a:close/>
              </a:path>
              <a:path w="629285" h="338454">
                <a:moveTo>
                  <a:pt x="85598" y="0"/>
                </a:moveTo>
                <a:lnTo>
                  <a:pt x="48113" y="35599"/>
                </a:lnTo>
                <a:lnTo>
                  <a:pt x="21367" y="75723"/>
                </a:lnTo>
                <a:lnTo>
                  <a:pt x="5337" y="120372"/>
                </a:lnTo>
                <a:lnTo>
                  <a:pt x="0" y="169544"/>
                </a:lnTo>
                <a:lnTo>
                  <a:pt x="5337" y="218387"/>
                </a:lnTo>
                <a:lnTo>
                  <a:pt x="21367" y="262807"/>
                </a:lnTo>
                <a:lnTo>
                  <a:pt x="48113" y="302808"/>
                </a:lnTo>
                <a:lnTo>
                  <a:pt x="85598" y="338391"/>
                </a:lnTo>
                <a:lnTo>
                  <a:pt x="93599" y="331457"/>
                </a:lnTo>
                <a:lnTo>
                  <a:pt x="69355" y="298211"/>
                </a:lnTo>
                <a:lnTo>
                  <a:pt x="52054" y="260021"/>
                </a:lnTo>
                <a:lnTo>
                  <a:pt x="41681" y="216880"/>
                </a:lnTo>
                <a:lnTo>
                  <a:pt x="38226" y="168782"/>
                </a:lnTo>
                <a:lnTo>
                  <a:pt x="41681" y="121015"/>
                </a:lnTo>
                <a:lnTo>
                  <a:pt x="52054" y="78104"/>
                </a:lnTo>
                <a:lnTo>
                  <a:pt x="69355" y="40052"/>
                </a:lnTo>
                <a:lnTo>
                  <a:pt x="93599" y="6857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784220" y="5377815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77" y="259"/>
                </a:lnTo>
                <a:lnTo>
                  <a:pt x="21526" y="460"/>
                </a:lnTo>
                <a:lnTo>
                  <a:pt x="30146" y="589"/>
                </a:lnTo>
                <a:lnTo>
                  <a:pt x="37337" y="635"/>
                </a:lnTo>
                <a:lnTo>
                  <a:pt x="45718" y="589"/>
                </a:lnTo>
                <a:lnTo>
                  <a:pt x="53895" y="460"/>
                </a:lnTo>
                <a:lnTo>
                  <a:pt x="61858" y="259"/>
                </a:lnTo>
                <a:lnTo>
                  <a:pt x="69596" y="0"/>
                </a:lnTo>
                <a:lnTo>
                  <a:pt x="184912" y="144399"/>
                </a:lnTo>
                <a:lnTo>
                  <a:pt x="189484" y="150241"/>
                </a:lnTo>
                <a:lnTo>
                  <a:pt x="194310" y="156337"/>
                </a:lnTo>
                <a:lnTo>
                  <a:pt x="199136" y="162814"/>
                </a:lnTo>
                <a:lnTo>
                  <a:pt x="198881" y="154813"/>
                </a:lnTo>
                <a:lnTo>
                  <a:pt x="198755" y="147066"/>
                </a:lnTo>
                <a:lnTo>
                  <a:pt x="198755" y="139700"/>
                </a:lnTo>
                <a:lnTo>
                  <a:pt x="198755" y="49403"/>
                </a:lnTo>
                <a:lnTo>
                  <a:pt x="193929" y="15240"/>
                </a:lnTo>
                <a:lnTo>
                  <a:pt x="171704" y="9144"/>
                </a:lnTo>
                <a:lnTo>
                  <a:pt x="171196" y="0"/>
                </a:lnTo>
                <a:lnTo>
                  <a:pt x="182608" y="259"/>
                </a:lnTo>
                <a:lnTo>
                  <a:pt x="192865" y="460"/>
                </a:lnTo>
                <a:lnTo>
                  <a:pt x="202003" y="589"/>
                </a:lnTo>
                <a:lnTo>
                  <a:pt x="210058" y="635"/>
                </a:lnTo>
                <a:lnTo>
                  <a:pt x="218180" y="589"/>
                </a:lnTo>
                <a:lnTo>
                  <a:pt x="227314" y="460"/>
                </a:lnTo>
                <a:lnTo>
                  <a:pt x="237472" y="259"/>
                </a:lnTo>
                <a:lnTo>
                  <a:pt x="248666" y="0"/>
                </a:lnTo>
                <a:lnTo>
                  <a:pt x="249555" y="8763"/>
                </a:lnTo>
                <a:lnTo>
                  <a:pt x="225933" y="15621"/>
                </a:lnTo>
                <a:lnTo>
                  <a:pt x="223266" y="16383"/>
                </a:lnTo>
                <a:lnTo>
                  <a:pt x="221869" y="18288"/>
                </a:lnTo>
                <a:lnTo>
                  <a:pt x="221869" y="21336"/>
                </a:lnTo>
                <a:lnTo>
                  <a:pt x="221609" y="27410"/>
                </a:lnTo>
                <a:lnTo>
                  <a:pt x="221408" y="34210"/>
                </a:lnTo>
                <a:lnTo>
                  <a:pt x="221279" y="41749"/>
                </a:lnTo>
                <a:lnTo>
                  <a:pt x="221234" y="50038"/>
                </a:lnTo>
                <a:lnTo>
                  <a:pt x="221234" y="242709"/>
                </a:lnTo>
                <a:lnTo>
                  <a:pt x="201295" y="244614"/>
                </a:lnTo>
                <a:lnTo>
                  <a:pt x="64770" y="73533"/>
                </a:lnTo>
                <a:lnTo>
                  <a:pt x="60706" y="68326"/>
                </a:lnTo>
                <a:lnTo>
                  <a:pt x="56006" y="62103"/>
                </a:lnTo>
                <a:lnTo>
                  <a:pt x="50673" y="54991"/>
                </a:lnTo>
                <a:lnTo>
                  <a:pt x="50927" y="63500"/>
                </a:lnTo>
                <a:lnTo>
                  <a:pt x="51054" y="71374"/>
                </a:lnTo>
                <a:lnTo>
                  <a:pt x="51054" y="78486"/>
                </a:lnTo>
                <a:lnTo>
                  <a:pt x="51054" y="188214"/>
                </a:lnTo>
                <a:lnTo>
                  <a:pt x="51077" y="198040"/>
                </a:lnTo>
                <a:lnTo>
                  <a:pt x="51149" y="206954"/>
                </a:lnTo>
                <a:lnTo>
                  <a:pt x="51268" y="214965"/>
                </a:lnTo>
                <a:lnTo>
                  <a:pt x="51435" y="222084"/>
                </a:lnTo>
                <a:lnTo>
                  <a:pt x="51435" y="225437"/>
                </a:lnTo>
                <a:lnTo>
                  <a:pt x="52959" y="227457"/>
                </a:lnTo>
                <a:lnTo>
                  <a:pt x="55753" y="228142"/>
                </a:lnTo>
                <a:lnTo>
                  <a:pt x="77851" y="234213"/>
                </a:lnTo>
                <a:lnTo>
                  <a:pt x="78486" y="243230"/>
                </a:lnTo>
                <a:lnTo>
                  <a:pt x="67292" y="243004"/>
                </a:lnTo>
                <a:lnTo>
                  <a:pt x="57134" y="242841"/>
                </a:lnTo>
                <a:lnTo>
                  <a:pt x="48000" y="242742"/>
                </a:lnTo>
                <a:lnTo>
                  <a:pt x="39878" y="242709"/>
                </a:lnTo>
                <a:lnTo>
                  <a:pt x="31875" y="242742"/>
                </a:lnTo>
                <a:lnTo>
                  <a:pt x="22717" y="242841"/>
                </a:lnTo>
                <a:lnTo>
                  <a:pt x="12392" y="243004"/>
                </a:lnTo>
                <a:lnTo>
                  <a:pt x="889" y="243230"/>
                </a:lnTo>
                <a:lnTo>
                  <a:pt x="0" y="234569"/>
                </a:lnTo>
                <a:lnTo>
                  <a:pt x="28225" y="207125"/>
                </a:lnTo>
                <a:lnTo>
                  <a:pt x="28321" y="188214"/>
                </a:lnTo>
                <a:lnTo>
                  <a:pt x="28321" y="50038"/>
                </a:lnTo>
                <a:lnTo>
                  <a:pt x="23749" y="15621"/>
                </a:lnTo>
                <a:lnTo>
                  <a:pt x="635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649982" y="537781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5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8008" y="589"/>
                </a:lnTo>
                <a:lnTo>
                  <a:pt x="81915" y="460"/>
                </a:lnTo>
                <a:lnTo>
                  <a:pt x="95059" y="259"/>
                </a:lnTo>
                <a:lnTo>
                  <a:pt x="107442" y="0"/>
                </a:lnTo>
                <a:lnTo>
                  <a:pt x="108331" y="8763"/>
                </a:lnTo>
                <a:lnTo>
                  <a:pt x="85090" y="15240"/>
                </a:lnTo>
                <a:lnTo>
                  <a:pt x="82295" y="15875"/>
                </a:lnTo>
                <a:lnTo>
                  <a:pt x="80772" y="17653"/>
                </a:lnTo>
                <a:lnTo>
                  <a:pt x="80518" y="20447"/>
                </a:lnTo>
                <a:lnTo>
                  <a:pt x="80518" y="24638"/>
                </a:lnTo>
                <a:lnTo>
                  <a:pt x="80391" y="29083"/>
                </a:lnTo>
                <a:lnTo>
                  <a:pt x="80263" y="33909"/>
                </a:lnTo>
                <a:lnTo>
                  <a:pt x="80263" y="38608"/>
                </a:lnTo>
                <a:lnTo>
                  <a:pt x="80263" y="43815"/>
                </a:lnTo>
                <a:lnTo>
                  <a:pt x="80263" y="207137"/>
                </a:lnTo>
                <a:lnTo>
                  <a:pt x="80391" y="212826"/>
                </a:lnTo>
                <a:lnTo>
                  <a:pt x="80518" y="217919"/>
                </a:lnTo>
                <a:lnTo>
                  <a:pt x="80518" y="222427"/>
                </a:lnTo>
                <a:lnTo>
                  <a:pt x="80644" y="225437"/>
                </a:lnTo>
                <a:lnTo>
                  <a:pt x="82676" y="227457"/>
                </a:lnTo>
                <a:lnTo>
                  <a:pt x="86487" y="228498"/>
                </a:lnTo>
                <a:lnTo>
                  <a:pt x="107823" y="234569"/>
                </a:lnTo>
                <a:lnTo>
                  <a:pt x="108331" y="243230"/>
                </a:lnTo>
                <a:lnTo>
                  <a:pt x="95922" y="243004"/>
                </a:lnTo>
                <a:lnTo>
                  <a:pt x="82883" y="242841"/>
                </a:lnTo>
                <a:lnTo>
                  <a:pt x="69201" y="242742"/>
                </a:lnTo>
                <a:lnTo>
                  <a:pt x="54863" y="242709"/>
                </a:lnTo>
                <a:lnTo>
                  <a:pt x="40124" y="242742"/>
                </a:lnTo>
                <a:lnTo>
                  <a:pt x="26193" y="242841"/>
                </a:lnTo>
                <a:lnTo>
                  <a:pt x="13073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67" y="212979"/>
                </a:lnTo>
                <a:lnTo>
                  <a:pt x="28067" y="207264"/>
                </a:lnTo>
                <a:lnTo>
                  <a:pt x="28193" y="201549"/>
                </a:lnTo>
                <a:lnTo>
                  <a:pt x="28193" y="38989"/>
                </a:lnTo>
                <a:lnTo>
                  <a:pt x="28067" y="34290"/>
                </a:lnTo>
                <a:lnTo>
                  <a:pt x="28067" y="29591"/>
                </a:lnTo>
                <a:lnTo>
                  <a:pt x="27940" y="25273"/>
                </a:lnTo>
                <a:lnTo>
                  <a:pt x="27812" y="21336"/>
                </a:lnTo>
                <a:lnTo>
                  <a:pt x="27686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59048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0" y="0"/>
                </a:moveTo>
                <a:lnTo>
                  <a:pt x="45505" y="35552"/>
                </a:lnTo>
                <a:lnTo>
                  <a:pt x="72294" y="75533"/>
                </a:lnTo>
                <a:lnTo>
                  <a:pt x="88368" y="119943"/>
                </a:lnTo>
                <a:lnTo>
                  <a:pt x="93725" y="168782"/>
                </a:lnTo>
                <a:lnTo>
                  <a:pt x="88368" y="217958"/>
                </a:lnTo>
                <a:lnTo>
                  <a:pt x="72294" y="262616"/>
                </a:lnTo>
                <a:lnTo>
                  <a:pt x="45505" y="302760"/>
                </a:lnTo>
                <a:lnTo>
                  <a:pt x="8000" y="338391"/>
                </a:lnTo>
                <a:lnTo>
                  <a:pt x="0" y="331457"/>
                </a:lnTo>
                <a:lnTo>
                  <a:pt x="24243" y="298259"/>
                </a:lnTo>
                <a:lnTo>
                  <a:pt x="41544" y="260211"/>
                </a:lnTo>
                <a:lnTo>
                  <a:pt x="51917" y="217309"/>
                </a:lnTo>
                <a:lnTo>
                  <a:pt x="55371" y="169544"/>
                </a:lnTo>
                <a:lnTo>
                  <a:pt x="51917" y="121443"/>
                </a:lnTo>
                <a:lnTo>
                  <a:pt x="41544" y="78295"/>
                </a:lnTo>
                <a:lnTo>
                  <a:pt x="24243" y="40100"/>
                </a:lnTo>
                <a:lnTo>
                  <a:pt x="0" y="6857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23744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598" y="0"/>
                </a:moveTo>
                <a:lnTo>
                  <a:pt x="93599" y="6857"/>
                </a:lnTo>
                <a:lnTo>
                  <a:pt x="69355" y="40052"/>
                </a:lnTo>
                <a:lnTo>
                  <a:pt x="52054" y="78104"/>
                </a:lnTo>
                <a:lnTo>
                  <a:pt x="41681" y="121015"/>
                </a:lnTo>
                <a:lnTo>
                  <a:pt x="38226" y="168782"/>
                </a:lnTo>
                <a:lnTo>
                  <a:pt x="41681" y="216880"/>
                </a:lnTo>
                <a:lnTo>
                  <a:pt x="52054" y="260021"/>
                </a:lnTo>
                <a:lnTo>
                  <a:pt x="69355" y="298211"/>
                </a:lnTo>
                <a:lnTo>
                  <a:pt x="93599" y="331457"/>
                </a:lnTo>
                <a:lnTo>
                  <a:pt x="85598" y="338391"/>
                </a:lnTo>
                <a:lnTo>
                  <a:pt x="48113" y="302808"/>
                </a:lnTo>
                <a:lnTo>
                  <a:pt x="21367" y="262807"/>
                </a:lnTo>
                <a:lnTo>
                  <a:pt x="5337" y="218387"/>
                </a:lnTo>
                <a:lnTo>
                  <a:pt x="0" y="169544"/>
                </a:lnTo>
                <a:lnTo>
                  <a:pt x="5337" y="120372"/>
                </a:lnTo>
                <a:lnTo>
                  <a:pt x="21367" y="75723"/>
                </a:lnTo>
                <a:lnTo>
                  <a:pt x="48113" y="35599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78123" y="5534322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78123" y="5521665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763"/>
                </a:lnTo>
                <a:lnTo>
                  <a:pt x="26416" y="16383"/>
                </a:lnTo>
                <a:lnTo>
                  <a:pt x="27686" y="18288"/>
                </a:lnTo>
                <a:lnTo>
                  <a:pt x="27813" y="21336"/>
                </a:lnTo>
                <a:lnTo>
                  <a:pt x="27979" y="27410"/>
                </a:lnTo>
                <a:lnTo>
                  <a:pt x="28099" y="207040"/>
                </a:lnTo>
                <a:lnTo>
                  <a:pt x="27979" y="215351"/>
                </a:lnTo>
                <a:lnTo>
                  <a:pt x="0" y="234569"/>
                </a:lnTo>
                <a:lnTo>
                  <a:pt x="762" y="243230"/>
                </a:lnTo>
                <a:lnTo>
                  <a:pt x="40266" y="242742"/>
                </a:lnTo>
                <a:lnTo>
                  <a:pt x="105633" y="242709"/>
                </a:lnTo>
                <a:lnTo>
                  <a:pt x="105156" y="234569"/>
                </a:lnTo>
                <a:lnTo>
                  <a:pt x="85090" y="228498"/>
                </a:lnTo>
                <a:lnTo>
                  <a:pt x="82169" y="227685"/>
                </a:lnTo>
                <a:lnTo>
                  <a:pt x="80645" y="225666"/>
                </a:lnTo>
                <a:lnTo>
                  <a:pt x="80518" y="222427"/>
                </a:lnTo>
                <a:lnTo>
                  <a:pt x="80343" y="207040"/>
                </a:lnTo>
                <a:lnTo>
                  <a:pt x="80264" y="123952"/>
                </a:lnTo>
                <a:lnTo>
                  <a:pt x="235459" y="123952"/>
                </a:lnTo>
                <a:lnTo>
                  <a:pt x="235459" y="105537"/>
                </a:lnTo>
                <a:lnTo>
                  <a:pt x="80264" y="105537"/>
                </a:lnTo>
                <a:lnTo>
                  <a:pt x="80343" y="33686"/>
                </a:lnTo>
                <a:lnTo>
                  <a:pt x="80518" y="20066"/>
                </a:lnTo>
                <a:lnTo>
                  <a:pt x="80645" y="17272"/>
                </a:lnTo>
                <a:lnTo>
                  <a:pt x="82169" y="15494"/>
                </a:lnTo>
                <a:lnTo>
                  <a:pt x="85090" y="14732"/>
                </a:lnTo>
                <a:lnTo>
                  <a:pt x="105664" y="8763"/>
                </a:lnTo>
                <a:lnTo>
                  <a:pt x="104721" y="635"/>
                </a:lnTo>
                <a:lnTo>
                  <a:pt x="53340" y="635"/>
                </a:lnTo>
                <a:lnTo>
                  <a:pt x="12334" y="259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09"/>
                </a:moveTo>
                <a:lnTo>
                  <a:pt x="54864" y="242709"/>
                </a:lnTo>
                <a:lnTo>
                  <a:pt x="69052" y="242742"/>
                </a:lnTo>
                <a:lnTo>
                  <a:pt x="105664" y="243230"/>
                </a:lnTo>
                <a:lnTo>
                  <a:pt x="105633" y="242709"/>
                </a:lnTo>
                <a:close/>
              </a:path>
              <a:path w="264160" h="243839">
                <a:moveTo>
                  <a:pt x="235459" y="123952"/>
                </a:moveTo>
                <a:lnTo>
                  <a:pt x="183515" y="123952"/>
                </a:lnTo>
                <a:lnTo>
                  <a:pt x="183435" y="207040"/>
                </a:lnTo>
                <a:lnTo>
                  <a:pt x="183261" y="222427"/>
                </a:lnTo>
                <a:lnTo>
                  <a:pt x="183134" y="225666"/>
                </a:lnTo>
                <a:lnTo>
                  <a:pt x="181610" y="227685"/>
                </a:lnTo>
                <a:lnTo>
                  <a:pt x="178689" y="228498"/>
                </a:lnTo>
                <a:lnTo>
                  <a:pt x="157861" y="234569"/>
                </a:lnTo>
                <a:lnTo>
                  <a:pt x="158750" y="243230"/>
                </a:lnTo>
                <a:lnTo>
                  <a:pt x="194772" y="242742"/>
                </a:lnTo>
                <a:lnTo>
                  <a:pt x="263621" y="242709"/>
                </a:lnTo>
                <a:lnTo>
                  <a:pt x="263144" y="234569"/>
                </a:lnTo>
                <a:lnTo>
                  <a:pt x="240665" y="228142"/>
                </a:lnTo>
                <a:lnTo>
                  <a:pt x="237617" y="227228"/>
                </a:lnTo>
                <a:lnTo>
                  <a:pt x="235966" y="225437"/>
                </a:lnTo>
                <a:lnTo>
                  <a:pt x="235712" y="222770"/>
                </a:lnTo>
                <a:lnTo>
                  <a:pt x="235565" y="215351"/>
                </a:lnTo>
                <a:lnTo>
                  <a:pt x="235459" y="123952"/>
                </a:lnTo>
                <a:close/>
              </a:path>
              <a:path w="264160" h="243839">
                <a:moveTo>
                  <a:pt x="263621" y="242709"/>
                </a:moveTo>
                <a:lnTo>
                  <a:pt x="208915" y="242709"/>
                </a:lnTo>
                <a:lnTo>
                  <a:pt x="223557" y="242742"/>
                </a:lnTo>
                <a:lnTo>
                  <a:pt x="263652" y="243230"/>
                </a:lnTo>
                <a:lnTo>
                  <a:pt x="263621" y="242709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763"/>
                </a:lnTo>
                <a:lnTo>
                  <a:pt x="178689" y="14732"/>
                </a:lnTo>
                <a:lnTo>
                  <a:pt x="181610" y="15494"/>
                </a:lnTo>
                <a:lnTo>
                  <a:pt x="183134" y="17272"/>
                </a:lnTo>
                <a:lnTo>
                  <a:pt x="183261" y="20066"/>
                </a:lnTo>
                <a:lnTo>
                  <a:pt x="183435" y="33686"/>
                </a:lnTo>
                <a:lnTo>
                  <a:pt x="183515" y="105537"/>
                </a:lnTo>
                <a:lnTo>
                  <a:pt x="235459" y="105537"/>
                </a:lnTo>
                <a:lnTo>
                  <a:pt x="235565" y="27410"/>
                </a:lnTo>
                <a:lnTo>
                  <a:pt x="263652" y="8763"/>
                </a:lnTo>
                <a:lnTo>
                  <a:pt x="262827" y="635"/>
                </a:lnTo>
                <a:lnTo>
                  <a:pt x="209931" y="635"/>
                </a:lnTo>
                <a:lnTo>
                  <a:pt x="169390" y="259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460"/>
                </a:lnTo>
                <a:lnTo>
                  <a:pt x="53340" y="635"/>
                </a:lnTo>
                <a:lnTo>
                  <a:pt x="104721" y="635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50614" y="259"/>
                </a:lnTo>
                <a:lnTo>
                  <a:pt x="209931" y="635"/>
                </a:lnTo>
                <a:lnTo>
                  <a:pt x="262827" y="635"/>
                </a:lnTo>
                <a:lnTo>
                  <a:pt x="26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7839" y="589"/>
                </a:lnTo>
                <a:lnTo>
                  <a:pt x="81232" y="460"/>
                </a:lnTo>
                <a:lnTo>
                  <a:pt x="93505" y="259"/>
                </a:lnTo>
                <a:lnTo>
                  <a:pt x="104648" y="0"/>
                </a:lnTo>
                <a:lnTo>
                  <a:pt x="105664" y="8763"/>
                </a:lnTo>
                <a:lnTo>
                  <a:pt x="85090" y="14732"/>
                </a:lnTo>
                <a:lnTo>
                  <a:pt x="82169" y="15494"/>
                </a:lnTo>
                <a:lnTo>
                  <a:pt x="80645" y="17272"/>
                </a:lnTo>
                <a:lnTo>
                  <a:pt x="80264" y="49403"/>
                </a:lnTo>
                <a:lnTo>
                  <a:pt x="80264" y="105537"/>
                </a:lnTo>
                <a:lnTo>
                  <a:pt x="183515" y="105537"/>
                </a:lnTo>
                <a:lnTo>
                  <a:pt x="183515" y="49403"/>
                </a:lnTo>
                <a:lnTo>
                  <a:pt x="178689" y="14732"/>
                </a:lnTo>
                <a:lnTo>
                  <a:pt x="158369" y="8763"/>
                </a:lnTo>
                <a:lnTo>
                  <a:pt x="157861" y="0"/>
                </a:lnTo>
                <a:lnTo>
                  <a:pt x="169390" y="259"/>
                </a:lnTo>
                <a:lnTo>
                  <a:pt x="181895" y="460"/>
                </a:lnTo>
                <a:lnTo>
                  <a:pt x="195401" y="589"/>
                </a:lnTo>
                <a:lnTo>
                  <a:pt x="209931" y="635"/>
                </a:lnTo>
                <a:lnTo>
                  <a:pt x="224222" y="589"/>
                </a:lnTo>
                <a:lnTo>
                  <a:pt x="237775" y="460"/>
                </a:lnTo>
                <a:lnTo>
                  <a:pt x="250614" y="259"/>
                </a:lnTo>
                <a:lnTo>
                  <a:pt x="262763" y="0"/>
                </a:lnTo>
                <a:lnTo>
                  <a:pt x="263652" y="8763"/>
                </a:lnTo>
                <a:lnTo>
                  <a:pt x="240030" y="15621"/>
                </a:lnTo>
                <a:lnTo>
                  <a:pt x="237363" y="16383"/>
                </a:lnTo>
                <a:lnTo>
                  <a:pt x="235966" y="18288"/>
                </a:lnTo>
                <a:lnTo>
                  <a:pt x="235458" y="50038"/>
                </a:lnTo>
                <a:lnTo>
                  <a:pt x="235458" y="188214"/>
                </a:lnTo>
                <a:lnTo>
                  <a:pt x="237617" y="227228"/>
                </a:lnTo>
                <a:lnTo>
                  <a:pt x="263144" y="234569"/>
                </a:lnTo>
                <a:lnTo>
                  <a:pt x="263652" y="243230"/>
                </a:lnTo>
                <a:lnTo>
                  <a:pt x="250938" y="243004"/>
                </a:lnTo>
                <a:lnTo>
                  <a:pt x="237569" y="242841"/>
                </a:lnTo>
                <a:lnTo>
                  <a:pt x="223557" y="242742"/>
                </a:lnTo>
                <a:lnTo>
                  <a:pt x="208915" y="242709"/>
                </a:lnTo>
                <a:lnTo>
                  <a:pt x="194772" y="242742"/>
                </a:lnTo>
                <a:lnTo>
                  <a:pt x="181689" y="242841"/>
                </a:lnTo>
                <a:lnTo>
                  <a:pt x="169677" y="243004"/>
                </a:lnTo>
                <a:lnTo>
                  <a:pt x="158750" y="243230"/>
                </a:lnTo>
                <a:lnTo>
                  <a:pt x="157861" y="234569"/>
                </a:lnTo>
                <a:lnTo>
                  <a:pt x="178689" y="228498"/>
                </a:lnTo>
                <a:lnTo>
                  <a:pt x="181610" y="227685"/>
                </a:lnTo>
                <a:lnTo>
                  <a:pt x="183134" y="225666"/>
                </a:lnTo>
                <a:lnTo>
                  <a:pt x="183515" y="188214"/>
                </a:lnTo>
                <a:lnTo>
                  <a:pt x="183515" y="123952"/>
                </a:lnTo>
                <a:lnTo>
                  <a:pt x="80264" y="123952"/>
                </a:lnTo>
                <a:lnTo>
                  <a:pt x="80264" y="188214"/>
                </a:lnTo>
                <a:lnTo>
                  <a:pt x="82169" y="227685"/>
                </a:lnTo>
                <a:lnTo>
                  <a:pt x="85090" y="228498"/>
                </a:lnTo>
                <a:lnTo>
                  <a:pt x="105156" y="234569"/>
                </a:lnTo>
                <a:lnTo>
                  <a:pt x="105664" y="243230"/>
                </a:lnTo>
                <a:lnTo>
                  <a:pt x="94476" y="243004"/>
                </a:lnTo>
                <a:lnTo>
                  <a:pt x="82264" y="242841"/>
                </a:lnTo>
                <a:lnTo>
                  <a:pt x="69052" y="242742"/>
                </a:lnTo>
                <a:lnTo>
                  <a:pt x="54864" y="242709"/>
                </a:lnTo>
                <a:lnTo>
                  <a:pt x="40266" y="242742"/>
                </a:lnTo>
                <a:lnTo>
                  <a:pt x="26384" y="242841"/>
                </a:lnTo>
                <a:lnTo>
                  <a:pt x="13215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98" y="207125"/>
                </a:lnTo>
                <a:lnTo>
                  <a:pt x="28194" y="188214"/>
                </a:lnTo>
                <a:lnTo>
                  <a:pt x="28194" y="50038"/>
                </a:lnTo>
                <a:lnTo>
                  <a:pt x="23749" y="15621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517648" y="5768416"/>
            <a:ext cx="918590" cy="35063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70147" y="596108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70147" y="59484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839"/>
                </a:lnTo>
                <a:lnTo>
                  <a:pt x="26416" y="16408"/>
                </a:lnTo>
                <a:lnTo>
                  <a:pt x="27686" y="18326"/>
                </a:lnTo>
                <a:lnTo>
                  <a:pt x="27812" y="21323"/>
                </a:lnTo>
                <a:lnTo>
                  <a:pt x="27979" y="27414"/>
                </a:lnTo>
                <a:lnTo>
                  <a:pt x="28099" y="207062"/>
                </a:lnTo>
                <a:lnTo>
                  <a:pt x="27979" y="215373"/>
                </a:lnTo>
                <a:lnTo>
                  <a:pt x="0" y="234594"/>
                </a:lnTo>
                <a:lnTo>
                  <a:pt x="762" y="243255"/>
                </a:lnTo>
                <a:lnTo>
                  <a:pt x="40266" y="242768"/>
                </a:lnTo>
                <a:lnTo>
                  <a:pt x="105633" y="242735"/>
                </a:lnTo>
                <a:lnTo>
                  <a:pt x="105156" y="234594"/>
                </a:lnTo>
                <a:lnTo>
                  <a:pt x="85090" y="228523"/>
                </a:lnTo>
                <a:lnTo>
                  <a:pt x="82169" y="227710"/>
                </a:lnTo>
                <a:lnTo>
                  <a:pt x="80645" y="225691"/>
                </a:lnTo>
                <a:lnTo>
                  <a:pt x="80518" y="222453"/>
                </a:lnTo>
                <a:lnTo>
                  <a:pt x="80343" y="207062"/>
                </a:lnTo>
                <a:lnTo>
                  <a:pt x="80264" y="123964"/>
                </a:lnTo>
                <a:lnTo>
                  <a:pt x="235459" y="123964"/>
                </a:lnTo>
                <a:lnTo>
                  <a:pt x="235459" y="105587"/>
                </a:lnTo>
                <a:lnTo>
                  <a:pt x="80264" y="105587"/>
                </a:lnTo>
                <a:lnTo>
                  <a:pt x="80343" y="33680"/>
                </a:lnTo>
                <a:lnTo>
                  <a:pt x="80518" y="20116"/>
                </a:lnTo>
                <a:lnTo>
                  <a:pt x="80645" y="17335"/>
                </a:lnTo>
                <a:lnTo>
                  <a:pt x="82169" y="15544"/>
                </a:lnTo>
                <a:lnTo>
                  <a:pt x="105664" y="8839"/>
                </a:lnTo>
                <a:lnTo>
                  <a:pt x="104728" y="698"/>
                </a:lnTo>
                <a:lnTo>
                  <a:pt x="53340" y="698"/>
                </a:lnTo>
                <a:lnTo>
                  <a:pt x="25336" y="520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35"/>
                </a:moveTo>
                <a:lnTo>
                  <a:pt x="54864" y="242735"/>
                </a:lnTo>
                <a:lnTo>
                  <a:pt x="69052" y="242768"/>
                </a:lnTo>
                <a:lnTo>
                  <a:pt x="105664" y="243255"/>
                </a:lnTo>
                <a:lnTo>
                  <a:pt x="105633" y="242735"/>
                </a:lnTo>
                <a:close/>
              </a:path>
              <a:path w="264160" h="243839">
                <a:moveTo>
                  <a:pt x="235459" y="123964"/>
                </a:moveTo>
                <a:lnTo>
                  <a:pt x="183515" y="123964"/>
                </a:lnTo>
                <a:lnTo>
                  <a:pt x="183435" y="207062"/>
                </a:lnTo>
                <a:lnTo>
                  <a:pt x="183261" y="222453"/>
                </a:lnTo>
                <a:lnTo>
                  <a:pt x="183134" y="225691"/>
                </a:lnTo>
                <a:lnTo>
                  <a:pt x="181610" y="227710"/>
                </a:lnTo>
                <a:lnTo>
                  <a:pt x="178689" y="228523"/>
                </a:lnTo>
                <a:lnTo>
                  <a:pt x="157861" y="234594"/>
                </a:lnTo>
                <a:lnTo>
                  <a:pt x="158750" y="243255"/>
                </a:lnTo>
                <a:lnTo>
                  <a:pt x="194772" y="242768"/>
                </a:lnTo>
                <a:lnTo>
                  <a:pt x="263621" y="242735"/>
                </a:lnTo>
                <a:lnTo>
                  <a:pt x="263144" y="234594"/>
                </a:lnTo>
                <a:lnTo>
                  <a:pt x="240665" y="228168"/>
                </a:lnTo>
                <a:lnTo>
                  <a:pt x="237617" y="227253"/>
                </a:lnTo>
                <a:lnTo>
                  <a:pt x="235966" y="225463"/>
                </a:lnTo>
                <a:lnTo>
                  <a:pt x="235712" y="222796"/>
                </a:lnTo>
                <a:lnTo>
                  <a:pt x="235565" y="215373"/>
                </a:lnTo>
                <a:lnTo>
                  <a:pt x="235459" y="123964"/>
                </a:lnTo>
                <a:close/>
              </a:path>
              <a:path w="264160" h="243839">
                <a:moveTo>
                  <a:pt x="263621" y="242735"/>
                </a:moveTo>
                <a:lnTo>
                  <a:pt x="208915" y="242735"/>
                </a:lnTo>
                <a:lnTo>
                  <a:pt x="263652" y="243255"/>
                </a:lnTo>
                <a:lnTo>
                  <a:pt x="263621" y="242735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839"/>
                </a:lnTo>
                <a:lnTo>
                  <a:pt x="178689" y="14731"/>
                </a:lnTo>
                <a:lnTo>
                  <a:pt x="181610" y="15544"/>
                </a:lnTo>
                <a:lnTo>
                  <a:pt x="183134" y="17335"/>
                </a:lnTo>
                <a:lnTo>
                  <a:pt x="183261" y="20116"/>
                </a:lnTo>
                <a:lnTo>
                  <a:pt x="183435" y="33680"/>
                </a:lnTo>
                <a:lnTo>
                  <a:pt x="183515" y="105587"/>
                </a:lnTo>
                <a:lnTo>
                  <a:pt x="235459" y="105587"/>
                </a:lnTo>
                <a:lnTo>
                  <a:pt x="235565" y="27414"/>
                </a:lnTo>
                <a:lnTo>
                  <a:pt x="263652" y="8839"/>
                </a:lnTo>
                <a:lnTo>
                  <a:pt x="262833" y="698"/>
                </a:lnTo>
                <a:lnTo>
                  <a:pt x="209931" y="698"/>
                </a:lnTo>
                <a:lnTo>
                  <a:pt x="181895" y="520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520"/>
                </a:lnTo>
                <a:lnTo>
                  <a:pt x="53340" y="698"/>
                </a:lnTo>
                <a:lnTo>
                  <a:pt x="104728" y="698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37775" y="520"/>
                </a:lnTo>
                <a:lnTo>
                  <a:pt x="209931" y="698"/>
                </a:lnTo>
                <a:lnTo>
                  <a:pt x="262833" y="698"/>
                </a:lnTo>
                <a:lnTo>
                  <a:pt x="26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302"/>
                </a:lnTo>
                <a:lnTo>
                  <a:pt x="25336" y="520"/>
                </a:lnTo>
                <a:lnTo>
                  <a:pt x="39004" y="653"/>
                </a:lnTo>
                <a:lnTo>
                  <a:pt x="53340" y="698"/>
                </a:lnTo>
                <a:lnTo>
                  <a:pt x="67839" y="653"/>
                </a:lnTo>
                <a:lnTo>
                  <a:pt x="81232" y="520"/>
                </a:lnTo>
                <a:lnTo>
                  <a:pt x="93505" y="302"/>
                </a:lnTo>
                <a:lnTo>
                  <a:pt x="104648" y="0"/>
                </a:lnTo>
                <a:lnTo>
                  <a:pt x="105664" y="8839"/>
                </a:lnTo>
                <a:lnTo>
                  <a:pt x="85090" y="14731"/>
                </a:lnTo>
                <a:lnTo>
                  <a:pt x="82169" y="15544"/>
                </a:lnTo>
                <a:lnTo>
                  <a:pt x="80645" y="17335"/>
                </a:lnTo>
                <a:lnTo>
                  <a:pt x="80264" y="49415"/>
                </a:lnTo>
                <a:lnTo>
                  <a:pt x="80264" y="105587"/>
                </a:lnTo>
                <a:lnTo>
                  <a:pt x="183515" y="105587"/>
                </a:lnTo>
                <a:lnTo>
                  <a:pt x="183515" y="49415"/>
                </a:lnTo>
                <a:lnTo>
                  <a:pt x="178689" y="14731"/>
                </a:lnTo>
                <a:lnTo>
                  <a:pt x="158369" y="8839"/>
                </a:lnTo>
                <a:lnTo>
                  <a:pt x="157861" y="0"/>
                </a:lnTo>
                <a:lnTo>
                  <a:pt x="169390" y="302"/>
                </a:lnTo>
                <a:lnTo>
                  <a:pt x="181895" y="520"/>
                </a:lnTo>
                <a:lnTo>
                  <a:pt x="195401" y="653"/>
                </a:lnTo>
                <a:lnTo>
                  <a:pt x="209931" y="698"/>
                </a:lnTo>
                <a:lnTo>
                  <a:pt x="224222" y="653"/>
                </a:lnTo>
                <a:lnTo>
                  <a:pt x="237775" y="520"/>
                </a:lnTo>
                <a:lnTo>
                  <a:pt x="250614" y="302"/>
                </a:lnTo>
                <a:lnTo>
                  <a:pt x="262763" y="0"/>
                </a:lnTo>
                <a:lnTo>
                  <a:pt x="263652" y="8839"/>
                </a:lnTo>
                <a:lnTo>
                  <a:pt x="235461" y="41802"/>
                </a:lnTo>
                <a:lnTo>
                  <a:pt x="235458" y="50101"/>
                </a:lnTo>
                <a:lnTo>
                  <a:pt x="235458" y="188290"/>
                </a:lnTo>
                <a:lnTo>
                  <a:pt x="237617" y="227253"/>
                </a:lnTo>
                <a:lnTo>
                  <a:pt x="263144" y="234594"/>
                </a:lnTo>
                <a:lnTo>
                  <a:pt x="263652" y="243255"/>
                </a:lnTo>
                <a:lnTo>
                  <a:pt x="250938" y="243029"/>
                </a:lnTo>
                <a:lnTo>
                  <a:pt x="237569" y="242866"/>
                </a:lnTo>
                <a:lnTo>
                  <a:pt x="223557" y="242768"/>
                </a:lnTo>
                <a:lnTo>
                  <a:pt x="208915" y="242735"/>
                </a:lnTo>
                <a:lnTo>
                  <a:pt x="194772" y="242768"/>
                </a:lnTo>
                <a:lnTo>
                  <a:pt x="181689" y="242866"/>
                </a:lnTo>
                <a:lnTo>
                  <a:pt x="169677" y="243029"/>
                </a:lnTo>
                <a:lnTo>
                  <a:pt x="158750" y="243255"/>
                </a:lnTo>
                <a:lnTo>
                  <a:pt x="157861" y="234594"/>
                </a:lnTo>
                <a:lnTo>
                  <a:pt x="178689" y="228523"/>
                </a:lnTo>
                <a:lnTo>
                  <a:pt x="181610" y="227710"/>
                </a:lnTo>
                <a:lnTo>
                  <a:pt x="183134" y="225691"/>
                </a:lnTo>
                <a:lnTo>
                  <a:pt x="183515" y="188290"/>
                </a:lnTo>
                <a:lnTo>
                  <a:pt x="183515" y="123964"/>
                </a:lnTo>
                <a:lnTo>
                  <a:pt x="80264" y="123964"/>
                </a:lnTo>
                <a:lnTo>
                  <a:pt x="80264" y="188290"/>
                </a:lnTo>
                <a:lnTo>
                  <a:pt x="82169" y="227710"/>
                </a:lnTo>
                <a:lnTo>
                  <a:pt x="85090" y="228523"/>
                </a:lnTo>
                <a:lnTo>
                  <a:pt x="105156" y="234594"/>
                </a:lnTo>
                <a:lnTo>
                  <a:pt x="105664" y="243255"/>
                </a:lnTo>
                <a:lnTo>
                  <a:pt x="94476" y="243029"/>
                </a:lnTo>
                <a:lnTo>
                  <a:pt x="82264" y="242866"/>
                </a:lnTo>
                <a:lnTo>
                  <a:pt x="69052" y="242768"/>
                </a:lnTo>
                <a:lnTo>
                  <a:pt x="54864" y="242735"/>
                </a:lnTo>
                <a:lnTo>
                  <a:pt x="40266" y="242768"/>
                </a:lnTo>
                <a:lnTo>
                  <a:pt x="26384" y="242866"/>
                </a:lnTo>
                <a:lnTo>
                  <a:pt x="13215" y="243029"/>
                </a:lnTo>
                <a:lnTo>
                  <a:pt x="762" y="243255"/>
                </a:lnTo>
                <a:lnTo>
                  <a:pt x="0" y="234594"/>
                </a:lnTo>
                <a:lnTo>
                  <a:pt x="28098" y="207148"/>
                </a:lnTo>
                <a:lnTo>
                  <a:pt x="28194" y="188290"/>
                </a:lnTo>
                <a:lnTo>
                  <a:pt x="28194" y="50101"/>
                </a:lnTo>
                <a:lnTo>
                  <a:pt x="508" y="883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072376" y="3000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6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6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040880" y="3043427"/>
            <a:ext cx="707135" cy="79248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275576" y="3043427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285608" y="3253232"/>
            <a:ext cx="204850" cy="25298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285608" y="3253232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762"/>
                </a:lnTo>
                <a:lnTo>
                  <a:pt x="190500" y="69468"/>
                </a:lnTo>
                <a:lnTo>
                  <a:pt x="180975" y="71119"/>
                </a:lnTo>
                <a:lnTo>
                  <a:pt x="167767" y="21335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7"/>
                </a:lnTo>
                <a:lnTo>
                  <a:pt x="120104" y="18805"/>
                </a:lnTo>
                <a:lnTo>
                  <a:pt x="78867" y="45719"/>
                </a:lnTo>
                <a:lnTo>
                  <a:pt x="59221" y="98708"/>
                </a:lnTo>
                <a:lnTo>
                  <a:pt x="57912" y="120776"/>
                </a:lnTo>
                <a:lnTo>
                  <a:pt x="59439" y="144355"/>
                </a:lnTo>
                <a:lnTo>
                  <a:pt x="71735" y="183892"/>
                </a:lnTo>
                <a:lnTo>
                  <a:pt x="112077" y="222011"/>
                </a:lnTo>
                <a:lnTo>
                  <a:pt x="151130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2" y="219455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2" y="252983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40"/>
                </a:lnTo>
                <a:lnTo>
                  <a:pt x="2170" y="155330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846" y="19502"/>
                </a:lnTo>
                <a:lnTo>
                  <a:pt x="108896" y="2166"/>
                </a:lnTo>
                <a:lnTo>
                  <a:pt x="138302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679438" y="3742816"/>
            <a:ext cx="767080" cy="686435"/>
          </a:xfrm>
          <a:custGeom>
            <a:avLst/>
            <a:gdLst/>
            <a:ahLst/>
            <a:cxnLst/>
            <a:rect l="l" t="t" r="r" b="b"/>
            <a:pathLst>
              <a:path w="767079" h="686435">
                <a:moveTo>
                  <a:pt x="63245" y="528065"/>
                </a:moveTo>
                <a:lnTo>
                  <a:pt x="0" y="686307"/>
                </a:lnTo>
                <a:lnTo>
                  <a:pt x="164464" y="641984"/>
                </a:lnTo>
                <a:lnTo>
                  <a:pt x="145733" y="620902"/>
                </a:lnTo>
                <a:lnTo>
                  <a:pt x="111759" y="620902"/>
                </a:lnTo>
                <a:lnTo>
                  <a:pt x="77977" y="582929"/>
                </a:lnTo>
                <a:lnTo>
                  <a:pt x="96975" y="566027"/>
                </a:lnTo>
                <a:lnTo>
                  <a:pt x="63245" y="528065"/>
                </a:lnTo>
                <a:close/>
              </a:path>
              <a:path w="767079" h="686435">
                <a:moveTo>
                  <a:pt x="96975" y="566027"/>
                </a:moveTo>
                <a:lnTo>
                  <a:pt x="77977" y="582929"/>
                </a:lnTo>
                <a:lnTo>
                  <a:pt x="111759" y="620902"/>
                </a:lnTo>
                <a:lnTo>
                  <a:pt x="130733" y="604021"/>
                </a:lnTo>
                <a:lnTo>
                  <a:pt x="96975" y="566027"/>
                </a:lnTo>
                <a:close/>
              </a:path>
              <a:path w="767079" h="686435">
                <a:moveTo>
                  <a:pt x="130733" y="604021"/>
                </a:moveTo>
                <a:lnTo>
                  <a:pt x="111759" y="620902"/>
                </a:lnTo>
                <a:lnTo>
                  <a:pt x="145733" y="620902"/>
                </a:lnTo>
                <a:lnTo>
                  <a:pt x="130733" y="604021"/>
                </a:lnTo>
                <a:close/>
              </a:path>
              <a:path w="767079" h="686435">
                <a:moveTo>
                  <a:pt x="733170" y="0"/>
                </a:moveTo>
                <a:lnTo>
                  <a:pt x="96975" y="566027"/>
                </a:lnTo>
                <a:lnTo>
                  <a:pt x="130733" y="604021"/>
                </a:lnTo>
                <a:lnTo>
                  <a:pt x="766952" y="37972"/>
                </a:lnTo>
                <a:lnTo>
                  <a:pt x="73317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143250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29" h="761364">
                <a:moveTo>
                  <a:pt x="0" y="380619"/>
                </a:moveTo>
                <a:lnTo>
                  <a:pt x="3061" y="332879"/>
                </a:lnTo>
                <a:lnTo>
                  <a:pt x="11998" y="286908"/>
                </a:lnTo>
                <a:lnTo>
                  <a:pt x="26445" y="243063"/>
                </a:lnTo>
                <a:lnTo>
                  <a:pt x="46033" y="201699"/>
                </a:lnTo>
                <a:lnTo>
                  <a:pt x="70393" y="163174"/>
                </a:lnTo>
                <a:lnTo>
                  <a:pt x="99158" y="127844"/>
                </a:lnTo>
                <a:lnTo>
                  <a:pt x="131960" y="96068"/>
                </a:lnTo>
                <a:lnTo>
                  <a:pt x="168431" y="68201"/>
                </a:lnTo>
                <a:lnTo>
                  <a:pt x="208202" y="44600"/>
                </a:lnTo>
                <a:lnTo>
                  <a:pt x="250907" y="25623"/>
                </a:lnTo>
                <a:lnTo>
                  <a:pt x="296176" y="11625"/>
                </a:lnTo>
                <a:lnTo>
                  <a:pt x="343642" y="2965"/>
                </a:lnTo>
                <a:lnTo>
                  <a:pt x="392938" y="0"/>
                </a:lnTo>
                <a:lnTo>
                  <a:pt x="442205" y="2965"/>
                </a:lnTo>
                <a:lnTo>
                  <a:pt x="489649" y="11625"/>
                </a:lnTo>
                <a:lnTo>
                  <a:pt x="534899" y="25623"/>
                </a:lnTo>
                <a:lnTo>
                  <a:pt x="577588" y="44600"/>
                </a:lnTo>
                <a:lnTo>
                  <a:pt x="617347" y="68201"/>
                </a:lnTo>
                <a:lnTo>
                  <a:pt x="653808" y="96068"/>
                </a:lnTo>
                <a:lnTo>
                  <a:pt x="686602" y="127844"/>
                </a:lnTo>
                <a:lnTo>
                  <a:pt x="715362" y="163174"/>
                </a:lnTo>
                <a:lnTo>
                  <a:pt x="739719" y="201699"/>
                </a:lnTo>
                <a:lnTo>
                  <a:pt x="759304" y="243063"/>
                </a:lnTo>
                <a:lnTo>
                  <a:pt x="773750" y="286908"/>
                </a:lnTo>
                <a:lnTo>
                  <a:pt x="782687" y="332879"/>
                </a:lnTo>
                <a:lnTo>
                  <a:pt x="785749" y="380619"/>
                </a:lnTo>
                <a:lnTo>
                  <a:pt x="782687" y="428385"/>
                </a:lnTo>
                <a:lnTo>
                  <a:pt x="773750" y="474379"/>
                </a:lnTo>
                <a:lnTo>
                  <a:pt x="759304" y="518244"/>
                </a:lnTo>
                <a:lnTo>
                  <a:pt x="739719" y="559623"/>
                </a:lnTo>
                <a:lnTo>
                  <a:pt x="715362" y="598161"/>
                </a:lnTo>
                <a:lnTo>
                  <a:pt x="686602" y="633500"/>
                </a:lnTo>
                <a:lnTo>
                  <a:pt x="653808" y="665284"/>
                </a:lnTo>
                <a:lnTo>
                  <a:pt x="617347" y="693156"/>
                </a:lnTo>
                <a:lnTo>
                  <a:pt x="577588" y="716760"/>
                </a:lnTo>
                <a:lnTo>
                  <a:pt x="534899" y="735740"/>
                </a:lnTo>
                <a:lnTo>
                  <a:pt x="489649" y="749738"/>
                </a:lnTo>
                <a:lnTo>
                  <a:pt x="442205" y="758398"/>
                </a:lnTo>
                <a:lnTo>
                  <a:pt x="392938" y="761365"/>
                </a:lnTo>
                <a:lnTo>
                  <a:pt x="343642" y="758398"/>
                </a:lnTo>
                <a:lnTo>
                  <a:pt x="296176" y="749738"/>
                </a:lnTo>
                <a:lnTo>
                  <a:pt x="250907" y="735740"/>
                </a:lnTo>
                <a:lnTo>
                  <a:pt x="208202" y="716760"/>
                </a:lnTo>
                <a:lnTo>
                  <a:pt x="168431" y="693156"/>
                </a:lnTo>
                <a:lnTo>
                  <a:pt x="131960" y="665284"/>
                </a:lnTo>
                <a:lnTo>
                  <a:pt x="99158" y="633500"/>
                </a:lnTo>
                <a:lnTo>
                  <a:pt x="70393" y="598161"/>
                </a:lnTo>
                <a:lnTo>
                  <a:pt x="46033" y="559623"/>
                </a:lnTo>
                <a:lnTo>
                  <a:pt x="26445" y="518244"/>
                </a:lnTo>
                <a:lnTo>
                  <a:pt x="11998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122676" y="4114800"/>
            <a:ext cx="685800" cy="79248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336035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364865" y="4328795"/>
            <a:ext cx="182372" cy="24320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364865" y="4328795"/>
            <a:ext cx="182880" cy="243204"/>
          </a:xfrm>
          <a:custGeom>
            <a:avLst/>
            <a:gdLst/>
            <a:ahLst/>
            <a:cxnLst/>
            <a:rect l="l" t="t" r="r" b="b"/>
            <a:pathLst>
              <a:path w="182879" h="243204">
                <a:moveTo>
                  <a:pt x="0" y="0"/>
                </a:moveTo>
                <a:lnTo>
                  <a:pt x="11953" y="259"/>
                </a:lnTo>
                <a:lnTo>
                  <a:pt x="23622" y="460"/>
                </a:lnTo>
                <a:lnTo>
                  <a:pt x="35004" y="589"/>
                </a:lnTo>
                <a:lnTo>
                  <a:pt x="46100" y="634"/>
                </a:lnTo>
                <a:lnTo>
                  <a:pt x="89915" y="634"/>
                </a:lnTo>
                <a:lnTo>
                  <a:pt x="111230" y="589"/>
                </a:lnTo>
                <a:lnTo>
                  <a:pt x="132889" y="460"/>
                </a:lnTo>
                <a:lnTo>
                  <a:pt x="154906" y="259"/>
                </a:lnTo>
                <a:lnTo>
                  <a:pt x="177292" y="0"/>
                </a:lnTo>
                <a:lnTo>
                  <a:pt x="178562" y="1396"/>
                </a:lnTo>
                <a:lnTo>
                  <a:pt x="167767" y="59054"/>
                </a:lnTo>
                <a:lnTo>
                  <a:pt x="158496" y="60451"/>
                </a:lnTo>
                <a:lnTo>
                  <a:pt x="147320" y="18414"/>
                </a:lnTo>
                <a:lnTo>
                  <a:pt x="80263" y="18414"/>
                </a:lnTo>
                <a:lnTo>
                  <a:pt x="80263" y="110362"/>
                </a:lnTo>
                <a:lnTo>
                  <a:pt x="89662" y="110362"/>
                </a:lnTo>
                <a:lnTo>
                  <a:pt x="127888" y="105409"/>
                </a:lnTo>
                <a:lnTo>
                  <a:pt x="134238" y="81660"/>
                </a:lnTo>
                <a:lnTo>
                  <a:pt x="145669" y="81152"/>
                </a:lnTo>
                <a:lnTo>
                  <a:pt x="145428" y="92920"/>
                </a:lnTo>
                <a:lnTo>
                  <a:pt x="145272" y="103092"/>
                </a:lnTo>
                <a:lnTo>
                  <a:pt x="145186" y="111692"/>
                </a:lnTo>
                <a:lnTo>
                  <a:pt x="145161" y="118744"/>
                </a:lnTo>
                <a:lnTo>
                  <a:pt x="145186" y="125628"/>
                </a:lnTo>
                <a:lnTo>
                  <a:pt x="145272" y="134096"/>
                </a:lnTo>
                <a:lnTo>
                  <a:pt x="145428" y="144158"/>
                </a:lnTo>
                <a:lnTo>
                  <a:pt x="145669" y="155828"/>
                </a:lnTo>
                <a:lnTo>
                  <a:pt x="134238" y="156717"/>
                </a:lnTo>
                <a:lnTo>
                  <a:pt x="105298" y="127158"/>
                </a:lnTo>
                <a:lnTo>
                  <a:pt x="89408" y="127126"/>
                </a:lnTo>
                <a:lnTo>
                  <a:pt x="80263" y="127126"/>
                </a:lnTo>
                <a:lnTo>
                  <a:pt x="80263" y="186562"/>
                </a:lnTo>
                <a:lnTo>
                  <a:pt x="80287" y="196064"/>
                </a:lnTo>
                <a:lnTo>
                  <a:pt x="80359" y="205517"/>
                </a:lnTo>
                <a:lnTo>
                  <a:pt x="80478" y="214923"/>
                </a:lnTo>
                <a:lnTo>
                  <a:pt x="80645" y="224281"/>
                </a:lnTo>
                <a:lnTo>
                  <a:pt x="149987" y="224281"/>
                </a:lnTo>
                <a:lnTo>
                  <a:pt x="171831" y="178688"/>
                </a:lnTo>
                <a:lnTo>
                  <a:pt x="182372" y="177164"/>
                </a:lnTo>
                <a:lnTo>
                  <a:pt x="178181" y="242061"/>
                </a:lnTo>
                <a:lnTo>
                  <a:pt x="177037" y="243204"/>
                </a:lnTo>
                <a:lnTo>
                  <a:pt x="155561" y="243018"/>
                </a:lnTo>
                <a:lnTo>
                  <a:pt x="134381" y="242855"/>
                </a:lnTo>
                <a:lnTo>
                  <a:pt x="113512" y="242740"/>
                </a:lnTo>
                <a:lnTo>
                  <a:pt x="92963" y="242696"/>
                </a:lnTo>
                <a:lnTo>
                  <a:pt x="46989" y="242696"/>
                </a:lnTo>
                <a:lnTo>
                  <a:pt x="35679" y="242740"/>
                </a:lnTo>
                <a:lnTo>
                  <a:pt x="24225" y="242855"/>
                </a:lnTo>
                <a:lnTo>
                  <a:pt x="12628" y="243018"/>
                </a:lnTo>
                <a:lnTo>
                  <a:pt x="888" y="243204"/>
                </a:lnTo>
                <a:lnTo>
                  <a:pt x="0" y="234568"/>
                </a:lnTo>
                <a:lnTo>
                  <a:pt x="23240" y="228091"/>
                </a:lnTo>
                <a:lnTo>
                  <a:pt x="26162" y="227329"/>
                </a:lnTo>
                <a:lnTo>
                  <a:pt x="27686" y="225551"/>
                </a:lnTo>
                <a:lnTo>
                  <a:pt x="27939" y="222757"/>
                </a:lnTo>
                <a:lnTo>
                  <a:pt x="28067" y="218185"/>
                </a:lnTo>
                <a:lnTo>
                  <a:pt x="28067" y="212978"/>
                </a:lnTo>
                <a:lnTo>
                  <a:pt x="28194" y="207263"/>
                </a:lnTo>
                <a:lnTo>
                  <a:pt x="28194" y="34289"/>
                </a:lnTo>
                <a:lnTo>
                  <a:pt x="28067" y="29590"/>
                </a:lnTo>
                <a:lnTo>
                  <a:pt x="28067" y="25272"/>
                </a:lnTo>
                <a:lnTo>
                  <a:pt x="27939" y="21335"/>
                </a:lnTo>
                <a:lnTo>
                  <a:pt x="27812" y="18287"/>
                </a:lnTo>
                <a:lnTo>
                  <a:pt x="26415" y="16382"/>
                </a:lnTo>
                <a:lnTo>
                  <a:pt x="23749" y="15620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42912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19"/>
                </a:moveTo>
                <a:lnTo>
                  <a:pt x="3061" y="332879"/>
                </a:lnTo>
                <a:lnTo>
                  <a:pt x="11999" y="286908"/>
                </a:lnTo>
                <a:lnTo>
                  <a:pt x="26446" y="243063"/>
                </a:lnTo>
                <a:lnTo>
                  <a:pt x="46034" y="201699"/>
                </a:lnTo>
                <a:lnTo>
                  <a:pt x="70395" y="163174"/>
                </a:lnTo>
                <a:lnTo>
                  <a:pt x="99160" y="127844"/>
                </a:lnTo>
                <a:lnTo>
                  <a:pt x="131961" y="96068"/>
                </a:lnTo>
                <a:lnTo>
                  <a:pt x="168430" y="68201"/>
                </a:lnTo>
                <a:lnTo>
                  <a:pt x="208200" y="44600"/>
                </a:lnTo>
                <a:lnTo>
                  <a:pt x="250901" y="25623"/>
                </a:lnTo>
                <a:lnTo>
                  <a:pt x="296165" y="11625"/>
                </a:lnTo>
                <a:lnTo>
                  <a:pt x="343625" y="2965"/>
                </a:lnTo>
                <a:lnTo>
                  <a:pt x="392912" y="0"/>
                </a:lnTo>
                <a:lnTo>
                  <a:pt x="442197" y="2965"/>
                </a:lnTo>
                <a:lnTo>
                  <a:pt x="489656" y="11625"/>
                </a:lnTo>
                <a:lnTo>
                  <a:pt x="534920" y="25623"/>
                </a:lnTo>
                <a:lnTo>
                  <a:pt x="577622" y="44600"/>
                </a:lnTo>
                <a:lnTo>
                  <a:pt x="617392" y="68201"/>
                </a:lnTo>
                <a:lnTo>
                  <a:pt x="653864" y="96068"/>
                </a:lnTo>
                <a:lnTo>
                  <a:pt x="686667" y="127844"/>
                </a:lnTo>
                <a:lnTo>
                  <a:pt x="715434" y="163174"/>
                </a:lnTo>
                <a:lnTo>
                  <a:pt x="739797" y="201699"/>
                </a:lnTo>
                <a:lnTo>
                  <a:pt x="759387" y="243063"/>
                </a:lnTo>
                <a:lnTo>
                  <a:pt x="773836" y="286908"/>
                </a:lnTo>
                <a:lnTo>
                  <a:pt x="782776" y="332879"/>
                </a:lnTo>
                <a:lnTo>
                  <a:pt x="785837" y="380619"/>
                </a:lnTo>
                <a:lnTo>
                  <a:pt x="782776" y="428385"/>
                </a:lnTo>
                <a:lnTo>
                  <a:pt x="773836" y="474379"/>
                </a:lnTo>
                <a:lnTo>
                  <a:pt x="759387" y="518244"/>
                </a:lnTo>
                <a:lnTo>
                  <a:pt x="739797" y="559623"/>
                </a:lnTo>
                <a:lnTo>
                  <a:pt x="715434" y="598161"/>
                </a:lnTo>
                <a:lnTo>
                  <a:pt x="686667" y="633500"/>
                </a:lnTo>
                <a:lnTo>
                  <a:pt x="653864" y="665284"/>
                </a:lnTo>
                <a:lnTo>
                  <a:pt x="617392" y="693156"/>
                </a:lnTo>
                <a:lnTo>
                  <a:pt x="577622" y="716760"/>
                </a:lnTo>
                <a:lnTo>
                  <a:pt x="534920" y="735740"/>
                </a:lnTo>
                <a:lnTo>
                  <a:pt x="489656" y="749738"/>
                </a:lnTo>
                <a:lnTo>
                  <a:pt x="442197" y="758398"/>
                </a:lnTo>
                <a:lnTo>
                  <a:pt x="392912" y="761365"/>
                </a:lnTo>
                <a:lnTo>
                  <a:pt x="343625" y="758398"/>
                </a:lnTo>
                <a:lnTo>
                  <a:pt x="296165" y="749738"/>
                </a:lnTo>
                <a:lnTo>
                  <a:pt x="250901" y="735740"/>
                </a:lnTo>
                <a:lnTo>
                  <a:pt x="208200" y="716760"/>
                </a:lnTo>
                <a:lnTo>
                  <a:pt x="168430" y="693156"/>
                </a:lnTo>
                <a:lnTo>
                  <a:pt x="131961" y="665284"/>
                </a:lnTo>
                <a:lnTo>
                  <a:pt x="99160" y="633500"/>
                </a:lnTo>
                <a:lnTo>
                  <a:pt x="70395" y="598161"/>
                </a:lnTo>
                <a:lnTo>
                  <a:pt x="46034" y="559623"/>
                </a:lnTo>
                <a:lnTo>
                  <a:pt x="26446" y="518244"/>
                </a:lnTo>
                <a:lnTo>
                  <a:pt x="11999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21791" y="4114800"/>
            <a:ext cx="752856" cy="79248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02208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64514" y="4327778"/>
            <a:ext cx="247764" cy="24472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64514" y="4327778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906" y="0"/>
                </a:moveTo>
                <a:lnTo>
                  <a:pt x="174551" y="6873"/>
                </a:lnTo>
                <a:lnTo>
                  <a:pt x="215176" y="27559"/>
                </a:lnTo>
                <a:lnTo>
                  <a:pt x="239618" y="61976"/>
                </a:lnTo>
                <a:lnTo>
                  <a:pt x="247764" y="109728"/>
                </a:lnTo>
                <a:lnTo>
                  <a:pt x="245504" y="140019"/>
                </a:lnTo>
                <a:lnTo>
                  <a:pt x="227431" y="189791"/>
                </a:lnTo>
                <a:lnTo>
                  <a:pt x="191705" y="224797"/>
                </a:lnTo>
                <a:lnTo>
                  <a:pt x="140861" y="242514"/>
                </a:lnTo>
                <a:lnTo>
                  <a:pt x="109931" y="244729"/>
                </a:lnTo>
                <a:lnTo>
                  <a:pt x="101161" y="244703"/>
                </a:lnTo>
                <a:lnTo>
                  <a:pt x="92890" y="244617"/>
                </a:lnTo>
                <a:lnTo>
                  <a:pt x="85120" y="244461"/>
                </a:lnTo>
                <a:lnTo>
                  <a:pt x="77850" y="244221"/>
                </a:lnTo>
                <a:lnTo>
                  <a:pt x="70657" y="244034"/>
                </a:lnTo>
                <a:lnTo>
                  <a:pt x="63115" y="243871"/>
                </a:lnTo>
                <a:lnTo>
                  <a:pt x="55226" y="243756"/>
                </a:lnTo>
                <a:lnTo>
                  <a:pt x="46990" y="243713"/>
                </a:lnTo>
                <a:lnTo>
                  <a:pt x="35719" y="243756"/>
                </a:lnTo>
                <a:lnTo>
                  <a:pt x="24274" y="243871"/>
                </a:lnTo>
                <a:lnTo>
                  <a:pt x="12655" y="244034"/>
                </a:lnTo>
                <a:lnTo>
                  <a:pt x="863" y="244221"/>
                </a:lnTo>
                <a:lnTo>
                  <a:pt x="0" y="235585"/>
                </a:lnTo>
                <a:lnTo>
                  <a:pt x="28181" y="208280"/>
                </a:lnTo>
                <a:lnTo>
                  <a:pt x="28257" y="196215"/>
                </a:lnTo>
                <a:lnTo>
                  <a:pt x="28257" y="189230"/>
                </a:lnTo>
                <a:lnTo>
                  <a:pt x="28257" y="51054"/>
                </a:lnTo>
                <a:lnTo>
                  <a:pt x="28257" y="45339"/>
                </a:lnTo>
                <a:lnTo>
                  <a:pt x="28232" y="40005"/>
                </a:lnTo>
                <a:lnTo>
                  <a:pt x="23748" y="16637"/>
                </a:lnTo>
                <a:lnTo>
                  <a:pt x="520" y="9779"/>
                </a:lnTo>
                <a:lnTo>
                  <a:pt x="0" y="1016"/>
                </a:lnTo>
                <a:lnTo>
                  <a:pt x="12006" y="1275"/>
                </a:lnTo>
                <a:lnTo>
                  <a:pt x="23753" y="1476"/>
                </a:lnTo>
                <a:lnTo>
                  <a:pt x="35241" y="1605"/>
                </a:lnTo>
                <a:lnTo>
                  <a:pt x="46469" y="1651"/>
                </a:lnTo>
                <a:lnTo>
                  <a:pt x="55734" y="1601"/>
                </a:lnTo>
                <a:lnTo>
                  <a:pt x="64804" y="1444"/>
                </a:lnTo>
                <a:lnTo>
                  <a:pt x="73679" y="1168"/>
                </a:lnTo>
                <a:lnTo>
                  <a:pt x="82359" y="762"/>
                </a:lnTo>
                <a:lnTo>
                  <a:pt x="91017" y="428"/>
                </a:lnTo>
                <a:lnTo>
                  <a:pt x="99828" y="190"/>
                </a:lnTo>
                <a:lnTo>
                  <a:pt x="108791" y="47"/>
                </a:lnTo>
                <a:lnTo>
                  <a:pt x="11790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56779" y="4837048"/>
            <a:ext cx="514984" cy="378460"/>
          </a:xfrm>
          <a:custGeom>
            <a:avLst/>
            <a:gdLst/>
            <a:ahLst/>
            <a:cxnLst/>
            <a:rect l="l" t="t" r="r" b="b"/>
            <a:pathLst>
              <a:path w="514984" h="378460">
                <a:moveTo>
                  <a:pt x="376066" y="309978"/>
                </a:moveTo>
                <a:lnTo>
                  <a:pt x="346570" y="351281"/>
                </a:lnTo>
                <a:lnTo>
                  <a:pt x="514845" y="377951"/>
                </a:lnTo>
                <a:lnTo>
                  <a:pt x="486668" y="324738"/>
                </a:lnTo>
                <a:lnTo>
                  <a:pt x="396735" y="324738"/>
                </a:lnTo>
                <a:lnTo>
                  <a:pt x="376066" y="309978"/>
                </a:lnTo>
                <a:close/>
              </a:path>
              <a:path w="514984" h="378460">
                <a:moveTo>
                  <a:pt x="405543" y="268703"/>
                </a:moveTo>
                <a:lnTo>
                  <a:pt x="376066" y="309978"/>
                </a:lnTo>
                <a:lnTo>
                  <a:pt x="396735" y="324738"/>
                </a:lnTo>
                <a:lnTo>
                  <a:pt x="426199" y="283463"/>
                </a:lnTo>
                <a:lnTo>
                  <a:pt x="405543" y="268703"/>
                </a:lnTo>
                <a:close/>
              </a:path>
              <a:path w="514984" h="378460">
                <a:moveTo>
                  <a:pt x="435089" y="227330"/>
                </a:moveTo>
                <a:lnTo>
                  <a:pt x="405543" y="268703"/>
                </a:lnTo>
                <a:lnTo>
                  <a:pt x="426199" y="283463"/>
                </a:lnTo>
                <a:lnTo>
                  <a:pt x="396735" y="324738"/>
                </a:lnTo>
                <a:lnTo>
                  <a:pt x="486668" y="324738"/>
                </a:lnTo>
                <a:lnTo>
                  <a:pt x="435089" y="227330"/>
                </a:lnTo>
                <a:close/>
              </a:path>
              <a:path w="514984" h="378460">
                <a:moveTo>
                  <a:pt x="29527" y="0"/>
                </a:moveTo>
                <a:lnTo>
                  <a:pt x="0" y="41401"/>
                </a:lnTo>
                <a:lnTo>
                  <a:pt x="376066" y="309978"/>
                </a:lnTo>
                <a:lnTo>
                  <a:pt x="405543" y="268703"/>
                </a:lnTo>
                <a:lnTo>
                  <a:pt x="295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785998" y="4810633"/>
            <a:ext cx="762000" cy="404495"/>
          </a:xfrm>
          <a:custGeom>
            <a:avLst/>
            <a:gdLst/>
            <a:ahLst/>
            <a:cxnLst/>
            <a:rect l="l" t="t" r="r" b="b"/>
            <a:pathLst>
              <a:path w="762000" h="404495">
                <a:moveTo>
                  <a:pt x="101345" y="267335"/>
                </a:moveTo>
                <a:lnTo>
                  <a:pt x="0" y="404368"/>
                </a:lnTo>
                <a:lnTo>
                  <a:pt x="170433" y="403098"/>
                </a:lnTo>
                <a:lnTo>
                  <a:pt x="153242" y="369316"/>
                </a:lnTo>
                <a:lnTo>
                  <a:pt x="124713" y="369316"/>
                </a:lnTo>
                <a:lnTo>
                  <a:pt x="101726" y="324104"/>
                </a:lnTo>
                <a:lnTo>
                  <a:pt x="124371" y="312581"/>
                </a:lnTo>
                <a:lnTo>
                  <a:pt x="101345" y="267335"/>
                </a:lnTo>
                <a:close/>
              </a:path>
              <a:path w="762000" h="404495">
                <a:moveTo>
                  <a:pt x="124371" y="312581"/>
                </a:moveTo>
                <a:lnTo>
                  <a:pt x="101726" y="324104"/>
                </a:lnTo>
                <a:lnTo>
                  <a:pt x="124713" y="369316"/>
                </a:lnTo>
                <a:lnTo>
                  <a:pt x="147376" y="357788"/>
                </a:lnTo>
                <a:lnTo>
                  <a:pt x="124371" y="312581"/>
                </a:lnTo>
                <a:close/>
              </a:path>
              <a:path w="762000" h="404495">
                <a:moveTo>
                  <a:pt x="147376" y="357788"/>
                </a:moveTo>
                <a:lnTo>
                  <a:pt x="124713" y="369316"/>
                </a:lnTo>
                <a:lnTo>
                  <a:pt x="153242" y="369316"/>
                </a:lnTo>
                <a:lnTo>
                  <a:pt x="147376" y="357788"/>
                </a:lnTo>
                <a:close/>
              </a:path>
              <a:path w="762000" h="404495">
                <a:moveTo>
                  <a:pt x="738631" y="0"/>
                </a:moveTo>
                <a:lnTo>
                  <a:pt x="124371" y="312581"/>
                </a:lnTo>
                <a:lnTo>
                  <a:pt x="147376" y="357788"/>
                </a:lnTo>
                <a:lnTo>
                  <a:pt x="761618" y="45339"/>
                </a:lnTo>
                <a:lnTo>
                  <a:pt x="73863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9890" y="2221992"/>
            <a:ext cx="2459990" cy="806450"/>
          </a:xfrm>
          <a:custGeom>
            <a:avLst/>
            <a:gdLst/>
            <a:ahLst/>
            <a:cxnLst/>
            <a:rect l="l" t="t" r="r" b="b"/>
            <a:pathLst>
              <a:path w="2459990" h="806450">
                <a:moveTo>
                  <a:pt x="2306549" y="757834"/>
                </a:moveTo>
                <a:lnTo>
                  <a:pt x="2291588" y="806450"/>
                </a:lnTo>
                <a:lnTo>
                  <a:pt x="2459609" y="778383"/>
                </a:lnTo>
                <a:lnTo>
                  <a:pt x="2445906" y="765302"/>
                </a:lnTo>
                <a:lnTo>
                  <a:pt x="2330831" y="765302"/>
                </a:lnTo>
                <a:lnTo>
                  <a:pt x="2306549" y="757834"/>
                </a:lnTo>
                <a:close/>
              </a:path>
              <a:path w="2459990" h="806450">
                <a:moveTo>
                  <a:pt x="2321474" y="709341"/>
                </a:moveTo>
                <a:lnTo>
                  <a:pt x="2306549" y="757834"/>
                </a:lnTo>
                <a:lnTo>
                  <a:pt x="2330831" y="765302"/>
                </a:lnTo>
                <a:lnTo>
                  <a:pt x="2345690" y="716788"/>
                </a:lnTo>
                <a:lnTo>
                  <a:pt x="2321474" y="709341"/>
                </a:lnTo>
                <a:close/>
              </a:path>
              <a:path w="2459990" h="806450">
                <a:moveTo>
                  <a:pt x="2336418" y="660781"/>
                </a:moveTo>
                <a:lnTo>
                  <a:pt x="2321474" y="709341"/>
                </a:lnTo>
                <a:lnTo>
                  <a:pt x="2345690" y="716788"/>
                </a:lnTo>
                <a:lnTo>
                  <a:pt x="2330831" y="765302"/>
                </a:lnTo>
                <a:lnTo>
                  <a:pt x="2445906" y="765302"/>
                </a:lnTo>
                <a:lnTo>
                  <a:pt x="2336418" y="660781"/>
                </a:lnTo>
                <a:close/>
              </a:path>
              <a:path w="2459990" h="806450">
                <a:moveTo>
                  <a:pt x="14859" y="0"/>
                </a:moveTo>
                <a:lnTo>
                  <a:pt x="0" y="48513"/>
                </a:lnTo>
                <a:lnTo>
                  <a:pt x="2306549" y="757834"/>
                </a:lnTo>
                <a:lnTo>
                  <a:pt x="2321474" y="709341"/>
                </a:lnTo>
                <a:lnTo>
                  <a:pt x="148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29501" y="5143500"/>
            <a:ext cx="1571625" cy="929005"/>
          </a:xfrm>
          <a:custGeom>
            <a:avLst/>
            <a:gdLst/>
            <a:ahLst/>
            <a:cxnLst/>
            <a:rect l="l" t="t" r="r" b="b"/>
            <a:pathLst>
              <a:path w="1571625" h="929004">
                <a:moveTo>
                  <a:pt x="0" y="154812"/>
                </a:moveTo>
                <a:lnTo>
                  <a:pt x="7882" y="105891"/>
                </a:lnTo>
                <a:lnTo>
                  <a:pt x="29833" y="63395"/>
                </a:lnTo>
                <a:lnTo>
                  <a:pt x="63313" y="29878"/>
                </a:lnTo>
                <a:lnTo>
                  <a:pt x="105777" y="7895"/>
                </a:lnTo>
                <a:lnTo>
                  <a:pt x="154685" y="0"/>
                </a:lnTo>
                <a:lnTo>
                  <a:pt x="1416812" y="0"/>
                </a:lnTo>
                <a:lnTo>
                  <a:pt x="1465733" y="7895"/>
                </a:lnTo>
                <a:lnTo>
                  <a:pt x="1508229" y="29878"/>
                </a:lnTo>
                <a:lnTo>
                  <a:pt x="1541746" y="63395"/>
                </a:lnTo>
                <a:lnTo>
                  <a:pt x="1563729" y="105891"/>
                </a:lnTo>
                <a:lnTo>
                  <a:pt x="1571625" y="154812"/>
                </a:lnTo>
                <a:lnTo>
                  <a:pt x="1571625" y="773925"/>
                </a:lnTo>
                <a:lnTo>
                  <a:pt x="1563729" y="822847"/>
                </a:lnTo>
                <a:lnTo>
                  <a:pt x="1541746" y="865335"/>
                </a:lnTo>
                <a:lnTo>
                  <a:pt x="1508229" y="898838"/>
                </a:lnTo>
                <a:lnTo>
                  <a:pt x="1465733" y="920810"/>
                </a:lnTo>
                <a:lnTo>
                  <a:pt x="1416812" y="928700"/>
                </a:lnTo>
                <a:lnTo>
                  <a:pt x="154685" y="928700"/>
                </a:lnTo>
                <a:lnTo>
                  <a:pt x="105777" y="920810"/>
                </a:lnTo>
                <a:lnTo>
                  <a:pt x="63313" y="898838"/>
                </a:lnTo>
                <a:lnTo>
                  <a:pt x="29833" y="865335"/>
                </a:lnTo>
                <a:lnTo>
                  <a:pt x="7882" y="822847"/>
                </a:lnTo>
                <a:lnTo>
                  <a:pt x="0" y="773925"/>
                </a:lnTo>
                <a:lnTo>
                  <a:pt x="0" y="1548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8188" y="5056632"/>
            <a:ext cx="1239011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4759" y="5056632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28204" y="505663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15071" y="5056632"/>
            <a:ext cx="697992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40623" y="5056632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38188" y="5483352"/>
            <a:ext cx="1431036" cy="792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96783" y="5483352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0228" y="548335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07095" y="5483352"/>
            <a:ext cx="611124" cy="792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45780" y="5483352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92188" y="5240654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4" h="338454">
                <a:moveTo>
                  <a:pt x="374115" y="84963"/>
                </a:moveTo>
                <a:lnTo>
                  <a:pt x="311276" y="84963"/>
                </a:lnTo>
                <a:lnTo>
                  <a:pt x="325246" y="103505"/>
                </a:lnTo>
                <a:lnTo>
                  <a:pt x="461898" y="274574"/>
                </a:lnTo>
                <a:lnTo>
                  <a:pt x="481837" y="272669"/>
                </a:lnTo>
                <a:lnTo>
                  <a:pt x="481837" y="192786"/>
                </a:lnTo>
                <a:lnTo>
                  <a:pt x="459739" y="192786"/>
                </a:lnTo>
                <a:lnTo>
                  <a:pt x="454786" y="186309"/>
                </a:lnTo>
                <a:lnTo>
                  <a:pt x="450087" y="180213"/>
                </a:lnTo>
                <a:lnTo>
                  <a:pt x="445515" y="174371"/>
                </a:lnTo>
                <a:lnTo>
                  <a:pt x="374115" y="84963"/>
                </a:lnTo>
                <a:close/>
              </a:path>
              <a:path w="629284" h="338454">
                <a:moveTo>
                  <a:pt x="260603" y="29972"/>
                </a:moveTo>
                <a:lnTo>
                  <a:pt x="261111" y="38862"/>
                </a:lnTo>
                <a:lnTo>
                  <a:pt x="287019" y="46355"/>
                </a:lnTo>
                <a:lnTo>
                  <a:pt x="288416" y="48260"/>
                </a:lnTo>
                <a:lnTo>
                  <a:pt x="288543" y="51308"/>
                </a:lnTo>
                <a:lnTo>
                  <a:pt x="288710" y="57402"/>
                </a:lnTo>
                <a:lnTo>
                  <a:pt x="288831" y="236966"/>
                </a:lnTo>
                <a:lnTo>
                  <a:pt x="288710" y="245352"/>
                </a:lnTo>
                <a:lnTo>
                  <a:pt x="260603" y="264541"/>
                </a:lnTo>
                <a:lnTo>
                  <a:pt x="261492" y="273177"/>
                </a:lnTo>
                <a:lnTo>
                  <a:pt x="300481" y="272669"/>
                </a:lnTo>
                <a:lnTo>
                  <a:pt x="338934" y="272669"/>
                </a:lnTo>
                <a:lnTo>
                  <a:pt x="338454" y="264160"/>
                </a:lnTo>
                <a:lnTo>
                  <a:pt x="311737" y="236966"/>
                </a:lnTo>
                <a:lnTo>
                  <a:pt x="311657" y="101346"/>
                </a:lnTo>
                <a:lnTo>
                  <a:pt x="311530" y="93472"/>
                </a:lnTo>
                <a:lnTo>
                  <a:pt x="311276" y="84963"/>
                </a:lnTo>
                <a:lnTo>
                  <a:pt x="374115" y="84963"/>
                </a:lnTo>
                <a:lnTo>
                  <a:pt x="330707" y="30607"/>
                </a:lnTo>
                <a:lnTo>
                  <a:pt x="297941" y="30607"/>
                </a:lnTo>
                <a:lnTo>
                  <a:pt x="282130" y="30480"/>
                </a:lnTo>
                <a:lnTo>
                  <a:pt x="260603" y="29972"/>
                </a:lnTo>
                <a:close/>
              </a:path>
              <a:path w="629284" h="338454">
                <a:moveTo>
                  <a:pt x="338934" y="272669"/>
                </a:moveTo>
                <a:lnTo>
                  <a:pt x="300481" y="272669"/>
                </a:lnTo>
                <a:lnTo>
                  <a:pt x="338962" y="273177"/>
                </a:lnTo>
                <a:lnTo>
                  <a:pt x="338934" y="272669"/>
                </a:lnTo>
                <a:close/>
              </a:path>
              <a:path w="629284" h="338454">
                <a:moveTo>
                  <a:pt x="431800" y="29972"/>
                </a:moveTo>
                <a:lnTo>
                  <a:pt x="432307" y="39116"/>
                </a:lnTo>
                <a:lnTo>
                  <a:pt x="454532" y="45212"/>
                </a:lnTo>
                <a:lnTo>
                  <a:pt x="457326" y="46101"/>
                </a:lnTo>
                <a:lnTo>
                  <a:pt x="459409" y="180213"/>
                </a:lnTo>
                <a:lnTo>
                  <a:pt x="459534" y="186309"/>
                </a:lnTo>
                <a:lnTo>
                  <a:pt x="459739" y="192786"/>
                </a:lnTo>
                <a:lnTo>
                  <a:pt x="481837" y="192786"/>
                </a:lnTo>
                <a:lnTo>
                  <a:pt x="481889" y="71278"/>
                </a:lnTo>
                <a:lnTo>
                  <a:pt x="482008" y="63754"/>
                </a:lnTo>
                <a:lnTo>
                  <a:pt x="510158" y="38862"/>
                </a:lnTo>
                <a:lnTo>
                  <a:pt x="509333" y="30607"/>
                </a:lnTo>
                <a:lnTo>
                  <a:pt x="470661" y="30607"/>
                </a:lnTo>
                <a:lnTo>
                  <a:pt x="453421" y="30480"/>
                </a:lnTo>
                <a:lnTo>
                  <a:pt x="431800" y="29972"/>
                </a:lnTo>
                <a:close/>
              </a:path>
              <a:path w="629284" h="338454">
                <a:moveTo>
                  <a:pt x="330200" y="29972"/>
                </a:moveTo>
                <a:lnTo>
                  <a:pt x="322462" y="30285"/>
                </a:lnTo>
                <a:lnTo>
                  <a:pt x="314499" y="30480"/>
                </a:lnTo>
                <a:lnTo>
                  <a:pt x="297941" y="30607"/>
                </a:lnTo>
                <a:lnTo>
                  <a:pt x="330707" y="30607"/>
                </a:lnTo>
                <a:lnTo>
                  <a:pt x="330200" y="29972"/>
                </a:lnTo>
                <a:close/>
              </a:path>
              <a:path w="629284" h="338454">
                <a:moveTo>
                  <a:pt x="509269" y="29972"/>
                </a:moveTo>
                <a:lnTo>
                  <a:pt x="487918" y="30480"/>
                </a:lnTo>
                <a:lnTo>
                  <a:pt x="470661" y="30607"/>
                </a:lnTo>
                <a:lnTo>
                  <a:pt x="509333" y="30607"/>
                </a:lnTo>
                <a:lnTo>
                  <a:pt x="509269" y="29972"/>
                </a:lnTo>
                <a:close/>
              </a:path>
              <a:path w="629284" h="338454">
                <a:moveTo>
                  <a:pt x="126237" y="29972"/>
                </a:moveTo>
                <a:lnTo>
                  <a:pt x="126745" y="38862"/>
                </a:lnTo>
                <a:lnTo>
                  <a:pt x="152653" y="46355"/>
                </a:lnTo>
                <a:lnTo>
                  <a:pt x="154050" y="48260"/>
                </a:lnTo>
                <a:lnTo>
                  <a:pt x="154177" y="51308"/>
                </a:lnTo>
                <a:lnTo>
                  <a:pt x="154416" y="59055"/>
                </a:lnTo>
                <a:lnTo>
                  <a:pt x="154431" y="242951"/>
                </a:lnTo>
                <a:lnTo>
                  <a:pt x="154177" y="252730"/>
                </a:lnTo>
                <a:lnTo>
                  <a:pt x="153923" y="255524"/>
                </a:lnTo>
                <a:lnTo>
                  <a:pt x="152400" y="257302"/>
                </a:lnTo>
                <a:lnTo>
                  <a:pt x="149478" y="258191"/>
                </a:lnTo>
                <a:lnTo>
                  <a:pt x="126237" y="264541"/>
                </a:lnTo>
                <a:lnTo>
                  <a:pt x="127126" y="273177"/>
                </a:lnTo>
                <a:lnTo>
                  <a:pt x="234666" y="272669"/>
                </a:lnTo>
                <a:lnTo>
                  <a:pt x="234187" y="264541"/>
                </a:lnTo>
                <a:lnTo>
                  <a:pt x="212851" y="258445"/>
                </a:lnTo>
                <a:lnTo>
                  <a:pt x="209041" y="257429"/>
                </a:lnTo>
                <a:lnTo>
                  <a:pt x="207009" y="255397"/>
                </a:lnTo>
                <a:lnTo>
                  <a:pt x="206882" y="252476"/>
                </a:lnTo>
                <a:lnTo>
                  <a:pt x="206628" y="231521"/>
                </a:lnTo>
                <a:lnTo>
                  <a:pt x="206755" y="54610"/>
                </a:lnTo>
                <a:lnTo>
                  <a:pt x="206882" y="50419"/>
                </a:lnTo>
                <a:lnTo>
                  <a:pt x="207136" y="47625"/>
                </a:lnTo>
                <a:lnTo>
                  <a:pt x="208660" y="45974"/>
                </a:lnTo>
                <a:lnTo>
                  <a:pt x="234695" y="38862"/>
                </a:lnTo>
                <a:lnTo>
                  <a:pt x="233870" y="30607"/>
                </a:lnTo>
                <a:lnTo>
                  <a:pt x="179704" y="30607"/>
                </a:lnTo>
                <a:lnTo>
                  <a:pt x="151685" y="30480"/>
                </a:lnTo>
                <a:lnTo>
                  <a:pt x="138646" y="30285"/>
                </a:lnTo>
                <a:lnTo>
                  <a:pt x="126237" y="29972"/>
                </a:lnTo>
                <a:close/>
              </a:path>
              <a:path w="629284" h="338454">
                <a:moveTo>
                  <a:pt x="234666" y="272669"/>
                </a:moveTo>
                <a:lnTo>
                  <a:pt x="181228" y="272669"/>
                </a:lnTo>
                <a:lnTo>
                  <a:pt x="234695" y="273177"/>
                </a:lnTo>
                <a:lnTo>
                  <a:pt x="234666" y="272669"/>
                </a:lnTo>
                <a:close/>
              </a:path>
              <a:path w="629284" h="338454">
                <a:moveTo>
                  <a:pt x="233806" y="29972"/>
                </a:moveTo>
                <a:lnTo>
                  <a:pt x="221424" y="30285"/>
                </a:lnTo>
                <a:lnTo>
                  <a:pt x="208279" y="30480"/>
                </a:lnTo>
                <a:lnTo>
                  <a:pt x="179704" y="30607"/>
                </a:lnTo>
                <a:lnTo>
                  <a:pt x="233870" y="30607"/>
                </a:lnTo>
                <a:lnTo>
                  <a:pt x="233806" y="29972"/>
                </a:lnTo>
                <a:close/>
              </a:path>
              <a:path w="629284" h="338454">
                <a:moveTo>
                  <a:pt x="543432" y="0"/>
                </a:moveTo>
                <a:lnTo>
                  <a:pt x="535431" y="6858"/>
                </a:lnTo>
                <a:lnTo>
                  <a:pt x="559621" y="40153"/>
                </a:lnTo>
                <a:lnTo>
                  <a:pt x="576929" y="78343"/>
                </a:lnTo>
                <a:lnTo>
                  <a:pt x="587331" y="121461"/>
                </a:lnTo>
                <a:lnTo>
                  <a:pt x="590803" y="169545"/>
                </a:lnTo>
                <a:lnTo>
                  <a:pt x="587331" y="217312"/>
                </a:lnTo>
                <a:lnTo>
                  <a:pt x="576929" y="260223"/>
                </a:lnTo>
                <a:lnTo>
                  <a:pt x="559621" y="298275"/>
                </a:lnTo>
                <a:lnTo>
                  <a:pt x="535431" y="331470"/>
                </a:lnTo>
                <a:lnTo>
                  <a:pt x="543432" y="338455"/>
                </a:lnTo>
                <a:lnTo>
                  <a:pt x="580917" y="302783"/>
                </a:lnTo>
                <a:lnTo>
                  <a:pt x="607663" y="262636"/>
                </a:lnTo>
                <a:lnTo>
                  <a:pt x="623693" y="218011"/>
                </a:lnTo>
                <a:lnTo>
                  <a:pt x="629030" y="168910"/>
                </a:lnTo>
                <a:lnTo>
                  <a:pt x="623693" y="120050"/>
                </a:lnTo>
                <a:lnTo>
                  <a:pt x="607663" y="75596"/>
                </a:lnTo>
                <a:lnTo>
                  <a:pt x="580917" y="35571"/>
                </a:lnTo>
                <a:lnTo>
                  <a:pt x="543432" y="0"/>
                </a:lnTo>
                <a:close/>
              </a:path>
              <a:path w="629284" h="338454">
                <a:moveTo>
                  <a:pt x="85725" y="0"/>
                </a:moveTo>
                <a:lnTo>
                  <a:pt x="48220" y="35599"/>
                </a:lnTo>
                <a:lnTo>
                  <a:pt x="21431" y="75723"/>
                </a:lnTo>
                <a:lnTo>
                  <a:pt x="5357" y="120372"/>
                </a:lnTo>
                <a:lnTo>
                  <a:pt x="0" y="169545"/>
                </a:lnTo>
                <a:lnTo>
                  <a:pt x="5357" y="218386"/>
                </a:lnTo>
                <a:lnTo>
                  <a:pt x="21431" y="262810"/>
                </a:lnTo>
                <a:lnTo>
                  <a:pt x="48220" y="302829"/>
                </a:lnTo>
                <a:lnTo>
                  <a:pt x="85725" y="338455"/>
                </a:lnTo>
                <a:lnTo>
                  <a:pt x="93725" y="331470"/>
                </a:lnTo>
                <a:lnTo>
                  <a:pt x="69482" y="298229"/>
                </a:lnTo>
                <a:lnTo>
                  <a:pt x="52181" y="260048"/>
                </a:lnTo>
                <a:lnTo>
                  <a:pt x="41808" y="216937"/>
                </a:lnTo>
                <a:lnTo>
                  <a:pt x="38353" y="168910"/>
                </a:lnTo>
                <a:lnTo>
                  <a:pt x="41808" y="121140"/>
                </a:lnTo>
                <a:lnTo>
                  <a:pt x="52181" y="78216"/>
                </a:lnTo>
                <a:lnTo>
                  <a:pt x="69482" y="40126"/>
                </a:lnTo>
                <a:lnTo>
                  <a:pt x="93725" y="6858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52792" y="5270627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77" y="313"/>
                </a:lnTo>
                <a:lnTo>
                  <a:pt x="21526" y="508"/>
                </a:lnTo>
                <a:lnTo>
                  <a:pt x="30146" y="607"/>
                </a:lnTo>
                <a:lnTo>
                  <a:pt x="37337" y="635"/>
                </a:lnTo>
                <a:lnTo>
                  <a:pt x="45718" y="607"/>
                </a:lnTo>
                <a:lnTo>
                  <a:pt x="53895" y="508"/>
                </a:lnTo>
                <a:lnTo>
                  <a:pt x="61858" y="313"/>
                </a:lnTo>
                <a:lnTo>
                  <a:pt x="69596" y="0"/>
                </a:lnTo>
                <a:lnTo>
                  <a:pt x="184911" y="144399"/>
                </a:lnTo>
                <a:lnTo>
                  <a:pt x="189483" y="150241"/>
                </a:lnTo>
                <a:lnTo>
                  <a:pt x="194182" y="156337"/>
                </a:lnTo>
                <a:lnTo>
                  <a:pt x="199135" y="162814"/>
                </a:lnTo>
                <a:lnTo>
                  <a:pt x="198881" y="154813"/>
                </a:lnTo>
                <a:lnTo>
                  <a:pt x="198754" y="147193"/>
                </a:lnTo>
                <a:lnTo>
                  <a:pt x="198754" y="139700"/>
                </a:lnTo>
                <a:lnTo>
                  <a:pt x="198754" y="49403"/>
                </a:lnTo>
                <a:lnTo>
                  <a:pt x="171703" y="9144"/>
                </a:lnTo>
                <a:lnTo>
                  <a:pt x="171196" y="0"/>
                </a:lnTo>
                <a:lnTo>
                  <a:pt x="182554" y="313"/>
                </a:lnTo>
                <a:lnTo>
                  <a:pt x="192817" y="508"/>
                </a:lnTo>
                <a:lnTo>
                  <a:pt x="201985" y="607"/>
                </a:lnTo>
                <a:lnTo>
                  <a:pt x="210057" y="635"/>
                </a:lnTo>
                <a:lnTo>
                  <a:pt x="218180" y="607"/>
                </a:lnTo>
                <a:lnTo>
                  <a:pt x="227314" y="508"/>
                </a:lnTo>
                <a:lnTo>
                  <a:pt x="237472" y="313"/>
                </a:lnTo>
                <a:lnTo>
                  <a:pt x="248665" y="0"/>
                </a:lnTo>
                <a:lnTo>
                  <a:pt x="249554" y="8890"/>
                </a:lnTo>
                <a:lnTo>
                  <a:pt x="221277" y="41856"/>
                </a:lnTo>
                <a:lnTo>
                  <a:pt x="221233" y="50165"/>
                </a:lnTo>
                <a:lnTo>
                  <a:pt x="221233" y="242697"/>
                </a:lnTo>
                <a:lnTo>
                  <a:pt x="201294" y="244602"/>
                </a:lnTo>
                <a:lnTo>
                  <a:pt x="64642" y="73533"/>
                </a:lnTo>
                <a:lnTo>
                  <a:pt x="60705" y="68326"/>
                </a:lnTo>
                <a:lnTo>
                  <a:pt x="56006" y="62103"/>
                </a:lnTo>
                <a:lnTo>
                  <a:pt x="50673" y="54991"/>
                </a:lnTo>
                <a:lnTo>
                  <a:pt x="50926" y="63500"/>
                </a:lnTo>
                <a:lnTo>
                  <a:pt x="51053" y="71374"/>
                </a:lnTo>
                <a:lnTo>
                  <a:pt x="51053" y="78486"/>
                </a:lnTo>
                <a:lnTo>
                  <a:pt x="51053" y="188341"/>
                </a:lnTo>
                <a:lnTo>
                  <a:pt x="52958" y="227457"/>
                </a:lnTo>
                <a:lnTo>
                  <a:pt x="77850" y="234188"/>
                </a:lnTo>
                <a:lnTo>
                  <a:pt x="78358" y="243205"/>
                </a:lnTo>
                <a:lnTo>
                  <a:pt x="67167" y="243018"/>
                </a:lnTo>
                <a:lnTo>
                  <a:pt x="57022" y="242855"/>
                </a:lnTo>
                <a:lnTo>
                  <a:pt x="47926" y="242740"/>
                </a:lnTo>
                <a:lnTo>
                  <a:pt x="39877" y="242697"/>
                </a:lnTo>
                <a:lnTo>
                  <a:pt x="31875" y="242740"/>
                </a:lnTo>
                <a:lnTo>
                  <a:pt x="22717" y="242855"/>
                </a:lnTo>
                <a:lnTo>
                  <a:pt x="12392" y="243018"/>
                </a:lnTo>
                <a:lnTo>
                  <a:pt x="888" y="243205"/>
                </a:lnTo>
                <a:lnTo>
                  <a:pt x="0" y="234569"/>
                </a:lnTo>
                <a:lnTo>
                  <a:pt x="28225" y="207168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18426" y="5270627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313"/>
                </a:lnTo>
                <a:lnTo>
                  <a:pt x="25447" y="508"/>
                </a:lnTo>
                <a:lnTo>
                  <a:pt x="39129" y="607"/>
                </a:lnTo>
                <a:lnTo>
                  <a:pt x="53467" y="635"/>
                </a:lnTo>
                <a:lnTo>
                  <a:pt x="68135" y="607"/>
                </a:lnTo>
                <a:lnTo>
                  <a:pt x="82042" y="508"/>
                </a:lnTo>
                <a:lnTo>
                  <a:pt x="95186" y="313"/>
                </a:lnTo>
                <a:lnTo>
                  <a:pt x="107569" y="0"/>
                </a:lnTo>
                <a:lnTo>
                  <a:pt x="108457" y="8890"/>
                </a:lnTo>
                <a:lnTo>
                  <a:pt x="85217" y="15240"/>
                </a:lnTo>
                <a:lnTo>
                  <a:pt x="82423" y="16002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638"/>
                </a:lnTo>
                <a:lnTo>
                  <a:pt x="80518" y="29083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815"/>
                </a:lnTo>
                <a:lnTo>
                  <a:pt x="80264" y="49403"/>
                </a:lnTo>
                <a:lnTo>
                  <a:pt x="80264" y="188341"/>
                </a:lnTo>
                <a:lnTo>
                  <a:pt x="80264" y="195199"/>
                </a:lnTo>
                <a:lnTo>
                  <a:pt x="80391" y="201549"/>
                </a:lnTo>
                <a:lnTo>
                  <a:pt x="80391" y="207137"/>
                </a:lnTo>
                <a:lnTo>
                  <a:pt x="80518" y="212852"/>
                </a:lnTo>
                <a:lnTo>
                  <a:pt x="80518" y="217932"/>
                </a:lnTo>
                <a:lnTo>
                  <a:pt x="80645" y="222504"/>
                </a:lnTo>
                <a:lnTo>
                  <a:pt x="80772" y="225425"/>
                </a:lnTo>
                <a:lnTo>
                  <a:pt x="82803" y="227457"/>
                </a:lnTo>
                <a:lnTo>
                  <a:pt x="86614" y="228473"/>
                </a:lnTo>
                <a:lnTo>
                  <a:pt x="107950" y="234569"/>
                </a:lnTo>
                <a:lnTo>
                  <a:pt x="108457" y="243205"/>
                </a:lnTo>
                <a:lnTo>
                  <a:pt x="96049" y="243018"/>
                </a:lnTo>
                <a:lnTo>
                  <a:pt x="83010" y="242855"/>
                </a:lnTo>
                <a:lnTo>
                  <a:pt x="69328" y="242740"/>
                </a:lnTo>
                <a:lnTo>
                  <a:pt x="54991" y="242697"/>
                </a:lnTo>
                <a:lnTo>
                  <a:pt x="40251" y="242740"/>
                </a:lnTo>
                <a:lnTo>
                  <a:pt x="26320" y="242855"/>
                </a:lnTo>
                <a:lnTo>
                  <a:pt x="13200" y="243018"/>
                </a:lnTo>
                <a:lnTo>
                  <a:pt x="889" y="243205"/>
                </a:lnTo>
                <a:lnTo>
                  <a:pt x="0" y="23456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9116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273"/>
                </a:lnTo>
                <a:lnTo>
                  <a:pt x="27940" y="21336"/>
                </a:lnTo>
                <a:lnTo>
                  <a:pt x="27813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7619" y="524065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85" y="35571"/>
                </a:lnTo>
                <a:lnTo>
                  <a:pt x="72231" y="75596"/>
                </a:lnTo>
                <a:lnTo>
                  <a:pt x="88261" y="120050"/>
                </a:lnTo>
                <a:lnTo>
                  <a:pt x="93599" y="168910"/>
                </a:lnTo>
                <a:lnTo>
                  <a:pt x="88261" y="218011"/>
                </a:lnTo>
                <a:lnTo>
                  <a:pt x="72231" y="262636"/>
                </a:lnTo>
                <a:lnTo>
                  <a:pt x="45485" y="302783"/>
                </a:lnTo>
                <a:lnTo>
                  <a:pt x="8000" y="338455"/>
                </a:lnTo>
                <a:lnTo>
                  <a:pt x="0" y="331470"/>
                </a:lnTo>
                <a:lnTo>
                  <a:pt x="24189" y="298275"/>
                </a:lnTo>
                <a:lnTo>
                  <a:pt x="41497" y="260223"/>
                </a:lnTo>
                <a:lnTo>
                  <a:pt x="51899" y="217312"/>
                </a:lnTo>
                <a:lnTo>
                  <a:pt x="55372" y="169545"/>
                </a:lnTo>
                <a:lnTo>
                  <a:pt x="51899" y="121461"/>
                </a:lnTo>
                <a:lnTo>
                  <a:pt x="41497" y="78343"/>
                </a:lnTo>
                <a:lnTo>
                  <a:pt x="24189" y="40153"/>
                </a:lnTo>
                <a:lnTo>
                  <a:pt x="0" y="6858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92188" y="524065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725" y="6858"/>
                </a:lnTo>
                <a:lnTo>
                  <a:pt x="69482" y="40126"/>
                </a:lnTo>
                <a:lnTo>
                  <a:pt x="52181" y="78216"/>
                </a:lnTo>
                <a:lnTo>
                  <a:pt x="41808" y="121140"/>
                </a:lnTo>
                <a:lnTo>
                  <a:pt x="38353" y="168910"/>
                </a:lnTo>
                <a:lnTo>
                  <a:pt x="41808" y="216937"/>
                </a:lnTo>
                <a:lnTo>
                  <a:pt x="52181" y="260048"/>
                </a:lnTo>
                <a:lnTo>
                  <a:pt x="69482" y="298229"/>
                </a:lnTo>
                <a:lnTo>
                  <a:pt x="93725" y="331470"/>
                </a:lnTo>
                <a:lnTo>
                  <a:pt x="85725" y="338455"/>
                </a:lnTo>
                <a:lnTo>
                  <a:pt x="48220" y="302829"/>
                </a:lnTo>
                <a:lnTo>
                  <a:pt x="21431" y="262810"/>
                </a:lnTo>
                <a:lnTo>
                  <a:pt x="5357" y="218386"/>
                </a:lnTo>
                <a:lnTo>
                  <a:pt x="0" y="169545"/>
                </a:lnTo>
                <a:lnTo>
                  <a:pt x="5357" y="120372"/>
                </a:lnTo>
                <a:lnTo>
                  <a:pt x="21431" y="75723"/>
                </a:lnTo>
                <a:lnTo>
                  <a:pt x="48220" y="35599"/>
                </a:lnTo>
                <a:lnTo>
                  <a:pt x="85725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46694" y="5427261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46694" y="5414604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58150" y="5270627"/>
            <a:ext cx="108457" cy="2432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58150" y="5270627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313"/>
                </a:lnTo>
                <a:lnTo>
                  <a:pt x="25447" y="508"/>
                </a:lnTo>
                <a:lnTo>
                  <a:pt x="39129" y="607"/>
                </a:lnTo>
                <a:lnTo>
                  <a:pt x="53467" y="635"/>
                </a:lnTo>
                <a:lnTo>
                  <a:pt x="68135" y="607"/>
                </a:lnTo>
                <a:lnTo>
                  <a:pt x="82042" y="508"/>
                </a:lnTo>
                <a:lnTo>
                  <a:pt x="95186" y="313"/>
                </a:lnTo>
                <a:lnTo>
                  <a:pt x="107569" y="0"/>
                </a:lnTo>
                <a:lnTo>
                  <a:pt x="108457" y="8890"/>
                </a:lnTo>
                <a:lnTo>
                  <a:pt x="85217" y="15240"/>
                </a:lnTo>
                <a:lnTo>
                  <a:pt x="82423" y="16002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638"/>
                </a:lnTo>
                <a:lnTo>
                  <a:pt x="80518" y="29083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815"/>
                </a:lnTo>
                <a:lnTo>
                  <a:pt x="80264" y="49403"/>
                </a:lnTo>
                <a:lnTo>
                  <a:pt x="80264" y="188341"/>
                </a:lnTo>
                <a:lnTo>
                  <a:pt x="80264" y="195199"/>
                </a:lnTo>
                <a:lnTo>
                  <a:pt x="80391" y="201549"/>
                </a:lnTo>
                <a:lnTo>
                  <a:pt x="80391" y="207137"/>
                </a:lnTo>
                <a:lnTo>
                  <a:pt x="80518" y="212852"/>
                </a:lnTo>
                <a:lnTo>
                  <a:pt x="80518" y="217932"/>
                </a:lnTo>
                <a:lnTo>
                  <a:pt x="80645" y="222504"/>
                </a:lnTo>
                <a:lnTo>
                  <a:pt x="80772" y="225425"/>
                </a:lnTo>
                <a:lnTo>
                  <a:pt x="82803" y="227457"/>
                </a:lnTo>
                <a:lnTo>
                  <a:pt x="86614" y="228473"/>
                </a:lnTo>
                <a:lnTo>
                  <a:pt x="107950" y="234569"/>
                </a:lnTo>
                <a:lnTo>
                  <a:pt x="108457" y="243205"/>
                </a:lnTo>
                <a:lnTo>
                  <a:pt x="96049" y="243018"/>
                </a:lnTo>
                <a:lnTo>
                  <a:pt x="83010" y="242855"/>
                </a:lnTo>
                <a:lnTo>
                  <a:pt x="69328" y="242740"/>
                </a:lnTo>
                <a:lnTo>
                  <a:pt x="54991" y="242697"/>
                </a:lnTo>
                <a:lnTo>
                  <a:pt x="40251" y="242740"/>
                </a:lnTo>
                <a:lnTo>
                  <a:pt x="26320" y="242855"/>
                </a:lnTo>
                <a:lnTo>
                  <a:pt x="13200" y="243018"/>
                </a:lnTo>
                <a:lnTo>
                  <a:pt x="889" y="243205"/>
                </a:lnTo>
                <a:lnTo>
                  <a:pt x="0" y="23456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9116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273"/>
                </a:lnTo>
                <a:lnTo>
                  <a:pt x="27940" y="21336"/>
                </a:lnTo>
                <a:lnTo>
                  <a:pt x="27813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86092" y="5661266"/>
            <a:ext cx="918590" cy="3506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38718" y="5853917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38718" y="5841260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50173" y="5697346"/>
            <a:ext cx="108457" cy="2432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50173" y="569734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07"/>
                </a:lnTo>
                <a:lnTo>
                  <a:pt x="25447" y="525"/>
                </a:lnTo>
                <a:lnTo>
                  <a:pt x="39129" y="655"/>
                </a:lnTo>
                <a:lnTo>
                  <a:pt x="53467" y="698"/>
                </a:lnTo>
                <a:lnTo>
                  <a:pt x="68135" y="655"/>
                </a:lnTo>
                <a:lnTo>
                  <a:pt x="82042" y="525"/>
                </a:lnTo>
                <a:lnTo>
                  <a:pt x="95186" y="307"/>
                </a:lnTo>
                <a:lnTo>
                  <a:pt x="107569" y="0"/>
                </a:lnTo>
                <a:lnTo>
                  <a:pt x="108457" y="8851"/>
                </a:lnTo>
                <a:lnTo>
                  <a:pt x="85217" y="15265"/>
                </a:lnTo>
                <a:lnTo>
                  <a:pt x="82423" y="15951"/>
                </a:lnTo>
                <a:lnTo>
                  <a:pt x="80899" y="17691"/>
                </a:lnTo>
                <a:lnTo>
                  <a:pt x="80645" y="20459"/>
                </a:lnTo>
                <a:lnTo>
                  <a:pt x="80518" y="24625"/>
                </a:lnTo>
                <a:lnTo>
                  <a:pt x="80518" y="29108"/>
                </a:lnTo>
                <a:lnTo>
                  <a:pt x="80391" y="33896"/>
                </a:lnTo>
                <a:lnTo>
                  <a:pt x="80391" y="38696"/>
                </a:lnTo>
                <a:lnTo>
                  <a:pt x="80264" y="43865"/>
                </a:lnTo>
                <a:lnTo>
                  <a:pt x="80264" y="49415"/>
                </a:lnTo>
                <a:lnTo>
                  <a:pt x="80264" y="188302"/>
                </a:lnTo>
                <a:lnTo>
                  <a:pt x="80264" y="195237"/>
                </a:lnTo>
                <a:lnTo>
                  <a:pt x="80391" y="201536"/>
                </a:lnTo>
                <a:lnTo>
                  <a:pt x="80391" y="207200"/>
                </a:lnTo>
                <a:lnTo>
                  <a:pt x="80518" y="212864"/>
                </a:lnTo>
                <a:lnTo>
                  <a:pt x="80518" y="217944"/>
                </a:lnTo>
                <a:lnTo>
                  <a:pt x="80645" y="222453"/>
                </a:lnTo>
                <a:lnTo>
                  <a:pt x="80772" y="225463"/>
                </a:lnTo>
                <a:lnTo>
                  <a:pt x="82803" y="227482"/>
                </a:lnTo>
                <a:lnTo>
                  <a:pt x="86614" y="228523"/>
                </a:lnTo>
                <a:lnTo>
                  <a:pt x="107950" y="234594"/>
                </a:lnTo>
                <a:lnTo>
                  <a:pt x="108457" y="243268"/>
                </a:lnTo>
                <a:lnTo>
                  <a:pt x="96049" y="243037"/>
                </a:lnTo>
                <a:lnTo>
                  <a:pt x="83010" y="242874"/>
                </a:lnTo>
                <a:lnTo>
                  <a:pt x="69328" y="242779"/>
                </a:lnTo>
                <a:lnTo>
                  <a:pt x="54991" y="242747"/>
                </a:lnTo>
                <a:lnTo>
                  <a:pt x="40251" y="242779"/>
                </a:lnTo>
                <a:lnTo>
                  <a:pt x="26320" y="242874"/>
                </a:lnTo>
                <a:lnTo>
                  <a:pt x="13200" y="243037"/>
                </a:lnTo>
                <a:lnTo>
                  <a:pt x="889" y="243268"/>
                </a:lnTo>
                <a:lnTo>
                  <a:pt x="0" y="234594"/>
                </a:lnTo>
                <a:lnTo>
                  <a:pt x="28194" y="213004"/>
                </a:lnTo>
                <a:lnTo>
                  <a:pt x="28194" y="207289"/>
                </a:lnTo>
                <a:lnTo>
                  <a:pt x="28321" y="201561"/>
                </a:lnTo>
                <a:lnTo>
                  <a:pt x="28321" y="39077"/>
                </a:lnTo>
                <a:lnTo>
                  <a:pt x="28194" y="34340"/>
                </a:lnTo>
                <a:lnTo>
                  <a:pt x="28194" y="29590"/>
                </a:lnTo>
                <a:lnTo>
                  <a:pt x="28067" y="25260"/>
                </a:lnTo>
                <a:lnTo>
                  <a:pt x="507" y="88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0037" y="5215001"/>
            <a:ext cx="1571625" cy="1000125"/>
          </a:xfrm>
          <a:custGeom>
            <a:avLst/>
            <a:gdLst/>
            <a:ahLst/>
            <a:cxnLst/>
            <a:rect l="l" t="t" r="r" b="b"/>
            <a:pathLst>
              <a:path w="1571625" h="1000125">
                <a:moveTo>
                  <a:pt x="0" y="166624"/>
                </a:moveTo>
                <a:lnTo>
                  <a:pt x="5954" y="122310"/>
                </a:lnTo>
                <a:lnTo>
                  <a:pt x="22756" y="82502"/>
                </a:lnTo>
                <a:lnTo>
                  <a:pt x="48820" y="48783"/>
                </a:lnTo>
                <a:lnTo>
                  <a:pt x="82555" y="22737"/>
                </a:lnTo>
                <a:lnTo>
                  <a:pt x="122374" y="5948"/>
                </a:lnTo>
                <a:lnTo>
                  <a:pt x="166687" y="0"/>
                </a:lnTo>
                <a:lnTo>
                  <a:pt x="1404962" y="0"/>
                </a:lnTo>
                <a:lnTo>
                  <a:pt x="1449275" y="5948"/>
                </a:lnTo>
                <a:lnTo>
                  <a:pt x="1489083" y="22737"/>
                </a:lnTo>
                <a:lnTo>
                  <a:pt x="1522803" y="48783"/>
                </a:lnTo>
                <a:lnTo>
                  <a:pt x="1548849" y="82502"/>
                </a:lnTo>
                <a:lnTo>
                  <a:pt x="1565638" y="122310"/>
                </a:lnTo>
                <a:lnTo>
                  <a:pt x="1571586" y="166624"/>
                </a:lnTo>
                <a:lnTo>
                  <a:pt x="1571586" y="833386"/>
                </a:lnTo>
                <a:lnTo>
                  <a:pt x="1565638" y="877700"/>
                </a:lnTo>
                <a:lnTo>
                  <a:pt x="1548849" y="917521"/>
                </a:lnTo>
                <a:lnTo>
                  <a:pt x="1522803" y="951260"/>
                </a:lnTo>
                <a:lnTo>
                  <a:pt x="1489083" y="977326"/>
                </a:lnTo>
                <a:lnTo>
                  <a:pt x="1449275" y="994131"/>
                </a:lnTo>
                <a:lnTo>
                  <a:pt x="1404962" y="1000086"/>
                </a:lnTo>
                <a:lnTo>
                  <a:pt x="166687" y="1000086"/>
                </a:lnTo>
                <a:lnTo>
                  <a:pt x="122374" y="994131"/>
                </a:lnTo>
                <a:lnTo>
                  <a:pt x="82555" y="977326"/>
                </a:lnTo>
                <a:lnTo>
                  <a:pt x="48820" y="951260"/>
                </a:lnTo>
                <a:lnTo>
                  <a:pt x="22756" y="917521"/>
                </a:lnTo>
                <a:lnTo>
                  <a:pt x="5954" y="877700"/>
                </a:lnTo>
                <a:lnTo>
                  <a:pt x="0" y="833386"/>
                </a:lnTo>
                <a:lnTo>
                  <a:pt x="0" y="16662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3004" y="5163311"/>
            <a:ext cx="1239012" cy="792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79575" y="5163311"/>
            <a:ext cx="595884" cy="7924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03019" y="5163311"/>
            <a:ext cx="559307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89888" y="5163311"/>
            <a:ext cx="734568" cy="792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52016" y="5163311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3004" y="5590032"/>
            <a:ext cx="1431036" cy="7924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71600" y="5590032"/>
            <a:ext cx="595884" cy="7924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95044" y="5590032"/>
            <a:ext cx="734568" cy="7924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57172" y="559003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6305" y="5347842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21" y="84962"/>
                </a:moveTo>
                <a:lnTo>
                  <a:pt x="311213" y="84962"/>
                </a:lnTo>
                <a:lnTo>
                  <a:pt x="321208" y="98297"/>
                </a:lnTo>
                <a:lnTo>
                  <a:pt x="325259" y="103504"/>
                </a:lnTo>
                <a:lnTo>
                  <a:pt x="461886" y="274586"/>
                </a:lnTo>
                <a:lnTo>
                  <a:pt x="481825" y="272681"/>
                </a:lnTo>
                <a:lnTo>
                  <a:pt x="481825" y="192785"/>
                </a:lnTo>
                <a:lnTo>
                  <a:pt x="459625" y="192785"/>
                </a:lnTo>
                <a:lnTo>
                  <a:pt x="454774" y="186308"/>
                </a:lnTo>
                <a:lnTo>
                  <a:pt x="450037" y="180212"/>
                </a:lnTo>
                <a:lnTo>
                  <a:pt x="445414" y="174370"/>
                </a:lnTo>
                <a:lnTo>
                  <a:pt x="374021" y="84962"/>
                </a:lnTo>
                <a:close/>
              </a:path>
              <a:path w="629285" h="338454">
                <a:moveTo>
                  <a:pt x="260578" y="29971"/>
                </a:moveTo>
                <a:lnTo>
                  <a:pt x="261099" y="38734"/>
                </a:lnTo>
                <a:lnTo>
                  <a:pt x="286994" y="46354"/>
                </a:lnTo>
                <a:lnTo>
                  <a:pt x="288378" y="48259"/>
                </a:lnTo>
                <a:lnTo>
                  <a:pt x="288493" y="51307"/>
                </a:lnTo>
                <a:lnTo>
                  <a:pt x="288650" y="57382"/>
                </a:lnTo>
                <a:lnTo>
                  <a:pt x="288762" y="236926"/>
                </a:lnTo>
                <a:lnTo>
                  <a:pt x="288650" y="245323"/>
                </a:lnTo>
                <a:lnTo>
                  <a:pt x="260578" y="264540"/>
                </a:lnTo>
                <a:lnTo>
                  <a:pt x="261454" y="273202"/>
                </a:lnTo>
                <a:lnTo>
                  <a:pt x="292431" y="272714"/>
                </a:lnTo>
                <a:lnTo>
                  <a:pt x="338920" y="272681"/>
                </a:lnTo>
                <a:lnTo>
                  <a:pt x="338429" y="264185"/>
                </a:lnTo>
                <a:lnTo>
                  <a:pt x="316242" y="258114"/>
                </a:lnTo>
                <a:lnTo>
                  <a:pt x="313461" y="257428"/>
                </a:lnTo>
                <a:lnTo>
                  <a:pt x="312026" y="255409"/>
                </a:lnTo>
                <a:lnTo>
                  <a:pt x="311899" y="252056"/>
                </a:lnTo>
                <a:lnTo>
                  <a:pt x="311757" y="245323"/>
                </a:lnTo>
                <a:lnTo>
                  <a:pt x="311642" y="236926"/>
                </a:lnTo>
                <a:lnTo>
                  <a:pt x="311556" y="101345"/>
                </a:lnTo>
                <a:lnTo>
                  <a:pt x="311442" y="93471"/>
                </a:lnTo>
                <a:lnTo>
                  <a:pt x="311213" y="84962"/>
                </a:lnTo>
                <a:lnTo>
                  <a:pt x="374021" y="84962"/>
                </a:lnTo>
                <a:lnTo>
                  <a:pt x="330618" y="30606"/>
                </a:lnTo>
                <a:lnTo>
                  <a:pt x="297865" y="30606"/>
                </a:lnTo>
                <a:lnTo>
                  <a:pt x="260578" y="29971"/>
                </a:lnTo>
                <a:close/>
              </a:path>
              <a:path w="629285" h="338454">
                <a:moveTo>
                  <a:pt x="338920" y="272681"/>
                </a:moveTo>
                <a:lnTo>
                  <a:pt x="300456" y="272681"/>
                </a:lnTo>
                <a:lnTo>
                  <a:pt x="308521" y="272714"/>
                </a:lnTo>
                <a:lnTo>
                  <a:pt x="338950" y="273202"/>
                </a:lnTo>
                <a:lnTo>
                  <a:pt x="338920" y="272681"/>
                </a:lnTo>
                <a:close/>
              </a:path>
              <a:path w="629285" h="338454">
                <a:moveTo>
                  <a:pt x="431711" y="29971"/>
                </a:moveTo>
                <a:lnTo>
                  <a:pt x="432231" y="39115"/>
                </a:lnTo>
                <a:lnTo>
                  <a:pt x="454431" y="45211"/>
                </a:lnTo>
                <a:lnTo>
                  <a:pt x="457314" y="45973"/>
                </a:lnTo>
                <a:lnTo>
                  <a:pt x="458825" y="47751"/>
                </a:lnTo>
                <a:lnTo>
                  <a:pt x="459329" y="180212"/>
                </a:lnTo>
                <a:lnTo>
                  <a:pt x="459440" y="186308"/>
                </a:lnTo>
                <a:lnTo>
                  <a:pt x="459625" y="192785"/>
                </a:lnTo>
                <a:lnTo>
                  <a:pt x="481825" y="192785"/>
                </a:lnTo>
                <a:lnTo>
                  <a:pt x="481962" y="63753"/>
                </a:lnTo>
                <a:lnTo>
                  <a:pt x="482136" y="56800"/>
                </a:lnTo>
                <a:lnTo>
                  <a:pt x="482460" y="48259"/>
                </a:lnTo>
                <a:lnTo>
                  <a:pt x="483844" y="46354"/>
                </a:lnTo>
                <a:lnTo>
                  <a:pt x="510082" y="38734"/>
                </a:lnTo>
                <a:lnTo>
                  <a:pt x="509281" y="30606"/>
                </a:lnTo>
                <a:lnTo>
                  <a:pt x="470547" y="30606"/>
                </a:lnTo>
                <a:lnTo>
                  <a:pt x="431711" y="29971"/>
                </a:lnTo>
                <a:close/>
              </a:path>
              <a:path w="629285" h="338454">
                <a:moveTo>
                  <a:pt x="330111" y="29971"/>
                </a:moveTo>
                <a:lnTo>
                  <a:pt x="322374" y="30231"/>
                </a:lnTo>
                <a:lnTo>
                  <a:pt x="306252" y="30561"/>
                </a:lnTo>
                <a:lnTo>
                  <a:pt x="297865" y="30606"/>
                </a:lnTo>
                <a:lnTo>
                  <a:pt x="330618" y="30606"/>
                </a:lnTo>
                <a:lnTo>
                  <a:pt x="330111" y="29971"/>
                </a:lnTo>
                <a:close/>
              </a:path>
              <a:path w="629285" h="338454">
                <a:moveTo>
                  <a:pt x="509219" y="29971"/>
                </a:moveTo>
                <a:lnTo>
                  <a:pt x="470547" y="30606"/>
                </a:lnTo>
                <a:lnTo>
                  <a:pt x="509281" y="30606"/>
                </a:lnTo>
                <a:lnTo>
                  <a:pt x="509219" y="29971"/>
                </a:lnTo>
                <a:close/>
              </a:path>
              <a:path w="629285" h="338454">
                <a:moveTo>
                  <a:pt x="126237" y="29971"/>
                </a:moveTo>
                <a:lnTo>
                  <a:pt x="126758" y="38734"/>
                </a:lnTo>
                <a:lnTo>
                  <a:pt x="152641" y="46354"/>
                </a:lnTo>
                <a:lnTo>
                  <a:pt x="154038" y="48259"/>
                </a:lnTo>
                <a:lnTo>
                  <a:pt x="154152" y="51307"/>
                </a:lnTo>
                <a:lnTo>
                  <a:pt x="154248" y="54609"/>
                </a:lnTo>
                <a:lnTo>
                  <a:pt x="154345" y="59054"/>
                </a:lnTo>
                <a:lnTo>
                  <a:pt x="154470" y="231520"/>
                </a:lnTo>
                <a:lnTo>
                  <a:pt x="154357" y="242798"/>
                </a:lnTo>
                <a:lnTo>
                  <a:pt x="126237" y="264540"/>
                </a:lnTo>
                <a:lnTo>
                  <a:pt x="127101" y="273202"/>
                </a:lnTo>
                <a:lnTo>
                  <a:pt x="166436" y="272714"/>
                </a:lnTo>
                <a:lnTo>
                  <a:pt x="234563" y="272681"/>
                </a:lnTo>
                <a:lnTo>
                  <a:pt x="234073" y="264540"/>
                </a:lnTo>
                <a:lnTo>
                  <a:pt x="212750" y="258470"/>
                </a:lnTo>
                <a:lnTo>
                  <a:pt x="208940" y="257428"/>
                </a:lnTo>
                <a:lnTo>
                  <a:pt x="206971" y="255409"/>
                </a:lnTo>
                <a:lnTo>
                  <a:pt x="206857" y="252399"/>
                </a:lnTo>
                <a:lnTo>
                  <a:pt x="206743" y="247891"/>
                </a:lnTo>
                <a:lnTo>
                  <a:pt x="206654" y="242798"/>
                </a:lnTo>
                <a:lnTo>
                  <a:pt x="206540" y="231520"/>
                </a:lnTo>
                <a:lnTo>
                  <a:pt x="206654" y="59054"/>
                </a:lnTo>
                <a:lnTo>
                  <a:pt x="211366" y="45211"/>
                </a:lnTo>
                <a:lnTo>
                  <a:pt x="234594" y="38734"/>
                </a:lnTo>
                <a:lnTo>
                  <a:pt x="233793" y="30606"/>
                </a:lnTo>
                <a:lnTo>
                  <a:pt x="179641" y="30606"/>
                </a:lnTo>
                <a:lnTo>
                  <a:pt x="138611" y="30231"/>
                </a:lnTo>
                <a:lnTo>
                  <a:pt x="126237" y="29971"/>
                </a:lnTo>
                <a:close/>
              </a:path>
              <a:path w="629285" h="338454">
                <a:moveTo>
                  <a:pt x="234563" y="272681"/>
                </a:moveTo>
                <a:lnTo>
                  <a:pt x="181190" y="272681"/>
                </a:lnTo>
                <a:lnTo>
                  <a:pt x="195521" y="272714"/>
                </a:lnTo>
                <a:lnTo>
                  <a:pt x="234594" y="273202"/>
                </a:lnTo>
                <a:lnTo>
                  <a:pt x="234563" y="272681"/>
                </a:lnTo>
                <a:close/>
              </a:path>
              <a:path w="629285" h="338454">
                <a:moveTo>
                  <a:pt x="233730" y="29971"/>
                </a:moveTo>
                <a:lnTo>
                  <a:pt x="221377" y="30231"/>
                </a:lnTo>
                <a:lnTo>
                  <a:pt x="179641" y="30606"/>
                </a:lnTo>
                <a:lnTo>
                  <a:pt x="233793" y="30606"/>
                </a:lnTo>
                <a:lnTo>
                  <a:pt x="233730" y="29971"/>
                </a:lnTo>
                <a:close/>
              </a:path>
              <a:path w="629285" h="338454">
                <a:moveTo>
                  <a:pt x="543369" y="0"/>
                </a:moveTo>
                <a:lnTo>
                  <a:pt x="535393" y="6857"/>
                </a:lnTo>
                <a:lnTo>
                  <a:pt x="559594" y="40100"/>
                </a:lnTo>
                <a:lnTo>
                  <a:pt x="576878" y="78295"/>
                </a:lnTo>
                <a:lnTo>
                  <a:pt x="587246" y="121443"/>
                </a:lnTo>
                <a:lnTo>
                  <a:pt x="590702" y="169544"/>
                </a:lnTo>
                <a:lnTo>
                  <a:pt x="587246" y="217309"/>
                </a:lnTo>
                <a:lnTo>
                  <a:pt x="576878" y="260211"/>
                </a:lnTo>
                <a:lnTo>
                  <a:pt x="559594" y="298259"/>
                </a:lnTo>
                <a:lnTo>
                  <a:pt x="535393" y="331457"/>
                </a:lnTo>
                <a:lnTo>
                  <a:pt x="543369" y="338391"/>
                </a:lnTo>
                <a:lnTo>
                  <a:pt x="580832" y="302760"/>
                </a:lnTo>
                <a:lnTo>
                  <a:pt x="607580" y="262616"/>
                </a:lnTo>
                <a:lnTo>
                  <a:pt x="623622" y="217958"/>
                </a:lnTo>
                <a:lnTo>
                  <a:pt x="628967" y="168782"/>
                </a:lnTo>
                <a:lnTo>
                  <a:pt x="623622" y="119943"/>
                </a:lnTo>
                <a:lnTo>
                  <a:pt x="607580" y="75533"/>
                </a:lnTo>
                <a:lnTo>
                  <a:pt x="580832" y="35552"/>
                </a:lnTo>
                <a:lnTo>
                  <a:pt x="543369" y="0"/>
                </a:lnTo>
                <a:close/>
              </a:path>
              <a:path w="629285" h="338454">
                <a:moveTo>
                  <a:pt x="85648" y="0"/>
                </a:moveTo>
                <a:lnTo>
                  <a:pt x="48177" y="35599"/>
                </a:lnTo>
                <a:lnTo>
                  <a:pt x="21412" y="75723"/>
                </a:lnTo>
                <a:lnTo>
                  <a:pt x="5353" y="120372"/>
                </a:lnTo>
                <a:lnTo>
                  <a:pt x="0" y="169544"/>
                </a:lnTo>
                <a:lnTo>
                  <a:pt x="5353" y="218387"/>
                </a:lnTo>
                <a:lnTo>
                  <a:pt x="21412" y="262807"/>
                </a:lnTo>
                <a:lnTo>
                  <a:pt x="48177" y="302808"/>
                </a:lnTo>
                <a:lnTo>
                  <a:pt x="85648" y="338391"/>
                </a:lnTo>
                <a:lnTo>
                  <a:pt x="93624" y="331457"/>
                </a:lnTo>
                <a:lnTo>
                  <a:pt x="69428" y="298211"/>
                </a:lnTo>
                <a:lnTo>
                  <a:pt x="52144" y="260021"/>
                </a:lnTo>
                <a:lnTo>
                  <a:pt x="41773" y="216880"/>
                </a:lnTo>
                <a:lnTo>
                  <a:pt x="38315" y="168782"/>
                </a:lnTo>
                <a:lnTo>
                  <a:pt x="41773" y="121015"/>
                </a:lnTo>
                <a:lnTo>
                  <a:pt x="52144" y="78104"/>
                </a:lnTo>
                <a:lnTo>
                  <a:pt x="69428" y="40052"/>
                </a:lnTo>
                <a:lnTo>
                  <a:pt x="93624" y="6857"/>
                </a:lnTo>
                <a:lnTo>
                  <a:pt x="8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26884" y="5377815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37" y="259"/>
                </a:lnTo>
                <a:lnTo>
                  <a:pt x="21462" y="460"/>
                </a:lnTo>
                <a:lnTo>
                  <a:pt x="30078" y="589"/>
                </a:lnTo>
                <a:lnTo>
                  <a:pt x="37287" y="635"/>
                </a:lnTo>
                <a:lnTo>
                  <a:pt x="45674" y="589"/>
                </a:lnTo>
                <a:lnTo>
                  <a:pt x="53843" y="460"/>
                </a:lnTo>
                <a:lnTo>
                  <a:pt x="61795" y="259"/>
                </a:lnTo>
                <a:lnTo>
                  <a:pt x="69532" y="0"/>
                </a:lnTo>
                <a:lnTo>
                  <a:pt x="184835" y="144399"/>
                </a:lnTo>
                <a:lnTo>
                  <a:pt x="189458" y="150241"/>
                </a:lnTo>
                <a:lnTo>
                  <a:pt x="194195" y="156337"/>
                </a:lnTo>
                <a:lnTo>
                  <a:pt x="199047" y="162814"/>
                </a:lnTo>
                <a:lnTo>
                  <a:pt x="198818" y="154813"/>
                </a:lnTo>
                <a:lnTo>
                  <a:pt x="198704" y="147066"/>
                </a:lnTo>
                <a:lnTo>
                  <a:pt x="198704" y="139700"/>
                </a:lnTo>
                <a:lnTo>
                  <a:pt x="198704" y="49403"/>
                </a:lnTo>
                <a:lnTo>
                  <a:pt x="193852" y="15240"/>
                </a:lnTo>
                <a:lnTo>
                  <a:pt x="171653" y="9144"/>
                </a:lnTo>
                <a:lnTo>
                  <a:pt x="171132" y="0"/>
                </a:lnTo>
                <a:lnTo>
                  <a:pt x="182533" y="259"/>
                </a:lnTo>
                <a:lnTo>
                  <a:pt x="192808" y="460"/>
                </a:lnTo>
                <a:lnTo>
                  <a:pt x="201954" y="589"/>
                </a:lnTo>
                <a:lnTo>
                  <a:pt x="209969" y="635"/>
                </a:lnTo>
                <a:lnTo>
                  <a:pt x="218108" y="589"/>
                </a:lnTo>
                <a:lnTo>
                  <a:pt x="227266" y="460"/>
                </a:lnTo>
                <a:lnTo>
                  <a:pt x="237443" y="259"/>
                </a:lnTo>
                <a:lnTo>
                  <a:pt x="248640" y="0"/>
                </a:lnTo>
                <a:lnTo>
                  <a:pt x="249504" y="8763"/>
                </a:lnTo>
                <a:lnTo>
                  <a:pt x="225920" y="15621"/>
                </a:lnTo>
                <a:lnTo>
                  <a:pt x="223265" y="16383"/>
                </a:lnTo>
                <a:lnTo>
                  <a:pt x="221881" y="18288"/>
                </a:lnTo>
                <a:lnTo>
                  <a:pt x="221767" y="21336"/>
                </a:lnTo>
                <a:lnTo>
                  <a:pt x="221536" y="27410"/>
                </a:lnTo>
                <a:lnTo>
                  <a:pt x="221373" y="34210"/>
                </a:lnTo>
                <a:lnTo>
                  <a:pt x="221278" y="41749"/>
                </a:lnTo>
                <a:lnTo>
                  <a:pt x="221246" y="50038"/>
                </a:lnTo>
                <a:lnTo>
                  <a:pt x="221246" y="242709"/>
                </a:lnTo>
                <a:lnTo>
                  <a:pt x="201307" y="244614"/>
                </a:lnTo>
                <a:lnTo>
                  <a:pt x="64681" y="73533"/>
                </a:lnTo>
                <a:lnTo>
                  <a:pt x="60629" y="68326"/>
                </a:lnTo>
                <a:lnTo>
                  <a:pt x="55956" y="62103"/>
                </a:lnTo>
                <a:lnTo>
                  <a:pt x="50634" y="54991"/>
                </a:lnTo>
                <a:lnTo>
                  <a:pt x="50863" y="63500"/>
                </a:lnTo>
                <a:lnTo>
                  <a:pt x="50977" y="71374"/>
                </a:lnTo>
                <a:lnTo>
                  <a:pt x="50977" y="78486"/>
                </a:lnTo>
                <a:lnTo>
                  <a:pt x="50977" y="188214"/>
                </a:lnTo>
                <a:lnTo>
                  <a:pt x="52882" y="227457"/>
                </a:lnTo>
                <a:lnTo>
                  <a:pt x="55664" y="228142"/>
                </a:lnTo>
                <a:lnTo>
                  <a:pt x="77850" y="234213"/>
                </a:lnTo>
                <a:lnTo>
                  <a:pt x="78371" y="243230"/>
                </a:lnTo>
                <a:lnTo>
                  <a:pt x="67192" y="243004"/>
                </a:lnTo>
                <a:lnTo>
                  <a:pt x="57048" y="242841"/>
                </a:lnTo>
                <a:lnTo>
                  <a:pt x="47942" y="242742"/>
                </a:lnTo>
                <a:lnTo>
                  <a:pt x="39878" y="242709"/>
                </a:lnTo>
                <a:lnTo>
                  <a:pt x="31853" y="242742"/>
                </a:lnTo>
                <a:lnTo>
                  <a:pt x="22677" y="242841"/>
                </a:lnTo>
                <a:lnTo>
                  <a:pt x="12351" y="243004"/>
                </a:lnTo>
                <a:lnTo>
                  <a:pt x="876" y="243230"/>
                </a:lnTo>
                <a:lnTo>
                  <a:pt x="0" y="234569"/>
                </a:lnTo>
                <a:lnTo>
                  <a:pt x="28182" y="207125"/>
                </a:lnTo>
                <a:lnTo>
                  <a:pt x="28270" y="188214"/>
                </a:lnTo>
                <a:lnTo>
                  <a:pt x="28270" y="50038"/>
                </a:lnTo>
                <a:lnTo>
                  <a:pt x="23761" y="15621"/>
                </a:lnTo>
                <a:lnTo>
                  <a:pt x="520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2543" y="537781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3" y="259"/>
                </a:lnTo>
                <a:lnTo>
                  <a:pt x="25396" y="460"/>
                </a:lnTo>
                <a:lnTo>
                  <a:pt x="39072" y="589"/>
                </a:lnTo>
                <a:lnTo>
                  <a:pt x="53403" y="635"/>
                </a:lnTo>
                <a:lnTo>
                  <a:pt x="68093" y="589"/>
                </a:lnTo>
                <a:lnTo>
                  <a:pt x="82005" y="460"/>
                </a:lnTo>
                <a:lnTo>
                  <a:pt x="95139" y="259"/>
                </a:lnTo>
                <a:lnTo>
                  <a:pt x="107492" y="0"/>
                </a:lnTo>
                <a:lnTo>
                  <a:pt x="108356" y="8763"/>
                </a:lnTo>
                <a:lnTo>
                  <a:pt x="85128" y="15240"/>
                </a:lnTo>
                <a:lnTo>
                  <a:pt x="82359" y="15875"/>
                </a:lnTo>
                <a:lnTo>
                  <a:pt x="80848" y="17653"/>
                </a:lnTo>
                <a:lnTo>
                  <a:pt x="80619" y="20447"/>
                </a:lnTo>
                <a:lnTo>
                  <a:pt x="80505" y="24638"/>
                </a:lnTo>
                <a:lnTo>
                  <a:pt x="80416" y="29083"/>
                </a:lnTo>
                <a:lnTo>
                  <a:pt x="80365" y="33909"/>
                </a:lnTo>
                <a:lnTo>
                  <a:pt x="80302" y="38608"/>
                </a:lnTo>
                <a:lnTo>
                  <a:pt x="80276" y="43815"/>
                </a:lnTo>
                <a:lnTo>
                  <a:pt x="80276" y="49403"/>
                </a:lnTo>
                <a:lnTo>
                  <a:pt x="80276" y="188214"/>
                </a:lnTo>
                <a:lnTo>
                  <a:pt x="80276" y="195199"/>
                </a:lnTo>
                <a:lnTo>
                  <a:pt x="80302" y="201549"/>
                </a:lnTo>
                <a:lnTo>
                  <a:pt x="80365" y="207137"/>
                </a:lnTo>
                <a:lnTo>
                  <a:pt x="80416" y="212826"/>
                </a:lnTo>
                <a:lnTo>
                  <a:pt x="86512" y="228498"/>
                </a:lnTo>
                <a:lnTo>
                  <a:pt x="107835" y="234569"/>
                </a:lnTo>
                <a:lnTo>
                  <a:pt x="108356" y="243230"/>
                </a:lnTo>
                <a:lnTo>
                  <a:pt x="95983" y="243004"/>
                </a:lnTo>
                <a:lnTo>
                  <a:pt x="82959" y="242841"/>
                </a:lnTo>
                <a:lnTo>
                  <a:pt x="69283" y="242742"/>
                </a:lnTo>
                <a:lnTo>
                  <a:pt x="54952" y="242709"/>
                </a:lnTo>
                <a:lnTo>
                  <a:pt x="40198" y="242742"/>
                </a:lnTo>
                <a:lnTo>
                  <a:pt x="26265" y="242841"/>
                </a:lnTo>
                <a:lnTo>
                  <a:pt x="13153" y="243004"/>
                </a:lnTo>
                <a:lnTo>
                  <a:pt x="863" y="243230"/>
                </a:lnTo>
                <a:lnTo>
                  <a:pt x="0" y="234569"/>
                </a:lnTo>
                <a:lnTo>
                  <a:pt x="23228" y="228142"/>
                </a:lnTo>
                <a:lnTo>
                  <a:pt x="26123" y="227342"/>
                </a:lnTo>
                <a:lnTo>
                  <a:pt x="27685" y="225552"/>
                </a:lnTo>
                <a:lnTo>
                  <a:pt x="27914" y="222770"/>
                </a:lnTo>
                <a:lnTo>
                  <a:pt x="28028" y="218147"/>
                </a:lnTo>
                <a:lnTo>
                  <a:pt x="28117" y="212979"/>
                </a:lnTo>
                <a:lnTo>
                  <a:pt x="28168" y="207264"/>
                </a:lnTo>
                <a:lnTo>
                  <a:pt x="28232" y="201549"/>
                </a:lnTo>
                <a:lnTo>
                  <a:pt x="28257" y="195199"/>
                </a:lnTo>
                <a:lnTo>
                  <a:pt x="28257" y="188214"/>
                </a:lnTo>
                <a:lnTo>
                  <a:pt x="28257" y="50038"/>
                </a:lnTo>
                <a:lnTo>
                  <a:pt x="28257" y="44323"/>
                </a:lnTo>
                <a:lnTo>
                  <a:pt x="28232" y="38989"/>
                </a:lnTo>
                <a:lnTo>
                  <a:pt x="28168" y="34290"/>
                </a:lnTo>
                <a:lnTo>
                  <a:pt x="28117" y="29591"/>
                </a:lnTo>
                <a:lnTo>
                  <a:pt x="23749" y="15621"/>
                </a:lnTo>
                <a:lnTo>
                  <a:pt x="520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01699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7975" y="0"/>
                </a:moveTo>
                <a:lnTo>
                  <a:pt x="45439" y="35552"/>
                </a:lnTo>
                <a:lnTo>
                  <a:pt x="72186" y="75533"/>
                </a:lnTo>
                <a:lnTo>
                  <a:pt x="88228" y="119943"/>
                </a:lnTo>
                <a:lnTo>
                  <a:pt x="93573" y="168782"/>
                </a:lnTo>
                <a:lnTo>
                  <a:pt x="88228" y="217958"/>
                </a:lnTo>
                <a:lnTo>
                  <a:pt x="72186" y="262616"/>
                </a:lnTo>
                <a:lnTo>
                  <a:pt x="45439" y="302760"/>
                </a:lnTo>
                <a:lnTo>
                  <a:pt x="7975" y="338391"/>
                </a:lnTo>
                <a:lnTo>
                  <a:pt x="0" y="331457"/>
                </a:lnTo>
                <a:lnTo>
                  <a:pt x="24201" y="298259"/>
                </a:lnTo>
                <a:lnTo>
                  <a:pt x="41484" y="260211"/>
                </a:lnTo>
                <a:lnTo>
                  <a:pt x="51852" y="217309"/>
                </a:lnTo>
                <a:lnTo>
                  <a:pt x="55308" y="169544"/>
                </a:lnTo>
                <a:lnTo>
                  <a:pt x="51852" y="121443"/>
                </a:lnTo>
                <a:lnTo>
                  <a:pt x="41484" y="78295"/>
                </a:lnTo>
                <a:lnTo>
                  <a:pt x="24201" y="40100"/>
                </a:lnTo>
                <a:lnTo>
                  <a:pt x="0" y="6857"/>
                </a:lnTo>
                <a:lnTo>
                  <a:pt x="797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6305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648" y="0"/>
                </a:moveTo>
                <a:lnTo>
                  <a:pt x="93624" y="6857"/>
                </a:lnTo>
                <a:lnTo>
                  <a:pt x="69428" y="40052"/>
                </a:lnTo>
                <a:lnTo>
                  <a:pt x="52144" y="78104"/>
                </a:lnTo>
                <a:lnTo>
                  <a:pt x="41773" y="121015"/>
                </a:lnTo>
                <a:lnTo>
                  <a:pt x="38315" y="168782"/>
                </a:lnTo>
                <a:lnTo>
                  <a:pt x="41773" y="216880"/>
                </a:lnTo>
                <a:lnTo>
                  <a:pt x="52144" y="260021"/>
                </a:lnTo>
                <a:lnTo>
                  <a:pt x="69428" y="298211"/>
                </a:lnTo>
                <a:lnTo>
                  <a:pt x="93624" y="331457"/>
                </a:lnTo>
                <a:lnTo>
                  <a:pt x="85648" y="338391"/>
                </a:lnTo>
                <a:lnTo>
                  <a:pt x="48177" y="302808"/>
                </a:lnTo>
                <a:lnTo>
                  <a:pt x="21412" y="262807"/>
                </a:lnTo>
                <a:lnTo>
                  <a:pt x="5353" y="218387"/>
                </a:lnTo>
                <a:lnTo>
                  <a:pt x="0" y="169544"/>
                </a:lnTo>
                <a:lnTo>
                  <a:pt x="5353" y="120372"/>
                </a:lnTo>
                <a:lnTo>
                  <a:pt x="21412" y="75723"/>
                </a:lnTo>
                <a:lnTo>
                  <a:pt x="48177" y="35599"/>
                </a:lnTo>
                <a:lnTo>
                  <a:pt x="85648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20749" y="5534322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20749" y="5521665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34363" y="5373751"/>
            <a:ext cx="237489" cy="25318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34363" y="5373751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256" y="0"/>
                </a:moveTo>
                <a:lnTo>
                  <a:pt x="190494" y="4018"/>
                </a:lnTo>
                <a:lnTo>
                  <a:pt x="207137" y="8762"/>
                </a:lnTo>
                <a:lnTo>
                  <a:pt x="196087" y="68072"/>
                </a:lnTo>
                <a:lnTo>
                  <a:pt x="186309" y="69342"/>
                </a:lnTo>
                <a:lnTo>
                  <a:pt x="174244" y="21590"/>
                </a:lnTo>
                <a:lnTo>
                  <a:pt x="166622" y="19516"/>
                </a:lnTo>
                <a:lnTo>
                  <a:pt x="158416" y="18049"/>
                </a:lnTo>
                <a:lnTo>
                  <a:pt x="149615" y="17178"/>
                </a:lnTo>
                <a:lnTo>
                  <a:pt x="140207" y="16890"/>
                </a:lnTo>
                <a:lnTo>
                  <a:pt x="121848" y="18698"/>
                </a:lnTo>
                <a:lnTo>
                  <a:pt x="79629" y="45720"/>
                </a:lnTo>
                <a:lnTo>
                  <a:pt x="59269" y="101209"/>
                </a:lnTo>
                <a:lnTo>
                  <a:pt x="57912" y="125095"/>
                </a:lnTo>
                <a:lnTo>
                  <a:pt x="59271" y="149953"/>
                </a:lnTo>
                <a:lnTo>
                  <a:pt x="70181" y="191049"/>
                </a:lnTo>
                <a:lnTo>
                  <a:pt x="105981" y="229352"/>
                </a:lnTo>
                <a:lnTo>
                  <a:pt x="140969" y="236715"/>
                </a:lnTo>
                <a:lnTo>
                  <a:pt x="147193" y="236715"/>
                </a:lnTo>
                <a:lnTo>
                  <a:pt x="153924" y="236194"/>
                </a:lnTo>
                <a:lnTo>
                  <a:pt x="161036" y="235165"/>
                </a:lnTo>
                <a:lnTo>
                  <a:pt x="161036" y="189611"/>
                </a:lnTo>
                <a:lnTo>
                  <a:pt x="161036" y="183769"/>
                </a:lnTo>
                <a:lnTo>
                  <a:pt x="161036" y="178562"/>
                </a:lnTo>
                <a:lnTo>
                  <a:pt x="160909" y="173736"/>
                </a:lnTo>
                <a:lnTo>
                  <a:pt x="160909" y="169037"/>
                </a:lnTo>
                <a:lnTo>
                  <a:pt x="160781" y="164719"/>
                </a:lnTo>
                <a:lnTo>
                  <a:pt x="160655" y="160782"/>
                </a:lnTo>
                <a:lnTo>
                  <a:pt x="160655" y="157734"/>
                </a:lnTo>
                <a:lnTo>
                  <a:pt x="159131" y="155829"/>
                </a:lnTo>
                <a:lnTo>
                  <a:pt x="156337" y="155067"/>
                </a:lnTo>
                <a:lnTo>
                  <a:pt x="132842" y="148336"/>
                </a:lnTo>
                <a:lnTo>
                  <a:pt x="132334" y="139573"/>
                </a:lnTo>
                <a:lnTo>
                  <a:pt x="144883" y="139832"/>
                </a:lnTo>
                <a:lnTo>
                  <a:pt x="157956" y="140033"/>
                </a:lnTo>
                <a:lnTo>
                  <a:pt x="171553" y="140162"/>
                </a:lnTo>
                <a:lnTo>
                  <a:pt x="185674" y="140208"/>
                </a:lnTo>
                <a:lnTo>
                  <a:pt x="199987" y="140162"/>
                </a:lnTo>
                <a:lnTo>
                  <a:pt x="213217" y="140033"/>
                </a:lnTo>
                <a:lnTo>
                  <a:pt x="225375" y="139832"/>
                </a:lnTo>
                <a:lnTo>
                  <a:pt x="236474" y="139573"/>
                </a:lnTo>
                <a:lnTo>
                  <a:pt x="237489" y="148336"/>
                </a:lnTo>
                <a:lnTo>
                  <a:pt x="216916" y="154051"/>
                </a:lnTo>
                <a:lnTo>
                  <a:pt x="214122" y="154812"/>
                </a:lnTo>
                <a:lnTo>
                  <a:pt x="212598" y="156590"/>
                </a:lnTo>
                <a:lnTo>
                  <a:pt x="212344" y="159258"/>
                </a:lnTo>
                <a:lnTo>
                  <a:pt x="212217" y="163830"/>
                </a:lnTo>
                <a:lnTo>
                  <a:pt x="212217" y="168529"/>
                </a:lnTo>
                <a:lnTo>
                  <a:pt x="212089" y="173355"/>
                </a:lnTo>
                <a:lnTo>
                  <a:pt x="212089" y="178181"/>
                </a:lnTo>
                <a:lnTo>
                  <a:pt x="212089" y="183261"/>
                </a:lnTo>
                <a:lnTo>
                  <a:pt x="212089" y="188849"/>
                </a:lnTo>
                <a:lnTo>
                  <a:pt x="212089" y="243484"/>
                </a:lnTo>
                <a:lnTo>
                  <a:pt x="210819" y="244690"/>
                </a:lnTo>
                <a:lnTo>
                  <a:pt x="192389" y="248408"/>
                </a:lnTo>
                <a:lnTo>
                  <a:pt x="174434" y="251063"/>
                </a:lnTo>
                <a:lnTo>
                  <a:pt x="156956" y="252656"/>
                </a:lnTo>
                <a:lnTo>
                  <a:pt x="139954" y="253187"/>
                </a:lnTo>
                <a:lnTo>
                  <a:pt x="109898" y="251172"/>
                </a:lnTo>
                <a:lnTo>
                  <a:pt x="59122" y="235051"/>
                </a:lnTo>
                <a:lnTo>
                  <a:pt x="21591" y="203197"/>
                </a:lnTo>
                <a:lnTo>
                  <a:pt x="2403" y="158203"/>
                </a:lnTo>
                <a:lnTo>
                  <a:pt x="0" y="130937"/>
                </a:lnTo>
                <a:lnTo>
                  <a:pt x="2403" y="101931"/>
                </a:lnTo>
                <a:lnTo>
                  <a:pt x="21591" y="53873"/>
                </a:lnTo>
                <a:lnTo>
                  <a:pt x="59334" y="19609"/>
                </a:lnTo>
                <a:lnTo>
                  <a:pt x="111773" y="2186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0209" y="5768416"/>
            <a:ext cx="918527" cy="35063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12772" y="5961080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12772" y="59484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39519" y="5800521"/>
            <a:ext cx="237489" cy="25313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39519" y="5800521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256" y="0"/>
                </a:moveTo>
                <a:lnTo>
                  <a:pt x="190494" y="4002"/>
                </a:lnTo>
                <a:lnTo>
                  <a:pt x="207137" y="8674"/>
                </a:lnTo>
                <a:lnTo>
                  <a:pt x="196087" y="67970"/>
                </a:lnTo>
                <a:lnTo>
                  <a:pt x="186308" y="69354"/>
                </a:lnTo>
                <a:lnTo>
                  <a:pt x="174244" y="21501"/>
                </a:lnTo>
                <a:lnTo>
                  <a:pt x="166622" y="19450"/>
                </a:lnTo>
                <a:lnTo>
                  <a:pt x="158416" y="17986"/>
                </a:lnTo>
                <a:lnTo>
                  <a:pt x="149615" y="17107"/>
                </a:lnTo>
                <a:lnTo>
                  <a:pt x="140207" y="16814"/>
                </a:lnTo>
                <a:lnTo>
                  <a:pt x="121848" y="18619"/>
                </a:lnTo>
                <a:lnTo>
                  <a:pt x="79629" y="45681"/>
                </a:lnTo>
                <a:lnTo>
                  <a:pt x="59269" y="101131"/>
                </a:lnTo>
                <a:lnTo>
                  <a:pt x="57912" y="125006"/>
                </a:lnTo>
                <a:lnTo>
                  <a:pt x="59271" y="149909"/>
                </a:lnTo>
                <a:lnTo>
                  <a:pt x="70181" y="191000"/>
                </a:lnTo>
                <a:lnTo>
                  <a:pt x="105981" y="229298"/>
                </a:lnTo>
                <a:lnTo>
                  <a:pt x="140969" y="236664"/>
                </a:lnTo>
                <a:lnTo>
                  <a:pt x="147193" y="236664"/>
                </a:lnTo>
                <a:lnTo>
                  <a:pt x="153924" y="236143"/>
                </a:lnTo>
                <a:lnTo>
                  <a:pt x="161036" y="235115"/>
                </a:lnTo>
                <a:lnTo>
                  <a:pt x="161036" y="189509"/>
                </a:lnTo>
                <a:lnTo>
                  <a:pt x="161036" y="183730"/>
                </a:lnTo>
                <a:lnTo>
                  <a:pt x="161036" y="178473"/>
                </a:lnTo>
                <a:lnTo>
                  <a:pt x="160908" y="173736"/>
                </a:lnTo>
                <a:lnTo>
                  <a:pt x="160908" y="168986"/>
                </a:lnTo>
                <a:lnTo>
                  <a:pt x="160781" y="164655"/>
                </a:lnTo>
                <a:lnTo>
                  <a:pt x="160655" y="160731"/>
                </a:lnTo>
                <a:lnTo>
                  <a:pt x="160655" y="157721"/>
                </a:lnTo>
                <a:lnTo>
                  <a:pt x="159131" y="155816"/>
                </a:lnTo>
                <a:lnTo>
                  <a:pt x="156337" y="155003"/>
                </a:lnTo>
                <a:lnTo>
                  <a:pt x="132842" y="148247"/>
                </a:lnTo>
                <a:lnTo>
                  <a:pt x="132333" y="139573"/>
                </a:lnTo>
                <a:lnTo>
                  <a:pt x="144883" y="139799"/>
                </a:lnTo>
                <a:lnTo>
                  <a:pt x="157956" y="139961"/>
                </a:lnTo>
                <a:lnTo>
                  <a:pt x="171553" y="140060"/>
                </a:lnTo>
                <a:lnTo>
                  <a:pt x="185674" y="140093"/>
                </a:lnTo>
                <a:lnTo>
                  <a:pt x="199987" y="140060"/>
                </a:lnTo>
                <a:lnTo>
                  <a:pt x="213217" y="139961"/>
                </a:lnTo>
                <a:lnTo>
                  <a:pt x="225375" y="139799"/>
                </a:lnTo>
                <a:lnTo>
                  <a:pt x="236474" y="139573"/>
                </a:lnTo>
                <a:lnTo>
                  <a:pt x="237489" y="148247"/>
                </a:lnTo>
                <a:lnTo>
                  <a:pt x="212217" y="163791"/>
                </a:lnTo>
                <a:lnTo>
                  <a:pt x="212217" y="168503"/>
                </a:lnTo>
                <a:lnTo>
                  <a:pt x="212089" y="173291"/>
                </a:lnTo>
                <a:lnTo>
                  <a:pt x="212089" y="178092"/>
                </a:lnTo>
                <a:lnTo>
                  <a:pt x="212089" y="183261"/>
                </a:lnTo>
                <a:lnTo>
                  <a:pt x="212089" y="188810"/>
                </a:lnTo>
                <a:lnTo>
                  <a:pt x="212089" y="243433"/>
                </a:lnTo>
                <a:lnTo>
                  <a:pt x="210819" y="244640"/>
                </a:lnTo>
                <a:lnTo>
                  <a:pt x="192389" y="248357"/>
                </a:lnTo>
                <a:lnTo>
                  <a:pt x="174434" y="251012"/>
                </a:lnTo>
                <a:lnTo>
                  <a:pt x="156956" y="252605"/>
                </a:lnTo>
                <a:lnTo>
                  <a:pt x="139954" y="253136"/>
                </a:lnTo>
                <a:lnTo>
                  <a:pt x="109898" y="251121"/>
                </a:lnTo>
                <a:lnTo>
                  <a:pt x="59122" y="235000"/>
                </a:lnTo>
                <a:lnTo>
                  <a:pt x="21591" y="203172"/>
                </a:lnTo>
                <a:lnTo>
                  <a:pt x="2403" y="158176"/>
                </a:lnTo>
                <a:lnTo>
                  <a:pt x="0" y="130898"/>
                </a:lnTo>
                <a:lnTo>
                  <a:pt x="2403" y="101873"/>
                </a:lnTo>
                <a:lnTo>
                  <a:pt x="21591" y="53805"/>
                </a:lnTo>
                <a:lnTo>
                  <a:pt x="59334" y="19550"/>
                </a:lnTo>
                <a:lnTo>
                  <a:pt x="111773" y="2171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35824" y="3594989"/>
            <a:ext cx="1294765" cy="498475"/>
          </a:xfrm>
          <a:custGeom>
            <a:avLst/>
            <a:gdLst/>
            <a:ahLst/>
            <a:cxnLst/>
            <a:rect l="l" t="t" r="r" b="b"/>
            <a:pathLst>
              <a:path w="1294764" h="498475">
                <a:moveTo>
                  <a:pt x="118414" y="354456"/>
                </a:moveTo>
                <a:lnTo>
                  <a:pt x="0" y="477012"/>
                </a:lnTo>
                <a:lnTo>
                  <a:pt x="169062" y="498221"/>
                </a:lnTo>
                <a:lnTo>
                  <a:pt x="155147" y="458724"/>
                </a:lnTo>
                <a:lnTo>
                  <a:pt x="128219" y="458724"/>
                </a:lnTo>
                <a:lnTo>
                  <a:pt x="111340" y="410844"/>
                </a:lnTo>
                <a:lnTo>
                  <a:pt x="135305" y="402401"/>
                </a:lnTo>
                <a:lnTo>
                  <a:pt x="118414" y="354456"/>
                </a:lnTo>
                <a:close/>
              </a:path>
              <a:path w="1294764" h="498475">
                <a:moveTo>
                  <a:pt x="135305" y="402401"/>
                </a:moveTo>
                <a:lnTo>
                  <a:pt x="111340" y="410844"/>
                </a:lnTo>
                <a:lnTo>
                  <a:pt x="128219" y="458724"/>
                </a:lnTo>
                <a:lnTo>
                  <a:pt x="152174" y="450284"/>
                </a:lnTo>
                <a:lnTo>
                  <a:pt x="135305" y="402401"/>
                </a:lnTo>
                <a:close/>
              </a:path>
              <a:path w="1294764" h="498475">
                <a:moveTo>
                  <a:pt x="152174" y="450284"/>
                </a:moveTo>
                <a:lnTo>
                  <a:pt x="128219" y="458724"/>
                </a:lnTo>
                <a:lnTo>
                  <a:pt x="155147" y="458724"/>
                </a:lnTo>
                <a:lnTo>
                  <a:pt x="152174" y="450284"/>
                </a:lnTo>
                <a:close/>
              </a:path>
              <a:path w="1294764" h="498475">
                <a:moveTo>
                  <a:pt x="1277480" y="0"/>
                </a:moveTo>
                <a:lnTo>
                  <a:pt x="135305" y="402401"/>
                </a:lnTo>
                <a:lnTo>
                  <a:pt x="152174" y="450284"/>
                </a:lnTo>
                <a:lnTo>
                  <a:pt x="1294371" y="47879"/>
                </a:lnTo>
                <a:lnTo>
                  <a:pt x="127748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12797" y="3595115"/>
            <a:ext cx="1223645" cy="495300"/>
          </a:xfrm>
          <a:custGeom>
            <a:avLst/>
            <a:gdLst/>
            <a:ahLst/>
            <a:cxnLst/>
            <a:rect l="l" t="t" r="r" b="b"/>
            <a:pathLst>
              <a:path w="1223645" h="495300">
                <a:moveTo>
                  <a:pt x="1071718" y="447314"/>
                </a:moveTo>
                <a:lnTo>
                  <a:pt x="1053973" y="494919"/>
                </a:lnTo>
                <a:lnTo>
                  <a:pt x="1223390" y="476885"/>
                </a:lnTo>
                <a:lnTo>
                  <a:pt x="1204102" y="456184"/>
                </a:lnTo>
                <a:lnTo>
                  <a:pt x="1095502" y="456184"/>
                </a:lnTo>
                <a:lnTo>
                  <a:pt x="1071718" y="447314"/>
                </a:lnTo>
                <a:close/>
              </a:path>
              <a:path w="1223645" h="495300">
                <a:moveTo>
                  <a:pt x="1089434" y="399789"/>
                </a:moveTo>
                <a:lnTo>
                  <a:pt x="1071718" y="447314"/>
                </a:lnTo>
                <a:lnTo>
                  <a:pt x="1095502" y="456184"/>
                </a:lnTo>
                <a:lnTo>
                  <a:pt x="1113281" y="408686"/>
                </a:lnTo>
                <a:lnTo>
                  <a:pt x="1089434" y="399789"/>
                </a:lnTo>
                <a:close/>
              </a:path>
              <a:path w="1223645" h="495300">
                <a:moveTo>
                  <a:pt x="1107186" y="352171"/>
                </a:moveTo>
                <a:lnTo>
                  <a:pt x="1089434" y="399789"/>
                </a:lnTo>
                <a:lnTo>
                  <a:pt x="1113281" y="408686"/>
                </a:lnTo>
                <a:lnTo>
                  <a:pt x="1095502" y="456184"/>
                </a:lnTo>
                <a:lnTo>
                  <a:pt x="1204102" y="456184"/>
                </a:lnTo>
                <a:lnTo>
                  <a:pt x="1107186" y="352171"/>
                </a:lnTo>
                <a:close/>
              </a:path>
              <a:path w="1223645" h="495300">
                <a:moveTo>
                  <a:pt x="17779" y="0"/>
                </a:moveTo>
                <a:lnTo>
                  <a:pt x="0" y="47625"/>
                </a:lnTo>
                <a:lnTo>
                  <a:pt x="1071718" y="447314"/>
                </a:lnTo>
                <a:lnTo>
                  <a:pt x="1089434" y="399789"/>
                </a:lnTo>
                <a:lnTo>
                  <a:pt x="17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57373" y="5215001"/>
            <a:ext cx="1714500" cy="1000125"/>
          </a:xfrm>
          <a:custGeom>
            <a:avLst/>
            <a:gdLst/>
            <a:ahLst/>
            <a:cxnLst/>
            <a:rect l="l" t="t" r="r" b="b"/>
            <a:pathLst>
              <a:path w="1714500" h="1000125">
                <a:moveTo>
                  <a:pt x="0" y="166624"/>
                </a:moveTo>
                <a:lnTo>
                  <a:pt x="5957" y="122310"/>
                </a:lnTo>
                <a:lnTo>
                  <a:pt x="22770" y="82502"/>
                </a:lnTo>
                <a:lnTo>
                  <a:pt x="48847" y="48783"/>
                </a:lnTo>
                <a:lnTo>
                  <a:pt x="82597" y="22737"/>
                </a:lnTo>
                <a:lnTo>
                  <a:pt x="122428" y="5948"/>
                </a:lnTo>
                <a:lnTo>
                  <a:pt x="166750" y="0"/>
                </a:lnTo>
                <a:lnTo>
                  <a:pt x="1547876" y="0"/>
                </a:lnTo>
                <a:lnTo>
                  <a:pt x="1592189" y="5948"/>
                </a:lnTo>
                <a:lnTo>
                  <a:pt x="1631997" y="22737"/>
                </a:lnTo>
                <a:lnTo>
                  <a:pt x="1665716" y="48783"/>
                </a:lnTo>
                <a:lnTo>
                  <a:pt x="1691762" y="82502"/>
                </a:lnTo>
                <a:lnTo>
                  <a:pt x="1708551" y="122310"/>
                </a:lnTo>
                <a:lnTo>
                  <a:pt x="1714500" y="166624"/>
                </a:lnTo>
                <a:lnTo>
                  <a:pt x="1714500" y="833386"/>
                </a:lnTo>
                <a:lnTo>
                  <a:pt x="1708551" y="877700"/>
                </a:lnTo>
                <a:lnTo>
                  <a:pt x="1691762" y="917521"/>
                </a:lnTo>
                <a:lnTo>
                  <a:pt x="1665716" y="951260"/>
                </a:lnTo>
                <a:lnTo>
                  <a:pt x="1631997" y="977326"/>
                </a:lnTo>
                <a:lnTo>
                  <a:pt x="1592189" y="994131"/>
                </a:lnTo>
                <a:lnTo>
                  <a:pt x="1547876" y="1000086"/>
                </a:lnTo>
                <a:lnTo>
                  <a:pt x="166750" y="1000086"/>
                </a:lnTo>
                <a:lnTo>
                  <a:pt x="122428" y="994131"/>
                </a:lnTo>
                <a:lnTo>
                  <a:pt x="82597" y="977326"/>
                </a:lnTo>
                <a:lnTo>
                  <a:pt x="48847" y="951260"/>
                </a:lnTo>
                <a:lnTo>
                  <a:pt x="22770" y="917521"/>
                </a:lnTo>
                <a:lnTo>
                  <a:pt x="5957" y="877700"/>
                </a:lnTo>
                <a:lnTo>
                  <a:pt x="0" y="833386"/>
                </a:lnTo>
                <a:lnTo>
                  <a:pt x="0" y="16662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70760" y="5163311"/>
            <a:ext cx="1239012" cy="7924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37332" y="5163311"/>
            <a:ext cx="595883" cy="79247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160776" y="5163311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47644" y="5163311"/>
            <a:ext cx="766571" cy="7924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41776" y="5163311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70760" y="5590032"/>
            <a:ext cx="1431036" cy="7924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29355" y="5590032"/>
            <a:ext cx="595883" cy="7924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52800" y="5590032"/>
            <a:ext cx="559308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439667" y="5590032"/>
            <a:ext cx="766572" cy="79248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33800" y="559003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523744" y="5347842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88" y="84962"/>
                </a:moveTo>
                <a:lnTo>
                  <a:pt x="311150" y="84962"/>
                </a:lnTo>
                <a:lnTo>
                  <a:pt x="321182" y="98297"/>
                </a:lnTo>
                <a:lnTo>
                  <a:pt x="325247" y="103504"/>
                </a:lnTo>
                <a:lnTo>
                  <a:pt x="461772" y="274586"/>
                </a:lnTo>
                <a:lnTo>
                  <a:pt x="481711" y="272681"/>
                </a:lnTo>
                <a:lnTo>
                  <a:pt x="481711" y="192785"/>
                </a:lnTo>
                <a:lnTo>
                  <a:pt x="459613" y="192785"/>
                </a:lnTo>
                <a:lnTo>
                  <a:pt x="454787" y="186308"/>
                </a:lnTo>
                <a:lnTo>
                  <a:pt x="449961" y="180212"/>
                </a:lnTo>
                <a:lnTo>
                  <a:pt x="445388" y="174370"/>
                </a:lnTo>
                <a:lnTo>
                  <a:pt x="373988" y="84962"/>
                </a:lnTo>
                <a:close/>
              </a:path>
              <a:path w="629285" h="338454">
                <a:moveTo>
                  <a:pt x="260476" y="29971"/>
                </a:moveTo>
                <a:lnTo>
                  <a:pt x="261112" y="38734"/>
                </a:lnTo>
                <a:lnTo>
                  <a:pt x="284225" y="45592"/>
                </a:lnTo>
                <a:lnTo>
                  <a:pt x="286893" y="46354"/>
                </a:lnTo>
                <a:lnTo>
                  <a:pt x="288289" y="48259"/>
                </a:lnTo>
                <a:lnTo>
                  <a:pt x="288417" y="51307"/>
                </a:lnTo>
                <a:lnTo>
                  <a:pt x="288583" y="57382"/>
                </a:lnTo>
                <a:lnTo>
                  <a:pt x="288704" y="236926"/>
                </a:lnTo>
                <a:lnTo>
                  <a:pt x="288583" y="245323"/>
                </a:lnTo>
                <a:lnTo>
                  <a:pt x="260476" y="264540"/>
                </a:lnTo>
                <a:lnTo>
                  <a:pt x="261366" y="273202"/>
                </a:lnTo>
                <a:lnTo>
                  <a:pt x="292352" y="272714"/>
                </a:lnTo>
                <a:lnTo>
                  <a:pt x="338926" y="272681"/>
                </a:lnTo>
                <a:lnTo>
                  <a:pt x="338328" y="264185"/>
                </a:lnTo>
                <a:lnTo>
                  <a:pt x="316230" y="258114"/>
                </a:lnTo>
                <a:lnTo>
                  <a:pt x="313436" y="257428"/>
                </a:lnTo>
                <a:lnTo>
                  <a:pt x="311912" y="255409"/>
                </a:lnTo>
                <a:lnTo>
                  <a:pt x="311912" y="252056"/>
                </a:lnTo>
                <a:lnTo>
                  <a:pt x="311754" y="245323"/>
                </a:lnTo>
                <a:lnTo>
                  <a:pt x="311628" y="237097"/>
                </a:lnTo>
                <a:lnTo>
                  <a:pt x="311531" y="101345"/>
                </a:lnTo>
                <a:lnTo>
                  <a:pt x="311404" y="93471"/>
                </a:lnTo>
                <a:lnTo>
                  <a:pt x="311150" y="84962"/>
                </a:lnTo>
                <a:lnTo>
                  <a:pt x="373988" y="84962"/>
                </a:lnTo>
                <a:lnTo>
                  <a:pt x="330580" y="30606"/>
                </a:lnTo>
                <a:lnTo>
                  <a:pt x="297814" y="30606"/>
                </a:lnTo>
                <a:lnTo>
                  <a:pt x="260476" y="29971"/>
                </a:lnTo>
                <a:close/>
              </a:path>
              <a:path w="629285" h="338454">
                <a:moveTo>
                  <a:pt x="338926" y="272681"/>
                </a:moveTo>
                <a:lnTo>
                  <a:pt x="300355" y="272681"/>
                </a:lnTo>
                <a:lnTo>
                  <a:pt x="308477" y="272714"/>
                </a:lnTo>
                <a:lnTo>
                  <a:pt x="338963" y="273202"/>
                </a:lnTo>
                <a:lnTo>
                  <a:pt x="338926" y="272681"/>
                </a:lnTo>
                <a:close/>
              </a:path>
              <a:path w="629285" h="338454">
                <a:moveTo>
                  <a:pt x="431673" y="29971"/>
                </a:moveTo>
                <a:lnTo>
                  <a:pt x="432181" y="39115"/>
                </a:lnTo>
                <a:lnTo>
                  <a:pt x="454406" y="45211"/>
                </a:lnTo>
                <a:lnTo>
                  <a:pt x="457326" y="45973"/>
                </a:lnTo>
                <a:lnTo>
                  <a:pt x="458724" y="47751"/>
                </a:lnTo>
                <a:lnTo>
                  <a:pt x="459284" y="180212"/>
                </a:lnTo>
                <a:lnTo>
                  <a:pt x="459407" y="186308"/>
                </a:lnTo>
                <a:lnTo>
                  <a:pt x="459613" y="192785"/>
                </a:lnTo>
                <a:lnTo>
                  <a:pt x="481711" y="192785"/>
                </a:lnTo>
                <a:lnTo>
                  <a:pt x="481764" y="71278"/>
                </a:lnTo>
                <a:lnTo>
                  <a:pt x="481898" y="63753"/>
                </a:lnTo>
                <a:lnTo>
                  <a:pt x="482110" y="56800"/>
                </a:lnTo>
                <a:lnTo>
                  <a:pt x="482345" y="51307"/>
                </a:lnTo>
                <a:lnTo>
                  <a:pt x="482345" y="48259"/>
                </a:lnTo>
                <a:lnTo>
                  <a:pt x="483743" y="46354"/>
                </a:lnTo>
                <a:lnTo>
                  <a:pt x="510031" y="38734"/>
                </a:lnTo>
                <a:lnTo>
                  <a:pt x="509207" y="30606"/>
                </a:lnTo>
                <a:lnTo>
                  <a:pt x="470535" y="30606"/>
                </a:lnTo>
                <a:lnTo>
                  <a:pt x="431673" y="29971"/>
                </a:lnTo>
                <a:close/>
              </a:path>
              <a:path w="629285" h="338454">
                <a:moveTo>
                  <a:pt x="330073" y="29971"/>
                </a:moveTo>
                <a:lnTo>
                  <a:pt x="322335" y="30231"/>
                </a:lnTo>
                <a:lnTo>
                  <a:pt x="306195" y="30561"/>
                </a:lnTo>
                <a:lnTo>
                  <a:pt x="297814" y="30606"/>
                </a:lnTo>
                <a:lnTo>
                  <a:pt x="330580" y="30606"/>
                </a:lnTo>
                <a:lnTo>
                  <a:pt x="330073" y="29971"/>
                </a:lnTo>
                <a:close/>
              </a:path>
              <a:path w="629285" h="338454">
                <a:moveTo>
                  <a:pt x="509143" y="29971"/>
                </a:moveTo>
                <a:lnTo>
                  <a:pt x="470535" y="30606"/>
                </a:lnTo>
                <a:lnTo>
                  <a:pt x="509207" y="30606"/>
                </a:lnTo>
                <a:lnTo>
                  <a:pt x="509143" y="29971"/>
                </a:lnTo>
                <a:close/>
              </a:path>
              <a:path w="629285" h="338454">
                <a:moveTo>
                  <a:pt x="126237" y="29971"/>
                </a:moveTo>
                <a:lnTo>
                  <a:pt x="126745" y="38734"/>
                </a:lnTo>
                <a:lnTo>
                  <a:pt x="152654" y="46354"/>
                </a:lnTo>
                <a:lnTo>
                  <a:pt x="153924" y="48259"/>
                </a:lnTo>
                <a:lnTo>
                  <a:pt x="154050" y="51307"/>
                </a:lnTo>
                <a:lnTo>
                  <a:pt x="154305" y="59562"/>
                </a:lnTo>
                <a:lnTo>
                  <a:pt x="154305" y="242950"/>
                </a:lnTo>
                <a:lnTo>
                  <a:pt x="154050" y="252742"/>
                </a:lnTo>
                <a:lnTo>
                  <a:pt x="153924" y="255523"/>
                </a:lnTo>
                <a:lnTo>
                  <a:pt x="152273" y="257314"/>
                </a:lnTo>
                <a:lnTo>
                  <a:pt x="126237" y="264540"/>
                </a:lnTo>
                <a:lnTo>
                  <a:pt x="127000" y="273202"/>
                </a:lnTo>
                <a:lnTo>
                  <a:pt x="166362" y="272714"/>
                </a:lnTo>
                <a:lnTo>
                  <a:pt x="234538" y="272681"/>
                </a:lnTo>
                <a:lnTo>
                  <a:pt x="234061" y="264540"/>
                </a:lnTo>
                <a:lnTo>
                  <a:pt x="212725" y="258470"/>
                </a:lnTo>
                <a:lnTo>
                  <a:pt x="208914" y="257428"/>
                </a:lnTo>
                <a:lnTo>
                  <a:pt x="206882" y="255409"/>
                </a:lnTo>
                <a:lnTo>
                  <a:pt x="206756" y="247891"/>
                </a:lnTo>
                <a:lnTo>
                  <a:pt x="206504" y="237235"/>
                </a:lnTo>
                <a:lnTo>
                  <a:pt x="206620" y="59562"/>
                </a:lnTo>
                <a:lnTo>
                  <a:pt x="206756" y="54609"/>
                </a:lnTo>
                <a:lnTo>
                  <a:pt x="206756" y="50418"/>
                </a:lnTo>
                <a:lnTo>
                  <a:pt x="207010" y="47624"/>
                </a:lnTo>
                <a:lnTo>
                  <a:pt x="208533" y="45846"/>
                </a:lnTo>
                <a:lnTo>
                  <a:pt x="211328" y="45211"/>
                </a:lnTo>
                <a:lnTo>
                  <a:pt x="234569" y="38734"/>
                </a:lnTo>
                <a:lnTo>
                  <a:pt x="233744" y="30606"/>
                </a:lnTo>
                <a:lnTo>
                  <a:pt x="179578" y="30606"/>
                </a:lnTo>
                <a:lnTo>
                  <a:pt x="138572" y="30231"/>
                </a:lnTo>
                <a:lnTo>
                  <a:pt x="126237" y="29971"/>
                </a:lnTo>
                <a:close/>
              </a:path>
              <a:path w="629285" h="338454">
                <a:moveTo>
                  <a:pt x="234538" y="272681"/>
                </a:moveTo>
                <a:lnTo>
                  <a:pt x="181101" y="272681"/>
                </a:lnTo>
                <a:lnTo>
                  <a:pt x="195439" y="272714"/>
                </a:lnTo>
                <a:lnTo>
                  <a:pt x="234569" y="273202"/>
                </a:lnTo>
                <a:lnTo>
                  <a:pt x="234538" y="272681"/>
                </a:lnTo>
                <a:close/>
              </a:path>
              <a:path w="629285" h="338454">
                <a:moveTo>
                  <a:pt x="233680" y="29971"/>
                </a:moveTo>
                <a:lnTo>
                  <a:pt x="221297" y="30231"/>
                </a:lnTo>
                <a:lnTo>
                  <a:pt x="179578" y="30606"/>
                </a:lnTo>
                <a:lnTo>
                  <a:pt x="233744" y="30606"/>
                </a:lnTo>
                <a:lnTo>
                  <a:pt x="233680" y="29971"/>
                </a:lnTo>
                <a:close/>
              </a:path>
              <a:path w="629285" h="338454">
                <a:moveTo>
                  <a:pt x="543306" y="0"/>
                </a:moveTo>
                <a:lnTo>
                  <a:pt x="535305" y="6857"/>
                </a:lnTo>
                <a:lnTo>
                  <a:pt x="559548" y="40100"/>
                </a:lnTo>
                <a:lnTo>
                  <a:pt x="576849" y="78295"/>
                </a:lnTo>
                <a:lnTo>
                  <a:pt x="587222" y="121443"/>
                </a:lnTo>
                <a:lnTo>
                  <a:pt x="590676" y="169544"/>
                </a:lnTo>
                <a:lnTo>
                  <a:pt x="587222" y="217309"/>
                </a:lnTo>
                <a:lnTo>
                  <a:pt x="576849" y="260211"/>
                </a:lnTo>
                <a:lnTo>
                  <a:pt x="559548" y="298259"/>
                </a:lnTo>
                <a:lnTo>
                  <a:pt x="535305" y="331457"/>
                </a:lnTo>
                <a:lnTo>
                  <a:pt x="543306" y="338391"/>
                </a:lnTo>
                <a:lnTo>
                  <a:pt x="580810" y="302760"/>
                </a:lnTo>
                <a:lnTo>
                  <a:pt x="607599" y="262616"/>
                </a:lnTo>
                <a:lnTo>
                  <a:pt x="623673" y="217958"/>
                </a:lnTo>
                <a:lnTo>
                  <a:pt x="629031" y="168782"/>
                </a:lnTo>
                <a:lnTo>
                  <a:pt x="623673" y="119943"/>
                </a:lnTo>
                <a:lnTo>
                  <a:pt x="607599" y="75533"/>
                </a:lnTo>
                <a:lnTo>
                  <a:pt x="580810" y="35552"/>
                </a:lnTo>
                <a:lnTo>
                  <a:pt x="543306" y="0"/>
                </a:lnTo>
                <a:close/>
              </a:path>
              <a:path w="629285" h="338454">
                <a:moveTo>
                  <a:pt x="85598" y="0"/>
                </a:moveTo>
                <a:lnTo>
                  <a:pt x="48113" y="35599"/>
                </a:lnTo>
                <a:lnTo>
                  <a:pt x="21367" y="75723"/>
                </a:lnTo>
                <a:lnTo>
                  <a:pt x="5337" y="120372"/>
                </a:lnTo>
                <a:lnTo>
                  <a:pt x="0" y="169544"/>
                </a:lnTo>
                <a:lnTo>
                  <a:pt x="5337" y="218387"/>
                </a:lnTo>
                <a:lnTo>
                  <a:pt x="21367" y="262807"/>
                </a:lnTo>
                <a:lnTo>
                  <a:pt x="48113" y="302808"/>
                </a:lnTo>
                <a:lnTo>
                  <a:pt x="85598" y="338391"/>
                </a:lnTo>
                <a:lnTo>
                  <a:pt x="93599" y="331457"/>
                </a:lnTo>
                <a:lnTo>
                  <a:pt x="69355" y="298211"/>
                </a:lnTo>
                <a:lnTo>
                  <a:pt x="52054" y="260021"/>
                </a:lnTo>
                <a:lnTo>
                  <a:pt x="41681" y="216880"/>
                </a:lnTo>
                <a:lnTo>
                  <a:pt x="38226" y="168782"/>
                </a:lnTo>
                <a:lnTo>
                  <a:pt x="41681" y="121015"/>
                </a:lnTo>
                <a:lnTo>
                  <a:pt x="52054" y="78104"/>
                </a:lnTo>
                <a:lnTo>
                  <a:pt x="69355" y="40052"/>
                </a:lnTo>
                <a:lnTo>
                  <a:pt x="93599" y="6857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4220" y="5377815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77" y="259"/>
                </a:lnTo>
                <a:lnTo>
                  <a:pt x="21526" y="460"/>
                </a:lnTo>
                <a:lnTo>
                  <a:pt x="30146" y="589"/>
                </a:lnTo>
                <a:lnTo>
                  <a:pt x="37337" y="635"/>
                </a:lnTo>
                <a:lnTo>
                  <a:pt x="45718" y="589"/>
                </a:lnTo>
                <a:lnTo>
                  <a:pt x="53895" y="460"/>
                </a:lnTo>
                <a:lnTo>
                  <a:pt x="61858" y="259"/>
                </a:lnTo>
                <a:lnTo>
                  <a:pt x="69596" y="0"/>
                </a:lnTo>
                <a:lnTo>
                  <a:pt x="184912" y="144399"/>
                </a:lnTo>
                <a:lnTo>
                  <a:pt x="189484" y="150241"/>
                </a:lnTo>
                <a:lnTo>
                  <a:pt x="194310" y="156337"/>
                </a:lnTo>
                <a:lnTo>
                  <a:pt x="199136" y="162814"/>
                </a:lnTo>
                <a:lnTo>
                  <a:pt x="198881" y="154813"/>
                </a:lnTo>
                <a:lnTo>
                  <a:pt x="198755" y="147066"/>
                </a:lnTo>
                <a:lnTo>
                  <a:pt x="198755" y="139700"/>
                </a:lnTo>
                <a:lnTo>
                  <a:pt x="198755" y="49403"/>
                </a:lnTo>
                <a:lnTo>
                  <a:pt x="193929" y="15240"/>
                </a:lnTo>
                <a:lnTo>
                  <a:pt x="171704" y="9144"/>
                </a:lnTo>
                <a:lnTo>
                  <a:pt x="171196" y="0"/>
                </a:lnTo>
                <a:lnTo>
                  <a:pt x="182608" y="259"/>
                </a:lnTo>
                <a:lnTo>
                  <a:pt x="192865" y="460"/>
                </a:lnTo>
                <a:lnTo>
                  <a:pt x="202003" y="589"/>
                </a:lnTo>
                <a:lnTo>
                  <a:pt x="210058" y="635"/>
                </a:lnTo>
                <a:lnTo>
                  <a:pt x="218180" y="589"/>
                </a:lnTo>
                <a:lnTo>
                  <a:pt x="227314" y="460"/>
                </a:lnTo>
                <a:lnTo>
                  <a:pt x="237472" y="259"/>
                </a:lnTo>
                <a:lnTo>
                  <a:pt x="248666" y="0"/>
                </a:lnTo>
                <a:lnTo>
                  <a:pt x="249555" y="8763"/>
                </a:lnTo>
                <a:lnTo>
                  <a:pt x="225933" y="15621"/>
                </a:lnTo>
                <a:lnTo>
                  <a:pt x="223266" y="16383"/>
                </a:lnTo>
                <a:lnTo>
                  <a:pt x="221869" y="18288"/>
                </a:lnTo>
                <a:lnTo>
                  <a:pt x="221869" y="21336"/>
                </a:lnTo>
                <a:lnTo>
                  <a:pt x="221609" y="27410"/>
                </a:lnTo>
                <a:lnTo>
                  <a:pt x="221408" y="34210"/>
                </a:lnTo>
                <a:lnTo>
                  <a:pt x="221279" y="41749"/>
                </a:lnTo>
                <a:lnTo>
                  <a:pt x="221234" y="50038"/>
                </a:lnTo>
                <a:lnTo>
                  <a:pt x="221234" y="242709"/>
                </a:lnTo>
                <a:lnTo>
                  <a:pt x="201295" y="244614"/>
                </a:lnTo>
                <a:lnTo>
                  <a:pt x="64770" y="73533"/>
                </a:lnTo>
                <a:lnTo>
                  <a:pt x="60706" y="68326"/>
                </a:lnTo>
                <a:lnTo>
                  <a:pt x="56006" y="62103"/>
                </a:lnTo>
                <a:lnTo>
                  <a:pt x="50673" y="54991"/>
                </a:lnTo>
                <a:lnTo>
                  <a:pt x="50927" y="63500"/>
                </a:lnTo>
                <a:lnTo>
                  <a:pt x="51054" y="71374"/>
                </a:lnTo>
                <a:lnTo>
                  <a:pt x="51054" y="78486"/>
                </a:lnTo>
                <a:lnTo>
                  <a:pt x="51054" y="188214"/>
                </a:lnTo>
                <a:lnTo>
                  <a:pt x="51077" y="198040"/>
                </a:lnTo>
                <a:lnTo>
                  <a:pt x="51149" y="206954"/>
                </a:lnTo>
                <a:lnTo>
                  <a:pt x="51268" y="214965"/>
                </a:lnTo>
                <a:lnTo>
                  <a:pt x="51435" y="222084"/>
                </a:lnTo>
                <a:lnTo>
                  <a:pt x="51435" y="225437"/>
                </a:lnTo>
                <a:lnTo>
                  <a:pt x="52959" y="227457"/>
                </a:lnTo>
                <a:lnTo>
                  <a:pt x="55753" y="228142"/>
                </a:lnTo>
                <a:lnTo>
                  <a:pt x="77851" y="234213"/>
                </a:lnTo>
                <a:lnTo>
                  <a:pt x="78486" y="243230"/>
                </a:lnTo>
                <a:lnTo>
                  <a:pt x="67292" y="243004"/>
                </a:lnTo>
                <a:lnTo>
                  <a:pt x="57134" y="242841"/>
                </a:lnTo>
                <a:lnTo>
                  <a:pt x="48000" y="242742"/>
                </a:lnTo>
                <a:lnTo>
                  <a:pt x="39878" y="242709"/>
                </a:lnTo>
                <a:lnTo>
                  <a:pt x="31875" y="242742"/>
                </a:lnTo>
                <a:lnTo>
                  <a:pt x="22717" y="242841"/>
                </a:lnTo>
                <a:lnTo>
                  <a:pt x="12392" y="243004"/>
                </a:lnTo>
                <a:lnTo>
                  <a:pt x="889" y="243230"/>
                </a:lnTo>
                <a:lnTo>
                  <a:pt x="0" y="234569"/>
                </a:lnTo>
                <a:lnTo>
                  <a:pt x="28225" y="207125"/>
                </a:lnTo>
                <a:lnTo>
                  <a:pt x="28321" y="188214"/>
                </a:lnTo>
                <a:lnTo>
                  <a:pt x="28321" y="50038"/>
                </a:lnTo>
                <a:lnTo>
                  <a:pt x="23749" y="15621"/>
                </a:lnTo>
                <a:lnTo>
                  <a:pt x="635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649982" y="537781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5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8008" y="589"/>
                </a:lnTo>
                <a:lnTo>
                  <a:pt x="81915" y="460"/>
                </a:lnTo>
                <a:lnTo>
                  <a:pt x="95059" y="259"/>
                </a:lnTo>
                <a:lnTo>
                  <a:pt x="107442" y="0"/>
                </a:lnTo>
                <a:lnTo>
                  <a:pt x="108331" y="8763"/>
                </a:lnTo>
                <a:lnTo>
                  <a:pt x="85090" y="15240"/>
                </a:lnTo>
                <a:lnTo>
                  <a:pt x="82295" y="15875"/>
                </a:lnTo>
                <a:lnTo>
                  <a:pt x="80772" y="17653"/>
                </a:lnTo>
                <a:lnTo>
                  <a:pt x="80518" y="20447"/>
                </a:lnTo>
                <a:lnTo>
                  <a:pt x="80518" y="24638"/>
                </a:lnTo>
                <a:lnTo>
                  <a:pt x="80391" y="29083"/>
                </a:lnTo>
                <a:lnTo>
                  <a:pt x="80263" y="33909"/>
                </a:lnTo>
                <a:lnTo>
                  <a:pt x="80263" y="38608"/>
                </a:lnTo>
                <a:lnTo>
                  <a:pt x="80263" y="43815"/>
                </a:lnTo>
                <a:lnTo>
                  <a:pt x="80263" y="207137"/>
                </a:lnTo>
                <a:lnTo>
                  <a:pt x="80391" y="212826"/>
                </a:lnTo>
                <a:lnTo>
                  <a:pt x="80518" y="217919"/>
                </a:lnTo>
                <a:lnTo>
                  <a:pt x="80518" y="222427"/>
                </a:lnTo>
                <a:lnTo>
                  <a:pt x="80644" y="225437"/>
                </a:lnTo>
                <a:lnTo>
                  <a:pt x="82676" y="227457"/>
                </a:lnTo>
                <a:lnTo>
                  <a:pt x="86487" y="228498"/>
                </a:lnTo>
                <a:lnTo>
                  <a:pt x="107823" y="234569"/>
                </a:lnTo>
                <a:lnTo>
                  <a:pt x="108331" y="243230"/>
                </a:lnTo>
                <a:lnTo>
                  <a:pt x="95922" y="243004"/>
                </a:lnTo>
                <a:lnTo>
                  <a:pt x="82883" y="242841"/>
                </a:lnTo>
                <a:lnTo>
                  <a:pt x="69201" y="242742"/>
                </a:lnTo>
                <a:lnTo>
                  <a:pt x="54863" y="242709"/>
                </a:lnTo>
                <a:lnTo>
                  <a:pt x="40124" y="242742"/>
                </a:lnTo>
                <a:lnTo>
                  <a:pt x="26193" y="242841"/>
                </a:lnTo>
                <a:lnTo>
                  <a:pt x="13073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67" y="212979"/>
                </a:lnTo>
                <a:lnTo>
                  <a:pt x="28067" y="207264"/>
                </a:lnTo>
                <a:lnTo>
                  <a:pt x="28193" y="201549"/>
                </a:lnTo>
                <a:lnTo>
                  <a:pt x="28193" y="38989"/>
                </a:lnTo>
                <a:lnTo>
                  <a:pt x="28067" y="34290"/>
                </a:lnTo>
                <a:lnTo>
                  <a:pt x="28067" y="29591"/>
                </a:lnTo>
                <a:lnTo>
                  <a:pt x="27940" y="25273"/>
                </a:lnTo>
                <a:lnTo>
                  <a:pt x="27812" y="21336"/>
                </a:lnTo>
                <a:lnTo>
                  <a:pt x="27686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59048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0" y="0"/>
                </a:moveTo>
                <a:lnTo>
                  <a:pt x="45505" y="35552"/>
                </a:lnTo>
                <a:lnTo>
                  <a:pt x="72294" y="75533"/>
                </a:lnTo>
                <a:lnTo>
                  <a:pt x="88368" y="119943"/>
                </a:lnTo>
                <a:lnTo>
                  <a:pt x="93725" y="168782"/>
                </a:lnTo>
                <a:lnTo>
                  <a:pt x="88368" y="217958"/>
                </a:lnTo>
                <a:lnTo>
                  <a:pt x="72294" y="262616"/>
                </a:lnTo>
                <a:lnTo>
                  <a:pt x="45505" y="302760"/>
                </a:lnTo>
                <a:lnTo>
                  <a:pt x="8000" y="338391"/>
                </a:lnTo>
                <a:lnTo>
                  <a:pt x="0" y="331457"/>
                </a:lnTo>
                <a:lnTo>
                  <a:pt x="24243" y="298259"/>
                </a:lnTo>
                <a:lnTo>
                  <a:pt x="41544" y="260211"/>
                </a:lnTo>
                <a:lnTo>
                  <a:pt x="51917" y="217309"/>
                </a:lnTo>
                <a:lnTo>
                  <a:pt x="55371" y="169544"/>
                </a:lnTo>
                <a:lnTo>
                  <a:pt x="51917" y="121443"/>
                </a:lnTo>
                <a:lnTo>
                  <a:pt x="41544" y="78295"/>
                </a:lnTo>
                <a:lnTo>
                  <a:pt x="24243" y="40100"/>
                </a:lnTo>
                <a:lnTo>
                  <a:pt x="0" y="6857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23744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598" y="0"/>
                </a:moveTo>
                <a:lnTo>
                  <a:pt x="93599" y="6857"/>
                </a:lnTo>
                <a:lnTo>
                  <a:pt x="69355" y="40052"/>
                </a:lnTo>
                <a:lnTo>
                  <a:pt x="52054" y="78104"/>
                </a:lnTo>
                <a:lnTo>
                  <a:pt x="41681" y="121015"/>
                </a:lnTo>
                <a:lnTo>
                  <a:pt x="38226" y="168782"/>
                </a:lnTo>
                <a:lnTo>
                  <a:pt x="41681" y="216880"/>
                </a:lnTo>
                <a:lnTo>
                  <a:pt x="52054" y="260021"/>
                </a:lnTo>
                <a:lnTo>
                  <a:pt x="69355" y="298211"/>
                </a:lnTo>
                <a:lnTo>
                  <a:pt x="93599" y="331457"/>
                </a:lnTo>
                <a:lnTo>
                  <a:pt x="85598" y="338391"/>
                </a:lnTo>
                <a:lnTo>
                  <a:pt x="48113" y="302808"/>
                </a:lnTo>
                <a:lnTo>
                  <a:pt x="21367" y="262807"/>
                </a:lnTo>
                <a:lnTo>
                  <a:pt x="5337" y="218387"/>
                </a:lnTo>
                <a:lnTo>
                  <a:pt x="0" y="169544"/>
                </a:lnTo>
                <a:lnTo>
                  <a:pt x="5337" y="120372"/>
                </a:lnTo>
                <a:lnTo>
                  <a:pt x="21367" y="75723"/>
                </a:lnTo>
                <a:lnTo>
                  <a:pt x="48113" y="35599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78123" y="5534322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78123" y="5521665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763"/>
                </a:lnTo>
                <a:lnTo>
                  <a:pt x="26416" y="16383"/>
                </a:lnTo>
                <a:lnTo>
                  <a:pt x="27686" y="18288"/>
                </a:lnTo>
                <a:lnTo>
                  <a:pt x="27813" y="21336"/>
                </a:lnTo>
                <a:lnTo>
                  <a:pt x="27979" y="27410"/>
                </a:lnTo>
                <a:lnTo>
                  <a:pt x="28099" y="207040"/>
                </a:lnTo>
                <a:lnTo>
                  <a:pt x="27979" y="215351"/>
                </a:lnTo>
                <a:lnTo>
                  <a:pt x="0" y="234569"/>
                </a:lnTo>
                <a:lnTo>
                  <a:pt x="762" y="243230"/>
                </a:lnTo>
                <a:lnTo>
                  <a:pt x="40266" y="242742"/>
                </a:lnTo>
                <a:lnTo>
                  <a:pt x="105633" y="242709"/>
                </a:lnTo>
                <a:lnTo>
                  <a:pt x="105156" y="234569"/>
                </a:lnTo>
                <a:lnTo>
                  <a:pt x="85090" y="228498"/>
                </a:lnTo>
                <a:lnTo>
                  <a:pt x="82169" y="227685"/>
                </a:lnTo>
                <a:lnTo>
                  <a:pt x="80645" y="225666"/>
                </a:lnTo>
                <a:lnTo>
                  <a:pt x="80518" y="222427"/>
                </a:lnTo>
                <a:lnTo>
                  <a:pt x="80343" y="207040"/>
                </a:lnTo>
                <a:lnTo>
                  <a:pt x="80264" y="123952"/>
                </a:lnTo>
                <a:lnTo>
                  <a:pt x="235459" y="123952"/>
                </a:lnTo>
                <a:lnTo>
                  <a:pt x="235459" y="105537"/>
                </a:lnTo>
                <a:lnTo>
                  <a:pt x="80264" y="105537"/>
                </a:lnTo>
                <a:lnTo>
                  <a:pt x="80343" y="33686"/>
                </a:lnTo>
                <a:lnTo>
                  <a:pt x="80518" y="20066"/>
                </a:lnTo>
                <a:lnTo>
                  <a:pt x="80645" y="17272"/>
                </a:lnTo>
                <a:lnTo>
                  <a:pt x="82169" y="15494"/>
                </a:lnTo>
                <a:lnTo>
                  <a:pt x="85090" y="14732"/>
                </a:lnTo>
                <a:lnTo>
                  <a:pt x="105664" y="8763"/>
                </a:lnTo>
                <a:lnTo>
                  <a:pt x="104721" y="635"/>
                </a:lnTo>
                <a:lnTo>
                  <a:pt x="53340" y="635"/>
                </a:lnTo>
                <a:lnTo>
                  <a:pt x="12334" y="259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09"/>
                </a:moveTo>
                <a:lnTo>
                  <a:pt x="54864" y="242709"/>
                </a:lnTo>
                <a:lnTo>
                  <a:pt x="69052" y="242742"/>
                </a:lnTo>
                <a:lnTo>
                  <a:pt x="105664" y="243230"/>
                </a:lnTo>
                <a:lnTo>
                  <a:pt x="105633" y="242709"/>
                </a:lnTo>
                <a:close/>
              </a:path>
              <a:path w="264160" h="243839">
                <a:moveTo>
                  <a:pt x="235459" y="123952"/>
                </a:moveTo>
                <a:lnTo>
                  <a:pt x="183515" y="123952"/>
                </a:lnTo>
                <a:lnTo>
                  <a:pt x="183435" y="207040"/>
                </a:lnTo>
                <a:lnTo>
                  <a:pt x="183261" y="222427"/>
                </a:lnTo>
                <a:lnTo>
                  <a:pt x="183134" y="225666"/>
                </a:lnTo>
                <a:lnTo>
                  <a:pt x="181610" y="227685"/>
                </a:lnTo>
                <a:lnTo>
                  <a:pt x="178689" y="228498"/>
                </a:lnTo>
                <a:lnTo>
                  <a:pt x="157861" y="234569"/>
                </a:lnTo>
                <a:lnTo>
                  <a:pt x="158750" y="243230"/>
                </a:lnTo>
                <a:lnTo>
                  <a:pt x="194772" y="242742"/>
                </a:lnTo>
                <a:lnTo>
                  <a:pt x="263621" y="242709"/>
                </a:lnTo>
                <a:lnTo>
                  <a:pt x="263144" y="234569"/>
                </a:lnTo>
                <a:lnTo>
                  <a:pt x="240665" y="228142"/>
                </a:lnTo>
                <a:lnTo>
                  <a:pt x="237617" y="227228"/>
                </a:lnTo>
                <a:lnTo>
                  <a:pt x="235966" y="225437"/>
                </a:lnTo>
                <a:lnTo>
                  <a:pt x="235712" y="222770"/>
                </a:lnTo>
                <a:lnTo>
                  <a:pt x="235565" y="215351"/>
                </a:lnTo>
                <a:lnTo>
                  <a:pt x="235459" y="123952"/>
                </a:lnTo>
                <a:close/>
              </a:path>
              <a:path w="264160" h="243839">
                <a:moveTo>
                  <a:pt x="263621" y="242709"/>
                </a:moveTo>
                <a:lnTo>
                  <a:pt x="208915" y="242709"/>
                </a:lnTo>
                <a:lnTo>
                  <a:pt x="223557" y="242742"/>
                </a:lnTo>
                <a:lnTo>
                  <a:pt x="263652" y="243230"/>
                </a:lnTo>
                <a:lnTo>
                  <a:pt x="263621" y="242709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763"/>
                </a:lnTo>
                <a:lnTo>
                  <a:pt x="178689" y="14732"/>
                </a:lnTo>
                <a:lnTo>
                  <a:pt x="181610" y="15494"/>
                </a:lnTo>
                <a:lnTo>
                  <a:pt x="183134" y="17272"/>
                </a:lnTo>
                <a:lnTo>
                  <a:pt x="183261" y="20066"/>
                </a:lnTo>
                <a:lnTo>
                  <a:pt x="183435" y="33686"/>
                </a:lnTo>
                <a:lnTo>
                  <a:pt x="183515" y="105537"/>
                </a:lnTo>
                <a:lnTo>
                  <a:pt x="235459" y="105537"/>
                </a:lnTo>
                <a:lnTo>
                  <a:pt x="235565" y="27410"/>
                </a:lnTo>
                <a:lnTo>
                  <a:pt x="263652" y="8763"/>
                </a:lnTo>
                <a:lnTo>
                  <a:pt x="262827" y="635"/>
                </a:lnTo>
                <a:lnTo>
                  <a:pt x="209931" y="635"/>
                </a:lnTo>
                <a:lnTo>
                  <a:pt x="169390" y="259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460"/>
                </a:lnTo>
                <a:lnTo>
                  <a:pt x="53340" y="635"/>
                </a:lnTo>
                <a:lnTo>
                  <a:pt x="104721" y="635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50614" y="259"/>
                </a:lnTo>
                <a:lnTo>
                  <a:pt x="209931" y="635"/>
                </a:lnTo>
                <a:lnTo>
                  <a:pt x="262827" y="635"/>
                </a:lnTo>
                <a:lnTo>
                  <a:pt x="26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7839" y="589"/>
                </a:lnTo>
                <a:lnTo>
                  <a:pt x="81232" y="460"/>
                </a:lnTo>
                <a:lnTo>
                  <a:pt x="93505" y="259"/>
                </a:lnTo>
                <a:lnTo>
                  <a:pt x="104648" y="0"/>
                </a:lnTo>
                <a:lnTo>
                  <a:pt x="105664" y="8763"/>
                </a:lnTo>
                <a:lnTo>
                  <a:pt x="85090" y="14732"/>
                </a:lnTo>
                <a:lnTo>
                  <a:pt x="82169" y="15494"/>
                </a:lnTo>
                <a:lnTo>
                  <a:pt x="80645" y="17272"/>
                </a:lnTo>
                <a:lnTo>
                  <a:pt x="80264" y="49403"/>
                </a:lnTo>
                <a:lnTo>
                  <a:pt x="80264" y="105537"/>
                </a:lnTo>
                <a:lnTo>
                  <a:pt x="183515" y="105537"/>
                </a:lnTo>
                <a:lnTo>
                  <a:pt x="183515" y="49403"/>
                </a:lnTo>
                <a:lnTo>
                  <a:pt x="178689" y="14732"/>
                </a:lnTo>
                <a:lnTo>
                  <a:pt x="158369" y="8763"/>
                </a:lnTo>
                <a:lnTo>
                  <a:pt x="157861" y="0"/>
                </a:lnTo>
                <a:lnTo>
                  <a:pt x="169390" y="259"/>
                </a:lnTo>
                <a:lnTo>
                  <a:pt x="181895" y="460"/>
                </a:lnTo>
                <a:lnTo>
                  <a:pt x="195401" y="589"/>
                </a:lnTo>
                <a:lnTo>
                  <a:pt x="209931" y="635"/>
                </a:lnTo>
                <a:lnTo>
                  <a:pt x="224222" y="589"/>
                </a:lnTo>
                <a:lnTo>
                  <a:pt x="237775" y="460"/>
                </a:lnTo>
                <a:lnTo>
                  <a:pt x="250614" y="259"/>
                </a:lnTo>
                <a:lnTo>
                  <a:pt x="262763" y="0"/>
                </a:lnTo>
                <a:lnTo>
                  <a:pt x="263652" y="8763"/>
                </a:lnTo>
                <a:lnTo>
                  <a:pt x="240030" y="15621"/>
                </a:lnTo>
                <a:lnTo>
                  <a:pt x="237363" y="16383"/>
                </a:lnTo>
                <a:lnTo>
                  <a:pt x="235966" y="18288"/>
                </a:lnTo>
                <a:lnTo>
                  <a:pt x="235458" y="50038"/>
                </a:lnTo>
                <a:lnTo>
                  <a:pt x="235458" y="188214"/>
                </a:lnTo>
                <a:lnTo>
                  <a:pt x="237617" y="227228"/>
                </a:lnTo>
                <a:lnTo>
                  <a:pt x="263144" y="234569"/>
                </a:lnTo>
                <a:lnTo>
                  <a:pt x="263652" y="243230"/>
                </a:lnTo>
                <a:lnTo>
                  <a:pt x="250938" y="243004"/>
                </a:lnTo>
                <a:lnTo>
                  <a:pt x="237569" y="242841"/>
                </a:lnTo>
                <a:lnTo>
                  <a:pt x="223557" y="242742"/>
                </a:lnTo>
                <a:lnTo>
                  <a:pt x="208915" y="242709"/>
                </a:lnTo>
                <a:lnTo>
                  <a:pt x="194772" y="242742"/>
                </a:lnTo>
                <a:lnTo>
                  <a:pt x="181689" y="242841"/>
                </a:lnTo>
                <a:lnTo>
                  <a:pt x="169677" y="243004"/>
                </a:lnTo>
                <a:lnTo>
                  <a:pt x="158750" y="243230"/>
                </a:lnTo>
                <a:lnTo>
                  <a:pt x="157861" y="234569"/>
                </a:lnTo>
                <a:lnTo>
                  <a:pt x="178689" y="228498"/>
                </a:lnTo>
                <a:lnTo>
                  <a:pt x="181610" y="227685"/>
                </a:lnTo>
                <a:lnTo>
                  <a:pt x="183134" y="225666"/>
                </a:lnTo>
                <a:lnTo>
                  <a:pt x="183515" y="188214"/>
                </a:lnTo>
                <a:lnTo>
                  <a:pt x="183515" y="123952"/>
                </a:lnTo>
                <a:lnTo>
                  <a:pt x="80264" y="123952"/>
                </a:lnTo>
                <a:lnTo>
                  <a:pt x="80264" y="188214"/>
                </a:lnTo>
                <a:lnTo>
                  <a:pt x="82169" y="227685"/>
                </a:lnTo>
                <a:lnTo>
                  <a:pt x="85090" y="228498"/>
                </a:lnTo>
                <a:lnTo>
                  <a:pt x="105156" y="234569"/>
                </a:lnTo>
                <a:lnTo>
                  <a:pt x="105664" y="243230"/>
                </a:lnTo>
                <a:lnTo>
                  <a:pt x="94476" y="243004"/>
                </a:lnTo>
                <a:lnTo>
                  <a:pt x="82264" y="242841"/>
                </a:lnTo>
                <a:lnTo>
                  <a:pt x="69052" y="242742"/>
                </a:lnTo>
                <a:lnTo>
                  <a:pt x="54864" y="242709"/>
                </a:lnTo>
                <a:lnTo>
                  <a:pt x="40266" y="242742"/>
                </a:lnTo>
                <a:lnTo>
                  <a:pt x="26384" y="242841"/>
                </a:lnTo>
                <a:lnTo>
                  <a:pt x="13215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98" y="207125"/>
                </a:lnTo>
                <a:lnTo>
                  <a:pt x="28194" y="188214"/>
                </a:lnTo>
                <a:lnTo>
                  <a:pt x="28194" y="50038"/>
                </a:lnTo>
                <a:lnTo>
                  <a:pt x="23749" y="15621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17648" y="5768416"/>
            <a:ext cx="918590" cy="35063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70147" y="596108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470147" y="59484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839"/>
                </a:lnTo>
                <a:lnTo>
                  <a:pt x="26416" y="16408"/>
                </a:lnTo>
                <a:lnTo>
                  <a:pt x="27686" y="18326"/>
                </a:lnTo>
                <a:lnTo>
                  <a:pt x="27812" y="21323"/>
                </a:lnTo>
                <a:lnTo>
                  <a:pt x="27979" y="27414"/>
                </a:lnTo>
                <a:lnTo>
                  <a:pt x="28099" y="207062"/>
                </a:lnTo>
                <a:lnTo>
                  <a:pt x="27979" y="215373"/>
                </a:lnTo>
                <a:lnTo>
                  <a:pt x="0" y="234594"/>
                </a:lnTo>
                <a:lnTo>
                  <a:pt x="762" y="243255"/>
                </a:lnTo>
                <a:lnTo>
                  <a:pt x="40266" y="242768"/>
                </a:lnTo>
                <a:lnTo>
                  <a:pt x="105633" y="242735"/>
                </a:lnTo>
                <a:lnTo>
                  <a:pt x="105156" y="234594"/>
                </a:lnTo>
                <a:lnTo>
                  <a:pt x="85090" y="228523"/>
                </a:lnTo>
                <a:lnTo>
                  <a:pt x="82169" y="227710"/>
                </a:lnTo>
                <a:lnTo>
                  <a:pt x="80645" y="225691"/>
                </a:lnTo>
                <a:lnTo>
                  <a:pt x="80518" y="222453"/>
                </a:lnTo>
                <a:lnTo>
                  <a:pt x="80343" y="207062"/>
                </a:lnTo>
                <a:lnTo>
                  <a:pt x="80264" y="123964"/>
                </a:lnTo>
                <a:lnTo>
                  <a:pt x="235459" y="123964"/>
                </a:lnTo>
                <a:lnTo>
                  <a:pt x="235459" y="105587"/>
                </a:lnTo>
                <a:lnTo>
                  <a:pt x="80264" y="105587"/>
                </a:lnTo>
                <a:lnTo>
                  <a:pt x="80343" y="33680"/>
                </a:lnTo>
                <a:lnTo>
                  <a:pt x="80518" y="20116"/>
                </a:lnTo>
                <a:lnTo>
                  <a:pt x="80645" y="17335"/>
                </a:lnTo>
                <a:lnTo>
                  <a:pt x="82169" y="15544"/>
                </a:lnTo>
                <a:lnTo>
                  <a:pt x="105664" y="8839"/>
                </a:lnTo>
                <a:lnTo>
                  <a:pt x="104728" y="698"/>
                </a:lnTo>
                <a:lnTo>
                  <a:pt x="53340" y="698"/>
                </a:lnTo>
                <a:lnTo>
                  <a:pt x="25336" y="520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35"/>
                </a:moveTo>
                <a:lnTo>
                  <a:pt x="54864" y="242735"/>
                </a:lnTo>
                <a:lnTo>
                  <a:pt x="69052" y="242768"/>
                </a:lnTo>
                <a:lnTo>
                  <a:pt x="105664" y="243255"/>
                </a:lnTo>
                <a:lnTo>
                  <a:pt x="105633" y="242735"/>
                </a:lnTo>
                <a:close/>
              </a:path>
              <a:path w="264160" h="243839">
                <a:moveTo>
                  <a:pt x="235459" y="123964"/>
                </a:moveTo>
                <a:lnTo>
                  <a:pt x="183515" y="123964"/>
                </a:lnTo>
                <a:lnTo>
                  <a:pt x="183435" y="207062"/>
                </a:lnTo>
                <a:lnTo>
                  <a:pt x="183261" y="222453"/>
                </a:lnTo>
                <a:lnTo>
                  <a:pt x="183134" y="225691"/>
                </a:lnTo>
                <a:lnTo>
                  <a:pt x="181610" y="227710"/>
                </a:lnTo>
                <a:lnTo>
                  <a:pt x="178689" y="228523"/>
                </a:lnTo>
                <a:lnTo>
                  <a:pt x="157861" y="234594"/>
                </a:lnTo>
                <a:lnTo>
                  <a:pt x="158750" y="243255"/>
                </a:lnTo>
                <a:lnTo>
                  <a:pt x="194772" y="242768"/>
                </a:lnTo>
                <a:lnTo>
                  <a:pt x="263621" y="242735"/>
                </a:lnTo>
                <a:lnTo>
                  <a:pt x="263144" y="234594"/>
                </a:lnTo>
                <a:lnTo>
                  <a:pt x="240665" y="228168"/>
                </a:lnTo>
                <a:lnTo>
                  <a:pt x="237617" y="227253"/>
                </a:lnTo>
                <a:lnTo>
                  <a:pt x="235966" y="225463"/>
                </a:lnTo>
                <a:lnTo>
                  <a:pt x="235712" y="222796"/>
                </a:lnTo>
                <a:lnTo>
                  <a:pt x="235565" y="215373"/>
                </a:lnTo>
                <a:lnTo>
                  <a:pt x="235459" y="123964"/>
                </a:lnTo>
                <a:close/>
              </a:path>
              <a:path w="264160" h="243839">
                <a:moveTo>
                  <a:pt x="263621" y="242735"/>
                </a:moveTo>
                <a:lnTo>
                  <a:pt x="208915" y="242735"/>
                </a:lnTo>
                <a:lnTo>
                  <a:pt x="263652" y="243255"/>
                </a:lnTo>
                <a:lnTo>
                  <a:pt x="263621" y="242735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839"/>
                </a:lnTo>
                <a:lnTo>
                  <a:pt x="178689" y="14731"/>
                </a:lnTo>
                <a:lnTo>
                  <a:pt x="181610" y="15544"/>
                </a:lnTo>
                <a:lnTo>
                  <a:pt x="183134" y="17335"/>
                </a:lnTo>
                <a:lnTo>
                  <a:pt x="183261" y="20116"/>
                </a:lnTo>
                <a:lnTo>
                  <a:pt x="183435" y="33680"/>
                </a:lnTo>
                <a:lnTo>
                  <a:pt x="183515" y="105587"/>
                </a:lnTo>
                <a:lnTo>
                  <a:pt x="235459" y="105587"/>
                </a:lnTo>
                <a:lnTo>
                  <a:pt x="235565" y="27414"/>
                </a:lnTo>
                <a:lnTo>
                  <a:pt x="263652" y="8839"/>
                </a:lnTo>
                <a:lnTo>
                  <a:pt x="262833" y="698"/>
                </a:lnTo>
                <a:lnTo>
                  <a:pt x="209931" y="698"/>
                </a:lnTo>
                <a:lnTo>
                  <a:pt x="181895" y="520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520"/>
                </a:lnTo>
                <a:lnTo>
                  <a:pt x="53340" y="698"/>
                </a:lnTo>
                <a:lnTo>
                  <a:pt x="104728" y="698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37775" y="520"/>
                </a:lnTo>
                <a:lnTo>
                  <a:pt x="209931" y="698"/>
                </a:lnTo>
                <a:lnTo>
                  <a:pt x="262833" y="698"/>
                </a:lnTo>
                <a:lnTo>
                  <a:pt x="26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302"/>
                </a:lnTo>
                <a:lnTo>
                  <a:pt x="25336" y="520"/>
                </a:lnTo>
                <a:lnTo>
                  <a:pt x="39004" y="653"/>
                </a:lnTo>
                <a:lnTo>
                  <a:pt x="53340" y="698"/>
                </a:lnTo>
                <a:lnTo>
                  <a:pt x="67839" y="653"/>
                </a:lnTo>
                <a:lnTo>
                  <a:pt x="81232" y="520"/>
                </a:lnTo>
                <a:lnTo>
                  <a:pt x="93505" y="302"/>
                </a:lnTo>
                <a:lnTo>
                  <a:pt x="104648" y="0"/>
                </a:lnTo>
                <a:lnTo>
                  <a:pt x="105664" y="8839"/>
                </a:lnTo>
                <a:lnTo>
                  <a:pt x="85090" y="14731"/>
                </a:lnTo>
                <a:lnTo>
                  <a:pt x="82169" y="15544"/>
                </a:lnTo>
                <a:lnTo>
                  <a:pt x="80645" y="17335"/>
                </a:lnTo>
                <a:lnTo>
                  <a:pt x="80264" y="49415"/>
                </a:lnTo>
                <a:lnTo>
                  <a:pt x="80264" y="105587"/>
                </a:lnTo>
                <a:lnTo>
                  <a:pt x="183515" y="105587"/>
                </a:lnTo>
                <a:lnTo>
                  <a:pt x="183515" y="49415"/>
                </a:lnTo>
                <a:lnTo>
                  <a:pt x="178689" y="14731"/>
                </a:lnTo>
                <a:lnTo>
                  <a:pt x="158369" y="8839"/>
                </a:lnTo>
                <a:lnTo>
                  <a:pt x="157861" y="0"/>
                </a:lnTo>
                <a:lnTo>
                  <a:pt x="169390" y="302"/>
                </a:lnTo>
                <a:lnTo>
                  <a:pt x="181895" y="520"/>
                </a:lnTo>
                <a:lnTo>
                  <a:pt x="195401" y="653"/>
                </a:lnTo>
                <a:lnTo>
                  <a:pt x="209931" y="698"/>
                </a:lnTo>
                <a:lnTo>
                  <a:pt x="224222" y="653"/>
                </a:lnTo>
                <a:lnTo>
                  <a:pt x="237775" y="520"/>
                </a:lnTo>
                <a:lnTo>
                  <a:pt x="250614" y="302"/>
                </a:lnTo>
                <a:lnTo>
                  <a:pt x="262763" y="0"/>
                </a:lnTo>
                <a:lnTo>
                  <a:pt x="263652" y="8839"/>
                </a:lnTo>
                <a:lnTo>
                  <a:pt x="235461" y="41802"/>
                </a:lnTo>
                <a:lnTo>
                  <a:pt x="235458" y="50101"/>
                </a:lnTo>
                <a:lnTo>
                  <a:pt x="235458" y="188290"/>
                </a:lnTo>
                <a:lnTo>
                  <a:pt x="237617" y="227253"/>
                </a:lnTo>
                <a:lnTo>
                  <a:pt x="263144" y="234594"/>
                </a:lnTo>
                <a:lnTo>
                  <a:pt x="263652" y="243255"/>
                </a:lnTo>
                <a:lnTo>
                  <a:pt x="250938" y="243029"/>
                </a:lnTo>
                <a:lnTo>
                  <a:pt x="237569" y="242866"/>
                </a:lnTo>
                <a:lnTo>
                  <a:pt x="223557" y="242768"/>
                </a:lnTo>
                <a:lnTo>
                  <a:pt x="208915" y="242735"/>
                </a:lnTo>
                <a:lnTo>
                  <a:pt x="194772" y="242768"/>
                </a:lnTo>
                <a:lnTo>
                  <a:pt x="181689" y="242866"/>
                </a:lnTo>
                <a:lnTo>
                  <a:pt x="169677" y="243029"/>
                </a:lnTo>
                <a:lnTo>
                  <a:pt x="158750" y="243255"/>
                </a:lnTo>
                <a:lnTo>
                  <a:pt x="157861" y="234594"/>
                </a:lnTo>
                <a:lnTo>
                  <a:pt x="178689" y="228523"/>
                </a:lnTo>
                <a:lnTo>
                  <a:pt x="181610" y="227710"/>
                </a:lnTo>
                <a:lnTo>
                  <a:pt x="183134" y="225691"/>
                </a:lnTo>
                <a:lnTo>
                  <a:pt x="183515" y="188290"/>
                </a:lnTo>
                <a:lnTo>
                  <a:pt x="183515" y="123964"/>
                </a:lnTo>
                <a:lnTo>
                  <a:pt x="80264" y="123964"/>
                </a:lnTo>
                <a:lnTo>
                  <a:pt x="80264" y="188290"/>
                </a:lnTo>
                <a:lnTo>
                  <a:pt x="82169" y="227710"/>
                </a:lnTo>
                <a:lnTo>
                  <a:pt x="85090" y="228523"/>
                </a:lnTo>
                <a:lnTo>
                  <a:pt x="105156" y="234594"/>
                </a:lnTo>
                <a:lnTo>
                  <a:pt x="105664" y="243255"/>
                </a:lnTo>
                <a:lnTo>
                  <a:pt x="94476" y="243029"/>
                </a:lnTo>
                <a:lnTo>
                  <a:pt x="82264" y="242866"/>
                </a:lnTo>
                <a:lnTo>
                  <a:pt x="69052" y="242768"/>
                </a:lnTo>
                <a:lnTo>
                  <a:pt x="54864" y="242735"/>
                </a:lnTo>
                <a:lnTo>
                  <a:pt x="40266" y="242768"/>
                </a:lnTo>
                <a:lnTo>
                  <a:pt x="26384" y="242866"/>
                </a:lnTo>
                <a:lnTo>
                  <a:pt x="13215" y="243029"/>
                </a:lnTo>
                <a:lnTo>
                  <a:pt x="762" y="243255"/>
                </a:lnTo>
                <a:lnTo>
                  <a:pt x="0" y="234594"/>
                </a:lnTo>
                <a:lnTo>
                  <a:pt x="28098" y="207148"/>
                </a:lnTo>
                <a:lnTo>
                  <a:pt x="28194" y="188290"/>
                </a:lnTo>
                <a:lnTo>
                  <a:pt x="28194" y="50101"/>
                </a:lnTo>
                <a:lnTo>
                  <a:pt x="508" y="883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072376" y="3000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6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6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040880" y="3043427"/>
            <a:ext cx="707135" cy="79248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275576" y="3043427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285608" y="3253232"/>
            <a:ext cx="204850" cy="25298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85608" y="3253232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762"/>
                </a:lnTo>
                <a:lnTo>
                  <a:pt x="190500" y="69468"/>
                </a:lnTo>
                <a:lnTo>
                  <a:pt x="180975" y="71119"/>
                </a:lnTo>
                <a:lnTo>
                  <a:pt x="167767" y="21335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7"/>
                </a:lnTo>
                <a:lnTo>
                  <a:pt x="120104" y="18805"/>
                </a:lnTo>
                <a:lnTo>
                  <a:pt x="78867" y="45719"/>
                </a:lnTo>
                <a:lnTo>
                  <a:pt x="59221" y="98708"/>
                </a:lnTo>
                <a:lnTo>
                  <a:pt x="57912" y="120776"/>
                </a:lnTo>
                <a:lnTo>
                  <a:pt x="59439" y="144355"/>
                </a:lnTo>
                <a:lnTo>
                  <a:pt x="71735" y="183892"/>
                </a:lnTo>
                <a:lnTo>
                  <a:pt x="112077" y="222011"/>
                </a:lnTo>
                <a:lnTo>
                  <a:pt x="151130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2" y="219455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2" y="252983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40"/>
                </a:lnTo>
                <a:lnTo>
                  <a:pt x="2170" y="155330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846" y="19502"/>
                </a:lnTo>
                <a:lnTo>
                  <a:pt x="108896" y="2166"/>
                </a:lnTo>
                <a:lnTo>
                  <a:pt x="138302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429375" y="3737990"/>
            <a:ext cx="1009650" cy="422275"/>
          </a:xfrm>
          <a:custGeom>
            <a:avLst/>
            <a:gdLst/>
            <a:ahLst/>
            <a:cxnLst/>
            <a:rect l="l" t="t" r="r" b="b"/>
            <a:pathLst>
              <a:path w="1009650" h="422275">
                <a:moveTo>
                  <a:pt x="115189" y="279907"/>
                </a:moveTo>
                <a:lnTo>
                  <a:pt x="0" y="405383"/>
                </a:lnTo>
                <a:lnTo>
                  <a:pt x="169545" y="422274"/>
                </a:lnTo>
                <a:lnTo>
                  <a:pt x="154852" y="383793"/>
                </a:lnTo>
                <a:lnTo>
                  <a:pt x="127761" y="383793"/>
                </a:lnTo>
                <a:lnTo>
                  <a:pt x="109600" y="336422"/>
                </a:lnTo>
                <a:lnTo>
                  <a:pt x="133311" y="327373"/>
                </a:lnTo>
                <a:lnTo>
                  <a:pt x="115189" y="279907"/>
                </a:lnTo>
                <a:close/>
              </a:path>
              <a:path w="1009650" h="422275">
                <a:moveTo>
                  <a:pt x="133311" y="327373"/>
                </a:moveTo>
                <a:lnTo>
                  <a:pt x="109600" y="336422"/>
                </a:lnTo>
                <a:lnTo>
                  <a:pt x="127761" y="383793"/>
                </a:lnTo>
                <a:lnTo>
                  <a:pt x="151408" y="374771"/>
                </a:lnTo>
                <a:lnTo>
                  <a:pt x="133311" y="327373"/>
                </a:lnTo>
                <a:close/>
              </a:path>
              <a:path w="1009650" h="422275">
                <a:moveTo>
                  <a:pt x="151408" y="374771"/>
                </a:moveTo>
                <a:lnTo>
                  <a:pt x="127761" y="383793"/>
                </a:lnTo>
                <a:lnTo>
                  <a:pt x="154852" y="383793"/>
                </a:lnTo>
                <a:lnTo>
                  <a:pt x="151408" y="374771"/>
                </a:lnTo>
                <a:close/>
              </a:path>
              <a:path w="1009650" h="422275">
                <a:moveTo>
                  <a:pt x="991107" y="0"/>
                </a:moveTo>
                <a:lnTo>
                  <a:pt x="133311" y="327373"/>
                </a:lnTo>
                <a:lnTo>
                  <a:pt x="151408" y="374771"/>
                </a:lnTo>
                <a:lnTo>
                  <a:pt x="1009142" y="47497"/>
                </a:lnTo>
                <a:lnTo>
                  <a:pt x="9911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43250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29" h="761364">
                <a:moveTo>
                  <a:pt x="0" y="380619"/>
                </a:moveTo>
                <a:lnTo>
                  <a:pt x="3061" y="332879"/>
                </a:lnTo>
                <a:lnTo>
                  <a:pt x="11998" y="286908"/>
                </a:lnTo>
                <a:lnTo>
                  <a:pt x="26445" y="243063"/>
                </a:lnTo>
                <a:lnTo>
                  <a:pt x="46033" y="201699"/>
                </a:lnTo>
                <a:lnTo>
                  <a:pt x="70393" y="163174"/>
                </a:lnTo>
                <a:lnTo>
                  <a:pt x="99158" y="127844"/>
                </a:lnTo>
                <a:lnTo>
                  <a:pt x="131960" y="96068"/>
                </a:lnTo>
                <a:lnTo>
                  <a:pt x="168431" y="68201"/>
                </a:lnTo>
                <a:lnTo>
                  <a:pt x="208202" y="44600"/>
                </a:lnTo>
                <a:lnTo>
                  <a:pt x="250907" y="25623"/>
                </a:lnTo>
                <a:lnTo>
                  <a:pt x="296176" y="11625"/>
                </a:lnTo>
                <a:lnTo>
                  <a:pt x="343642" y="2965"/>
                </a:lnTo>
                <a:lnTo>
                  <a:pt x="392938" y="0"/>
                </a:lnTo>
                <a:lnTo>
                  <a:pt x="442205" y="2965"/>
                </a:lnTo>
                <a:lnTo>
                  <a:pt x="489649" y="11625"/>
                </a:lnTo>
                <a:lnTo>
                  <a:pt x="534899" y="25623"/>
                </a:lnTo>
                <a:lnTo>
                  <a:pt x="577588" y="44600"/>
                </a:lnTo>
                <a:lnTo>
                  <a:pt x="617347" y="68201"/>
                </a:lnTo>
                <a:lnTo>
                  <a:pt x="653808" y="96068"/>
                </a:lnTo>
                <a:lnTo>
                  <a:pt x="686602" y="127844"/>
                </a:lnTo>
                <a:lnTo>
                  <a:pt x="715362" y="163174"/>
                </a:lnTo>
                <a:lnTo>
                  <a:pt x="739719" y="201699"/>
                </a:lnTo>
                <a:lnTo>
                  <a:pt x="759304" y="243063"/>
                </a:lnTo>
                <a:lnTo>
                  <a:pt x="773750" y="286908"/>
                </a:lnTo>
                <a:lnTo>
                  <a:pt x="782687" y="332879"/>
                </a:lnTo>
                <a:lnTo>
                  <a:pt x="785749" y="380619"/>
                </a:lnTo>
                <a:lnTo>
                  <a:pt x="782687" y="428385"/>
                </a:lnTo>
                <a:lnTo>
                  <a:pt x="773750" y="474379"/>
                </a:lnTo>
                <a:lnTo>
                  <a:pt x="759304" y="518244"/>
                </a:lnTo>
                <a:lnTo>
                  <a:pt x="739719" y="559623"/>
                </a:lnTo>
                <a:lnTo>
                  <a:pt x="715362" y="598161"/>
                </a:lnTo>
                <a:lnTo>
                  <a:pt x="686602" y="633500"/>
                </a:lnTo>
                <a:lnTo>
                  <a:pt x="653808" y="665284"/>
                </a:lnTo>
                <a:lnTo>
                  <a:pt x="617347" y="693156"/>
                </a:lnTo>
                <a:lnTo>
                  <a:pt x="577588" y="716760"/>
                </a:lnTo>
                <a:lnTo>
                  <a:pt x="534899" y="735740"/>
                </a:lnTo>
                <a:lnTo>
                  <a:pt x="489649" y="749738"/>
                </a:lnTo>
                <a:lnTo>
                  <a:pt x="442205" y="758398"/>
                </a:lnTo>
                <a:lnTo>
                  <a:pt x="392938" y="761365"/>
                </a:lnTo>
                <a:lnTo>
                  <a:pt x="343642" y="758398"/>
                </a:lnTo>
                <a:lnTo>
                  <a:pt x="296176" y="749738"/>
                </a:lnTo>
                <a:lnTo>
                  <a:pt x="250907" y="735740"/>
                </a:lnTo>
                <a:lnTo>
                  <a:pt x="208202" y="716760"/>
                </a:lnTo>
                <a:lnTo>
                  <a:pt x="168431" y="693156"/>
                </a:lnTo>
                <a:lnTo>
                  <a:pt x="131960" y="665284"/>
                </a:lnTo>
                <a:lnTo>
                  <a:pt x="99158" y="633500"/>
                </a:lnTo>
                <a:lnTo>
                  <a:pt x="70393" y="598161"/>
                </a:lnTo>
                <a:lnTo>
                  <a:pt x="46033" y="559623"/>
                </a:lnTo>
                <a:lnTo>
                  <a:pt x="26445" y="518244"/>
                </a:lnTo>
                <a:lnTo>
                  <a:pt x="11998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122676" y="4114800"/>
            <a:ext cx="685800" cy="79248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336035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364865" y="4328795"/>
            <a:ext cx="182372" cy="24320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364865" y="4328795"/>
            <a:ext cx="182880" cy="243204"/>
          </a:xfrm>
          <a:custGeom>
            <a:avLst/>
            <a:gdLst/>
            <a:ahLst/>
            <a:cxnLst/>
            <a:rect l="l" t="t" r="r" b="b"/>
            <a:pathLst>
              <a:path w="182879" h="243204">
                <a:moveTo>
                  <a:pt x="0" y="0"/>
                </a:moveTo>
                <a:lnTo>
                  <a:pt x="11953" y="259"/>
                </a:lnTo>
                <a:lnTo>
                  <a:pt x="23622" y="460"/>
                </a:lnTo>
                <a:lnTo>
                  <a:pt x="35004" y="589"/>
                </a:lnTo>
                <a:lnTo>
                  <a:pt x="46100" y="634"/>
                </a:lnTo>
                <a:lnTo>
                  <a:pt x="89915" y="634"/>
                </a:lnTo>
                <a:lnTo>
                  <a:pt x="111230" y="589"/>
                </a:lnTo>
                <a:lnTo>
                  <a:pt x="132889" y="460"/>
                </a:lnTo>
                <a:lnTo>
                  <a:pt x="154906" y="259"/>
                </a:lnTo>
                <a:lnTo>
                  <a:pt x="177292" y="0"/>
                </a:lnTo>
                <a:lnTo>
                  <a:pt x="178562" y="1396"/>
                </a:lnTo>
                <a:lnTo>
                  <a:pt x="167767" y="59054"/>
                </a:lnTo>
                <a:lnTo>
                  <a:pt x="158496" y="60451"/>
                </a:lnTo>
                <a:lnTo>
                  <a:pt x="147320" y="18414"/>
                </a:lnTo>
                <a:lnTo>
                  <a:pt x="80263" y="18414"/>
                </a:lnTo>
                <a:lnTo>
                  <a:pt x="80263" y="110362"/>
                </a:lnTo>
                <a:lnTo>
                  <a:pt x="89662" y="110362"/>
                </a:lnTo>
                <a:lnTo>
                  <a:pt x="127888" y="105409"/>
                </a:lnTo>
                <a:lnTo>
                  <a:pt x="134238" y="81660"/>
                </a:lnTo>
                <a:lnTo>
                  <a:pt x="145669" y="81152"/>
                </a:lnTo>
                <a:lnTo>
                  <a:pt x="145428" y="92920"/>
                </a:lnTo>
                <a:lnTo>
                  <a:pt x="145272" y="103092"/>
                </a:lnTo>
                <a:lnTo>
                  <a:pt x="145186" y="111692"/>
                </a:lnTo>
                <a:lnTo>
                  <a:pt x="145161" y="118744"/>
                </a:lnTo>
                <a:lnTo>
                  <a:pt x="145186" y="125628"/>
                </a:lnTo>
                <a:lnTo>
                  <a:pt x="145272" y="134096"/>
                </a:lnTo>
                <a:lnTo>
                  <a:pt x="145428" y="144158"/>
                </a:lnTo>
                <a:lnTo>
                  <a:pt x="145669" y="155828"/>
                </a:lnTo>
                <a:lnTo>
                  <a:pt x="134238" y="156717"/>
                </a:lnTo>
                <a:lnTo>
                  <a:pt x="105298" y="127158"/>
                </a:lnTo>
                <a:lnTo>
                  <a:pt x="89408" y="127126"/>
                </a:lnTo>
                <a:lnTo>
                  <a:pt x="80263" y="127126"/>
                </a:lnTo>
                <a:lnTo>
                  <a:pt x="80263" y="186562"/>
                </a:lnTo>
                <a:lnTo>
                  <a:pt x="80287" y="196064"/>
                </a:lnTo>
                <a:lnTo>
                  <a:pt x="80359" y="205517"/>
                </a:lnTo>
                <a:lnTo>
                  <a:pt x="80478" y="214923"/>
                </a:lnTo>
                <a:lnTo>
                  <a:pt x="80645" y="224281"/>
                </a:lnTo>
                <a:lnTo>
                  <a:pt x="149987" y="224281"/>
                </a:lnTo>
                <a:lnTo>
                  <a:pt x="171831" y="178688"/>
                </a:lnTo>
                <a:lnTo>
                  <a:pt x="182372" y="177164"/>
                </a:lnTo>
                <a:lnTo>
                  <a:pt x="178181" y="242061"/>
                </a:lnTo>
                <a:lnTo>
                  <a:pt x="177037" y="243204"/>
                </a:lnTo>
                <a:lnTo>
                  <a:pt x="155561" y="243018"/>
                </a:lnTo>
                <a:lnTo>
                  <a:pt x="134381" y="242855"/>
                </a:lnTo>
                <a:lnTo>
                  <a:pt x="113512" y="242740"/>
                </a:lnTo>
                <a:lnTo>
                  <a:pt x="92963" y="242696"/>
                </a:lnTo>
                <a:lnTo>
                  <a:pt x="46989" y="242696"/>
                </a:lnTo>
                <a:lnTo>
                  <a:pt x="35679" y="242740"/>
                </a:lnTo>
                <a:lnTo>
                  <a:pt x="24225" y="242855"/>
                </a:lnTo>
                <a:lnTo>
                  <a:pt x="12628" y="243018"/>
                </a:lnTo>
                <a:lnTo>
                  <a:pt x="888" y="243204"/>
                </a:lnTo>
                <a:lnTo>
                  <a:pt x="0" y="234568"/>
                </a:lnTo>
                <a:lnTo>
                  <a:pt x="23240" y="228091"/>
                </a:lnTo>
                <a:lnTo>
                  <a:pt x="26162" y="227329"/>
                </a:lnTo>
                <a:lnTo>
                  <a:pt x="27686" y="225551"/>
                </a:lnTo>
                <a:lnTo>
                  <a:pt x="27939" y="222757"/>
                </a:lnTo>
                <a:lnTo>
                  <a:pt x="28067" y="218185"/>
                </a:lnTo>
                <a:lnTo>
                  <a:pt x="28067" y="212978"/>
                </a:lnTo>
                <a:lnTo>
                  <a:pt x="28194" y="207263"/>
                </a:lnTo>
                <a:lnTo>
                  <a:pt x="28194" y="34289"/>
                </a:lnTo>
                <a:lnTo>
                  <a:pt x="28067" y="29590"/>
                </a:lnTo>
                <a:lnTo>
                  <a:pt x="28067" y="25272"/>
                </a:lnTo>
                <a:lnTo>
                  <a:pt x="27939" y="21335"/>
                </a:lnTo>
                <a:lnTo>
                  <a:pt x="27812" y="18287"/>
                </a:lnTo>
                <a:lnTo>
                  <a:pt x="26415" y="16382"/>
                </a:lnTo>
                <a:lnTo>
                  <a:pt x="23749" y="15620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42912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19"/>
                </a:moveTo>
                <a:lnTo>
                  <a:pt x="3061" y="332879"/>
                </a:lnTo>
                <a:lnTo>
                  <a:pt x="11999" y="286908"/>
                </a:lnTo>
                <a:lnTo>
                  <a:pt x="26446" y="243063"/>
                </a:lnTo>
                <a:lnTo>
                  <a:pt x="46034" y="201699"/>
                </a:lnTo>
                <a:lnTo>
                  <a:pt x="70395" y="163174"/>
                </a:lnTo>
                <a:lnTo>
                  <a:pt x="99160" y="127844"/>
                </a:lnTo>
                <a:lnTo>
                  <a:pt x="131961" y="96068"/>
                </a:lnTo>
                <a:lnTo>
                  <a:pt x="168430" y="68201"/>
                </a:lnTo>
                <a:lnTo>
                  <a:pt x="208200" y="44600"/>
                </a:lnTo>
                <a:lnTo>
                  <a:pt x="250901" y="25623"/>
                </a:lnTo>
                <a:lnTo>
                  <a:pt x="296165" y="11625"/>
                </a:lnTo>
                <a:lnTo>
                  <a:pt x="343625" y="2965"/>
                </a:lnTo>
                <a:lnTo>
                  <a:pt x="392912" y="0"/>
                </a:lnTo>
                <a:lnTo>
                  <a:pt x="442197" y="2965"/>
                </a:lnTo>
                <a:lnTo>
                  <a:pt x="489656" y="11625"/>
                </a:lnTo>
                <a:lnTo>
                  <a:pt x="534920" y="25623"/>
                </a:lnTo>
                <a:lnTo>
                  <a:pt x="577622" y="44600"/>
                </a:lnTo>
                <a:lnTo>
                  <a:pt x="617392" y="68201"/>
                </a:lnTo>
                <a:lnTo>
                  <a:pt x="653864" y="96068"/>
                </a:lnTo>
                <a:lnTo>
                  <a:pt x="686667" y="127844"/>
                </a:lnTo>
                <a:lnTo>
                  <a:pt x="715434" y="163174"/>
                </a:lnTo>
                <a:lnTo>
                  <a:pt x="739797" y="201699"/>
                </a:lnTo>
                <a:lnTo>
                  <a:pt x="759387" y="243063"/>
                </a:lnTo>
                <a:lnTo>
                  <a:pt x="773836" y="286908"/>
                </a:lnTo>
                <a:lnTo>
                  <a:pt x="782776" y="332879"/>
                </a:lnTo>
                <a:lnTo>
                  <a:pt x="785837" y="380619"/>
                </a:lnTo>
                <a:lnTo>
                  <a:pt x="782776" y="428385"/>
                </a:lnTo>
                <a:lnTo>
                  <a:pt x="773836" y="474379"/>
                </a:lnTo>
                <a:lnTo>
                  <a:pt x="759387" y="518244"/>
                </a:lnTo>
                <a:lnTo>
                  <a:pt x="739797" y="559623"/>
                </a:lnTo>
                <a:lnTo>
                  <a:pt x="715434" y="598161"/>
                </a:lnTo>
                <a:lnTo>
                  <a:pt x="686667" y="633500"/>
                </a:lnTo>
                <a:lnTo>
                  <a:pt x="653864" y="665284"/>
                </a:lnTo>
                <a:lnTo>
                  <a:pt x="617392" y="693156"/>
                </a:lnTo>
                <a:lnTo>
                  <a:pt x="577622" y="716760"/>
                </a:lnTo>
                <a:lnTo>
                  <a:pt x="534920" y="735740"/>
                </a:lnTo>
                <a:lnTo>
                  <a:pt x="489656" y="749738"/>
                </a:lnTo>
                <a:lnTo>
                  <a:pt x="442197" y="758398"/>
                </a:lnTo>
                <a:lnTo>
                  <a:pt x="392912" y="761365"/>
                </a:lnTo>
                <a:lnTo>
                  <a:pt x="343625" y="758398"/>
                </a:lnTo>
                <a:lnTo>
                  <a:pt x="296165" y="749738"/>
                </a:lnTo>
                <a:lnTo>
                  <a:pt x="250901" y="735740"/>
                </a:lnTo>
                <a:lnTo>
                  <a:pt x="208200" y="716760"/>
                </a:lnTo>
                <a:lnTo>
                  <a:pt x="168430" y="693156"/>
                </a:lnTo>
                <a:lnTo>
                  <a:pt x="131961" y="665284"/>
                </a:lnTo>
                <a:lnTo>
                  <a:pt x="99160" y="633500"/>
                </a:lnTo>
                <a:lnTo>
                  <a:pt x="70395" y="598161"/>
                </a:lnTo>
                <a:lnTo>
                  <a:pt x="46034" y="559623"/>
                </a:lnTo>
                <a:lnTo>
                  <a:pt x="26446" y="518244"/>
                </a:lnTo>
                <a:lnTo>
                  <a:pt x="11999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21791" y="4114800"/>
            <a:ext cx="752856" cy="79248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02208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64514" y="4327778"/>
            <a:ext cx="247764" cy="24472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64514" y="4327778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906" y="0"/>
                </a:moveTo>
                <a:lnTo>
                  <a:pt x="174551" y="6873"/>
                </a:lnTo>
                <a:lnTo>
                  <a:pt x="215176" y="27559"/>
                </a:lnTo>
                <a:lnTo>
                  <a:pt x="239618" y="61976"/>
                </a:lnTo>
                <a:lnTo>
                  <a:pt x="247764" y="109728"/>
                </a:lnTo>
                <a:lnTo>
                  <a:pt x="245504" y="140019"/>
                </a:lnTo>
                <a:lnTo>
                  <a:pt x="227431" y="189791"/>
                </a:lnTo>
                <a:lnTo>
                  <a:pt x="191705" y="224797"/>
                </a:lnTo>
                <a:lnTo>
                  <a:pt x="140861" y="242514"/>
                </a:lnTo>
                <a:lnTo>
                  <a:pt x="109931" y="244729"/>
                </a:lnTo>
                <a:lnTo>
                  <a:pt x="101161" y="244703"/>
                </a:lnTo>
                <a:lnTo>
                  <a:pt x="92890" y="244617"/>
                </a:lnTo>
                <a:lnTo>
                  <a:pt x="85120" y="244461"/>
                </a:lnTo>
                <a:lnTo>
                  <a:pt x="77850" y="244221"/>
                </a:lnTo>
                <a:lnTo>
                  <a:pt x="70657" y="244034"/>
                </a:lnTo>
                <a:lnTo>
                  <a:pt x="63115" y="243871"/>
                </a:lnTo>
                <a:lnTo>
                  <a:pt x="55226" y="243756"/>
                </a:lnTo>
                <a:lnTo>
                  <a:pt x="46990" y="243713"/>
                </a:lnTo>
                <a:lnTo>
                  <a:pt x="35719" y="243756"/>
                </a:lnTo>
                <a:lnTo>
                  <a:pt x="24274" y="243871"/>
                </a:lnTo>
                <a:lnTo>
                  <a:pt x="12655" y="244034"/>
                </a:lnTo>
                <a:lnTo>
                  <a:pt x="863" y="244221"/>
                </a:lnTo>
                <a:lnTo>
                  <a:pt x="0" y="235585"/>
                </a:lnTo>
                <a:lnTo>
                  <a:pt x="28181" y="208280"/>
                </a:lnTo>
                <a:lnTo>
                  <a:pt x="28257" y="196215"/>
                </a:lnTo>
                <a:lnTo>
                  <a:pt x="28257" y="189230"/>
                </a:lnTo>
                <a:lnTo>
                  <a:pt x="28257" y="51054"/>
                </a:lnTo>
                <a:lnTo>
                  <a:pt x="28257" y="45339"/>
                </a:lnTo>
                <a:lnTo>
                  <a:pt x="28232" y="40005"/>
                </a:lnTo>
                <a:lnTo>
                  <a:pt x="23748" y="16637"/>
                </a:lnTo>
                <a:lnTo>
                  <a:pt x="520" y="9779"/>
                </a:lnTo>
                <a:lnTo>
                  <a:pt x="0" y="1016"/>
                </a:lnTo>
                <a:lnTo>
                  <a:pt x="12006" y="1275"/>
                </a:lnTo>
                <a:lnTo>
                  <a:pt x="23753" y="1476"/>
                </a:lnTo>
                <a:lnTo>
                  <a:pt x="35241" y="1605"/>
                </a:lnTo>
                <a:lnTo>
                  <a:pt x="46469" y="1651"/>
                </a:lnTo>
                <a:lnTo>
                  <a:pt x="55734" y="1601"/>
                </a:lnTo>
                <a:lnTo>
                  <a:pt x="64804" y="1444"/>
                </a:lnTo>
                <a:lnTo>
                  <a:pt x="73679" y="1168"/>
                </a:lnTo>
                <a:lnTo>
                  <a:pt x="82359" y="762"/>
                </a:lnTo>
                <a:lnTo>
                  <a:pt x="91017" y="428"/>
                </a:lnTo>
                <a:lnTo>
                  <a:pt x="99828" y="190"/>
                </a:lnTo>
                <a:lnTo>
                  <a:pt x="108791" y="47"/>
                </a:lnTo>
                <a:lnTo>
                  <a:pt x="11790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56779" y="4837048"/>
            <a:ext cx="514984" cy="378460"/>
          </a:xfrm>
          <a:custGeom>
            <a:avLst/>
            <a:gdLst/>
            <a:ahLst/>
            <a:cxnLst/>
            <a:rect l="l" t="t" r="r" b="b"/>
            <a:pathLst>
              <a:path w="514984" h="378460">
                <a:moveTo>
                  <a:pt x="376066" y="309978"/>
                </a:moveTo>
                <a:lnTo>
                  <a:pt x="346570" y="351281"/>
                </a:lnTo>
                <a:lnTo>
                  <a:pt x="514845" y="377951"/>
                </a:lnTo>
                <a:lnTo>
                  <a:pt x="486668" y="324738"/>
                </a:lnTo>
                <a:lnTo>
                  <a:pt x="396735" y="324738"/>
                </a:lnTo>
                <a:lnTo>
                  <a:pt x="376066" y="309978"/>
                </a:lnTo>
                <a:close/>
              </a:path>
              <a:path w="514984" h="378460">
                <a:moveTo>
                  <a:pt x="405543" y="268703"/>
                </a:moveTo>
                <a:lnTo>
                  <a:pt x="376066" y="309978"/>
                </a:lnTo>
                <a:lnTo>
                  <a:pt x="396735" y="324738"/>
                </a:lnTo>
                <a:lnTo>
                  <a:pt x="426199" y="283463"/>
                </a:lnTo>
                <a:lnTo>
                  <a:pt x="405543" y="268703"/>
                </a:lnTo>
                <a:close/>
              </a:path>
              <a:path w="514984" h="378460">
                <a:moveTo>
                  <a:pt x="435089" y="227330"/>
                </a:moveTo>
                <a:lnTo>
                  <a:pt x="405543" y="268703"/>
                </a:lnTo>
                <a:lnTo>
                  <a:pt x="426199" y="283463"/>
                </a:lnTo>
                <a:lnTo>
                  <a:pt x="396735" y="324738"/>
                </a:lnTo>
                <a:lnTo>
                  <a:pt x="486668" y="324738"/>
                </a:lnTo>
                <a:lnTo>
                  <a:pt x="435089" y="227330"/>
                </a:lnTo>
                <a:close/>
              </a:path>
              <a:path w="514984" h="378460">
                <a:moveTo>
                  <a:pt x="29527" y="0"/>
                </a:moveTo>
                <a:lnTo>
                  <a:pt x="0" y="41401"/>
                </a:lnTo>
                <a:lnTo>
                  <a:pt x="376066" y="309978"/>
                </a:lnTo>
                <a:lnTo>
                  <a:pt x="405543" y="268703"/>
                </a:lnTo>
                <a:lnTo>
                  <a:pt x="295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785998" y="4810633"/>
            <a:ext cx="762000" cy="404495"/>
          </a:xfrm>
          <a:custGeom>
            <a:avLst/>
            <a:gdLst/>
            <a:ahLst/>
            <a:cxnLst/>
            <a:rect l="l" t="t" r="r" b="b"/>
            <a:pathLst>
              <a:path w="762000" h="404495">
                <a:moveTo>
                  <a:pt x="101345" y="267335"/>
                </a:moveTo>
                <a:lnTo>
                  <a:pt x="0" y="404368"/>
                </a:lnTo>
                <a:lnTo>
                  <a:pt x="170433" y="403098"/>
                </a:lnTo>
                <a:lnTo>
                  <a:pt x="153242" y="369316"/>
                </a:lnTo>
                <a:lnTo>
                  <a:pt x="124713" y="369316"/>
                </a:lnTo>
                <a:lnTo>
                  <a:pt x="101726" y="324104"/>
                </a:lnTo>
                <a:lnTo>
                  <a:pt x="124371" y="312581"/>
                </a:lnTo>
                <a:lnTo>
                  <a:pt x="101345" y="267335"/>
                </a:lnTo>
                <a:close/>
              </a:path>
              <a:path w="762000" h="404495">
                <a:moveTo>
                  <a:pt x="124371" y="312581"/>
                </a:moveTo>
                <a:lnTo>
                  <a:pt x="101726" y="324104"/>
                </a:lnTo>
                <a:lnTo>
                  <a:pt x="124713" y="369316"/>
                </a:lnTo>
                <a:lnTo>
                  <a:pt x="147376" y="357788"/>
                </a:lnTo>
                <a:lnTo>
                  <a:pt x="124371" y="312581"/>
                </a:lnTo>
                <a:close/>
              </a:path>
              <a:path w="762000" h="404495">
                <a:moveTo>
                  <a:pt x="147376" y="357788"/>
                </a:moveTo>
                <a:lnTo>
                  <a:pt x="124713" y="369316"/>
                </a:lnTo>
                <a:lnTo>
                  <a:pt x="153242" y="369316"/>
                </a:lnTo>
                <a:lnTo>
                  <a:pt x="147376" y="357788"/>
                </a:lnTo>
                <a:close/>
              </a:path>
              <a:path w="762000" h="404495">
                <a:moveTo>
                  <a:pt x="738631" y="0"/>
                </a:moveTo>
                <a:lnTo>
                  <a:pt x="124371" y="312581"/>
                </a:lnTo>
                <a:lnTo>
                  <a:pt x="147376" y="357788"/>
                </a:lnTo>
                <a:lnTo>
                  <a:pt x="761618" y="45339"/>
                </a:lnTo>
                <a:lnTo>
                  <a:pt x="73863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72251" y="4143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5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5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41135" y="4186428"/>
            <a:ext cx="672084" cy="79248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40779" y="4186428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83325" y="4400169"/>
            <a:ext cx="178562" cy="24333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83325" y="4400169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2025" y="333"/>
                </a:lnTo>
                <a:lnTo>
                  <a:pt x="23717" y="571"/>
                </a:lnTo>
                <a:lnTo>
                  <a:pt x="35075" y="714"/>
                </a:lnTo>
                <a:lnTo>
                  <a:pt x="46100" y="761"/>
                </a:lnTo>
                <a:lnTo>
                  <a:pt x="90042" y="761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6"/>
                </a:lnTo>
                <a:lnTo>
                  <a:pt x="167894" y="59181"/>
                </a:lnTo>
                <a:lnTo>
                  <a:pt x="158496" y="60578"/>
                </a:lnTo>
                <a:lnTo>
                  <a:pt x="147447" y="18414"/>
                </a:lnTo>
                <a:lnTo>
                  <a:pt x="80263" y="18414"/>
                </a:lnTo>
                <a:lnTo>
                  <a:pt x="80263" y="114426"/>
                </a:lnTo>
                <a:lnTo>
                  <a:pt x="90170" y="114426"/>
                </a:lnTo>
                <a:lnTo>
                  <a:pt x="128524" y="109473"/>
                </a:lnTo>
                <a:lnTo>
                  <a:pt x="134747" y="85724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8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2"/>
                </a:lnTo>
                <a:lnTo>
                  <a:pt x="134747" y="160908"/>
                </a:lnTo>
                <a:lnTo>
                  <a:pt x="128270" y="136270"/>
                </a:lnTo>
                <a:lnTo>
                  <a:pt x="127508" y="133349"/>
                </a:lnTo>
                <a:lnTo>
                  <a:pt x="125729" y="131698"/>
                </a:lnTo>
                <a:lnTo>
                  <a:pt x="90042" y="131063"/>
                </a:lnTo>
                <a:lnTo>
                  <a:pt x="80263" y="131063"/>
                </a:lnTo>
                <a:lnTo>
                  <a:pt x="80263" y="188340"/>
                </a:lnTo>
                <a:lnTo>
                  <a:pt x="80287" y="198078"/>
                </a:lnTo>
                <a:lnTo>
                  <a:pt x="110616" y="234568"/>
                </a:lnTo>
                <a:lnTo>
                  <a:pt x="111125" y="243331"/>
                </a:lnTo>
                <a:lnTo>
                  <a:pt x="97549" y="243091"/>
                </a:lnTo>
                <a:lnTo>
                  <a:pt x="83677" y="242935"/>
                </a:lnTo>
                <a:lnTo>
                  <a:pt x="69494" y="242849"/>
                </a:lnTo>
                <a:lnTo>
                  <a:pt x="54990" y="242823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1"/>
                </a:lnTo>
                <a:lnTo>
                  <a:pt x="0" y="234568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28321" y="44322"/>
                </a:lnTo>
                <a:lnTo>
                  <a:pt x="28194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673850" y="4769230"/>
            <a:ext cx="1041400" cy="397510"/>
          </a:xfrm>
          <a:custGeom>
            <a:avLst/>
            <a:gdLst/>
            <a:ahLst/>
            <a:cxnLst/>
            <a:rect l="l" t="t" r="r" b="b"/>
            <a:pathLst>
              <a:path w="1041400" h="397510">
                <a:moveTo>
                  <a:pt x="888938" y="349350"/>
                </a:moveTo>
                <a:lnTo>
                  <a:pt x="872617" y="397510"/>
                </a:lnTo>
                <a:lnTo>
                  <a:pt x="1041400" y="374269"/>
                </a:lnTo>
                <a:lnTo>
                  <a:pt x="1024794" y="357505"/>
                </a:lnTo>
                <a:lnTo>
                  <a:pt x="913002" y="357505"/>
                </a:lnTo>
                <a:lnTo>
                  <a:pt x="888938" y="349350"/>
                </a:lnTo>
                <a:close/>
              </a:path>
              <a:path w="1041400" h="397510">
                <a:moveTo>
                  <a:pt x="905207" y="301345"/>
                </a:moveTo>
                <a:lnTo>
                  <a:pt x="888938" y="349350"/>
                </a:lnTo>
                <a:lnTo>
                  <a:pt x="913002" y="357505"/>
                </a:lnTo>
                <a:lnTo>
                  <a:pt x="929258" y="309499"/>
                </a:lnTo>
                <a:lnTo>
                  <a:pt x="905207" y="301345"/>
                </a:lnTo>
                <a:close/>
              </a:path>
              <a:path w="1041400" h="397510">
                <a:moveTo>
                  <a:pt x="921511" y="253238"/>
                </a:moveTo>
                <a:lnTo>
                  <a:pt x="905207" y="301345"/>
                </a:lnTo>
                <a:lnTo>
                  <a:pt x="929258" y="309499"/>
                </a:lnTo>
                <a:lnTo>
                  <a:pt x="913002" y="357505"/>
                </a:lnTo>
                <a:lnTo>
                  <a:pt x="1024794" y="357505"/>
                </a:lnTo>
                <a:lnTo>
                  <a:pt x="921511" y="253238"/>
                </a:lnTo>
                <a:close/>
              </a:path>
              <a:path w="1041400" h="397510">
                <a:moveTo>
                  <a:pt x="16255" y="0"/>
                </a:moveTo>
                <a:lnTo>
                  <a:pt x="0" y="48133"/>
                </a:lnTo>
                <a:lnTo>
                  <a:pt x="888938" y="349350"/>
                </a:lnTo>
                <a:lnTo>
                  <a:pt x="905207" y="301345"/>
                </a:lnTo>
                <a:lnTo>
                  <a:pt x="1625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9890" y="2221992"/>
            <a:ext cx="2459990" cy="806450"/>
          </a:xfrm>
          <a:custGeom>
            <a:avLst/>
            <a:gdLst/>
            <a:ahLst/>
            <a:cxnLst/>
            <a:rect l="l" t="t" r="r" b="b"/>
            <a:pathLst>
              <a:path w="2459990" h="806450">
                <a:moveTo>
                  <a:pt x="2306549" y="757834"/>
                </a:moveTo>
                <a:lnTo>
                  <a:pt x="2291588" y="806450"/>
                </a:lnTo>
                <a:lnTo>
                  <a:pt x="2459609" y="778383"/>
                </a:lnTo>
                <a:lnTo>
                  <a:pt x="2445906" y="765302"/>
                </a:lnTo>
                <a:lnTo>
                  <a:pt x="2330831" y="765302"/>
                </a:lnTo>
                <a:lnTo>
                  <a:pt x="2306549" y="757834"/>
                </a:lnTo>
                <a:close/>
              </a:path>
              <a:path w="2459990" h="806450">
                <a:moveTo>
                  <a:pt x="2321474" y="709341"/>
                </a:moveTo>
                <a:lnTo>
                  <a:pt x="2306549" y="757834"/>
                </a:lnTo>
                <a:lnTo>
                  <a:pt x="2330831" y="765302"/>
                </a:lnTo>
                <a:lnTo>
                  <a:pt x="2345690" y="716788"/>
                </a:lnTo>
                <a:lnTo>
                  <a:pt x="2321474" y="709341"/>
                </a:lnTo>
                <a:close/>
              </a:path>
              <a:path w="2459990" h="806450">
                <a:moveTo>
                  <a:pt x="2336418" y="660781"/>
                </a:moveTo>
                <a:lnTo>
                  <a:pt x="2321474" y="709341"/>
                </a:lnTo>
                <a:lnTo>
                  <a:pt x="2345690" y="716788"/>
                </a:lnTo>
                <a:lnTo>
                  <a:pt x="2330831" y="765302"/>
                </a:lnTo>
                <a:lnTo>
                  <a:pt x="2445906" y="765302"/>
                </a:lnTo>
                <a:lnTo>
                  <a:pt x="2336418" y="660781"/>
                </a:lnTo>
                <a:close/>
              </a:path>
              <a:path w="2459990" h="806450">
                <a:moveTo>
                  <a:pt x="14859" y="0"/>
                </a:moveTo>
                <a:lnTo>
                  <a:pt x="0" y="48513"/>
                </a:lnTo>
                <a:lnTo>
                  <a:pt x="2306549" y="757834"/>
                </a:lnTo>
                <a:lnTo>
                  <a:pt x="2321474" y="709341"/>
                </a:lnTo>
                <a:lnTo>
                  <a:pt x="148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29501" y="5143500"/>
            <a:ext cx="1571625" cy="929005"/>
          </a:xfrm>
          <a:custGeom>
            <a:avLst/>
            <a:gdLst/>
            <a:ahLst/>
            <a:cxnLst/>
            <a:rect l="l" t="t" r="r" b="b"/>
            <a:pathLst>
              <a:path w="1571625" h="929004">
                <a:moveTo>
                  <a:pt x="0" y="154812"/>
                </a:moveTo>
                <a:lnTo>
                  <a:pt x="7882" y="105891"/>
                </a:lnTo>
                <a:lnTo>
                  <a:pt x="29833" y="63395"/>
                </a:lnTo>
                <a:lnTo>
                  <a:pt x="63313" y="29878"/>
                </a:lnTo>
                <a:lnTo>
                  <a:pt x="105777" y="7895"/>
                </a:lnTo>
                <a:lnTo>
                  <a:pt x="154685" y="0"/>
                </a:lnTo>
                <a:lnTo>
                  <a:pt x="1416812" y="0"/>
                </a:lnTo>
                <a:lnTo>
                  <a:pt x="1465733" y="7895"/>
                </a:lnTo>
                <a:lnTo>
                  <a:pt x="1508229" y="29878"/>
                </a:lnTo>
                <a:lnTo>
                  <a:pt x="1541746" y="63395"/>
                </a:lnTo>
                <a:lnTo>
                  <a:pt x="1563729" y="105891"/>
                </a:lnTo>
                <a:lnTo>
                  <a:pt x="1571625" y="154812"/>
                </a:lnTo>
                <a:lnTo>
                  <a:pt x="1571625" y="773925"/>
                </a:lnTo>
                <a:lnTo>
                  <a:pt x="1563729" y="822847"/>
                </a:lnTo>
                <a:lnTo>
                  <a:pt x="1541746" y="865335"/>
                </a:lnTo>
                <a:lnTo>
                  <a:pt x="1508229" y="898838"/>
                </a:lnTo>
                <a:lnTo>
                  <a:pt x="1465733" y="920810"/>
                </a:lnTo>
                <a:lnTo>
                  <a:pt x="1416812" y="928700"/>
                </a:lnTo>
                <a:lnTo>
                  <a:pt x="154685" y="928700"/>
                </a:lnTo>
                <a:lnTo>
                  <a:pt x="105777" y="920810"/>
                </a:lnTo>
                <a:lnTo>
                  <a:pt x="63313" y="898838"/>
                </a:lnTo>
                <a:lnTo>
                  <a:pt x="29833" y="865335"/>
                </a:lnTo>
                <a:lnTo>
                  <a:pt x="7882" y="822847"/>
                </a:lnTo>
                <a:lnTo>
                  <a:pt x="0" y="773925"/>
                </a:lnTo>
                <a:lnTo>
                  <a:pt x="0" y="1548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8188" y="5056632"/>
            <a:ext cx="1239011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4759" y="5056632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28204" y="505663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15071" y="5056632"/>
            <a:ext cx="697992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40623" y="5056632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38188" y="5483352"/>
            <a:ext cx="1431036" cy="792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96783" y="5483352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0228" y="548335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07095" y="5483352"/>
            <a:ext cx="611124" cy="792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45780" y="5483352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92188" y="5240654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4" h="338454">
                <a:moveTo>
                  <a:pt x="374115" y="84963"/>
                </a:moveTo>
                <a:lnTo>
                  <a:pt x="311276" y="84963"/>
                </a:lnTo>
                <a:lnTo>
                  <a:pt x="325246" y="103505"/>
                </a:lnTo>
                <a:lnTo>
                  <a:pt x="461898" y="274574"/>
                </a:lnTo>
                <a:lnTo>
                  <a:pt x="481837" y="272669"/>
                </a:lnTo>
                <a:lnTo>
                  <a:pt x="481837" y="192786"/>
                </a:lnTo>
                <a:lnTo>
                  <a:pt x="459739" y="192786"/>
                </a:lnTo>
                <a:lnTo>
                  <a:pt x="454786" y="186309"/>
                </a:lnTo>
                <a:lnTo>
                  <a:pt x="450087" y="180213"/>
                </a:lnTo>
                <a:lnTo>
                  <a:pt x="445515" y="174371"/>
                </a:lnTo>
                <a:lnTo>
                  <a:pt x="374115" y="84963"/>
                </a:lnTo>
                <a:close/>
              </a:path>
              <a:path w="629284" h="338454">
                <a:moveTo>
                  <a:pt x="260603" y="29972"/>
                </a:moveTo>
                <a:lnTo>
                  <a:pt x="261111" y="38862"/>
                </a:lnTo>
                <a:lnTo>
                  <a:pt x="287019" y="46355"/>
                </a:lnTo>
                <a:lnTo>
                  <a:pt x="288416" y="48260"/>
                </a:lnTo>
                <a:lnTo>
                  <a:pt x="288543" y="51308"/>
                </a:lnTo>
                <a:lnTo>
                  <a:pt x="288710" y="57402"/>
                </a:lnTo>
                <a:lnTo>
                  <a:pt x="288831" y="236966"/>
                </a:lnTo>
                <a:lnTo>
                  <a:pt x="288710" y="245352"/>
                </a:lnTo>
                <a:lnTo>
                  <a:pt x="260603" y="264541"/>
                </a:lnTo>
                <a:lnTo>
                  <a:pt x="261492" y="273177"/>
                </a:lnTo>
                <a:lnTo>
                  <a:pt x="300481" y="272669"/>
                </a:lnTo>
                <a:lnTo>
                  <a:pt x="338934" y="272669"/>
                </a:lnTo>
                <a:lnTo>
                  <a:pt x="338454" y="264160"/>
                </a:lnTo>
                <a:lnTo>
                  <a:pt x="311737" y="236966"/>
                </a:lnTo>
                <a:lnTo>
                  <a:pt x="311657" y="101346"/>
                </a:lnTo>
                <a:lnTo>
                  <a:pt x="311530" y="93472"/>
                </a:lnTo>
                <a:lnTo>
                  <a:pt x="311276" y="84963"/>
                </a:lnTo>
                <a:lnTo>
                  <a:pt x="374115" y="84963"/>
                </a:lnTo>
                <a:lnTo>
                  <a:pt x="330707" y="30607"/>
                </a:lnTo>
                <a:lnTo>
                  <a:pt x="297941" y="30607"/>
                </a:lnTo>
                <a:lnTo>
                  <a:pt x="282130" y="30480"/>
                </a:lnTo>
                <a:lnTo>
                  <a:pt x="260603" y="29972"/>
                </a:lnTo>
                <a:close/>
              </a:path>
              <a:path w="629284" h="338454">
                <a:moveTo>
                  <a:pt x="338934" y="272669"/>
                </a:moveTo>
                <a:lnTo>
                  <a:pt x="300481" y="272669"/>
                </a:lnTo>
                <a:lnTo>
                  <a:pt x="338962" y="273177"/>
                </a:lnTo>
                <a:lnTo>
                  <a:pt x="338934" y="272669"/>
                </a:lnTo>
                <a:close/>
              </a:path>
              <a:path w="629284" h="338454">
                <a:moveTo>
                  <a:pt x="431800" y="29972"/>
                </a:moveTo>
                <a:lnTo>
                  <a:pt x="432307" y="39116"/>
                </a:lnTo>
                <a:lnTo>
                  <a:pt x="454532" y="45212"/>
                </a:lnTo>
                <a:lnTo>
                  <a:pt x="457326" y="46101"/>
                </a:lnTo>
                <a:lnTo>
                  <a:pt x="459409" y="180213"/>
                </a:lnTo>
                <a:lnTo>
                  <a:pt x="459534" y="186309"/>
                </a:lnTo>
                <a:lnTo>
                  <a:pt x="459739" y="192786"/>
                </a:lnTo>
                <a:lnTo>
                  <a:pt x="481837" y="192786"/>
                </a:lnTo>
                <a:lnTo>
                  <a:pt x="481889" y="71278"/>
                </a:lnTo>
                <a:lnTo>
                  <a:pt x="482008" y="63754"/>
                </a:lnTo>
                <a:lnTo>
                  <a:pt x="510158" y="38862"/>
                </a:lnTo>
                <a:lnTo>
                  <a:pt x="509333" y="30607"/>
                </a:lnTo>
                <a:lnTo>
                  <a:pt x="470661" y="30607"/>
                </a:lnTo>
                <a:lnTo>
                  <a:pt x="453421" y="30480"/>
                </a:lnTo>
                <a:lnTo>
                  <a:pt x="431800" y="29972"/>
                </a:lnTo>
                <a:close/>
              </a:path>
              <a:path w="629284" h="338454">
                <a:moveTo>
                  <a:pt x="330200" y="29972"/>
                </a:moveTo>
                <a:lnTo>
                  <a:pt x="322462" y="30285"/>
                </a:lnTo>
                <a:lnTo>
                  <a:pt x="314499" y="30480"/>
                </a:lnTo>
                <a:lnTo>
                  <a:pt x="297941" y="30607"/>
                </a:lnTo>
                <a:lnTo>
                  <a:pt x="330707" y="30607"/>
                </a:lnTo>
                <a:lnTo>
                  <a:pt x="330200" y="29972"/>
                </a:lnTo>
                <a:close/>
              </a:path>
              <a:path w="629284" h="338454">
                <a:moveTo>
                  <a:pt x="509269" y="29972"/>
                </a:moveTo>
                <a:lnTo>
                  <a:pt x="487918" y="30480"/>
                </a:lnTo>
                <a:lnTo>
                  <a:pt x="470661" y="30607"/>
                </a:lnTo>
                <a:lnTo>
                  <a:pt x="509333" y="30607"/>
                </a:lnTo>
                <a:lnTo>
                  <a:pt x="509269" y="29972"/>
                </a:lnTo>
                <a:close/>
              </a:path>
              <a:path w="629284" h="338454">
                <a:moveTo>
                  <a:pt x="126237" y="29972"/>
                </a:moveTo>
                <a:lnTo>
                  <a:pt x="126745" y="38862"/>
                </a:lnTo>
                <a:lnTo>
                  <a:pt x="152653" y="46355"/>
                </a:lnTo>
                <a:lnTo>
                  <a:pt x="154050" y="48260"/>
                </a:lnTo>
                <a:lnTo>
                  <a:pt x="154177" y="51308"/>
                </a:lnTo>
                <a:lnTo>
                  <a:pt x="154416" y="59055"/>
                </a:lnTo>
                <a:lnTo>
                  <a:pt x="154431" y="242951"/>
                </a:lnTo>
                <a:lnTo>
                  <a:pt x="154177" y="252730"/>
                </a:lnTo>
                <a:lnTo>
                  <a:pt x="153923" y="255524"/>
                </a:lnTo>
                <a:lnTo>
                  <a:pt x="152400" y="257302"/>
                </a:lnTo>
                <a:lnTo>
                  <a:pt x="149478" y="258191"/>
                </a:lnTo>
                <a:lnTo>
                  <a:pt x="126237" y="264541"/>
                </a:lnTo>
                <a:lnTo>
                  <a:pt x="127126" y="273177"/>
                </a:lnTo>
                <a:lnTo>
                  <a:pt x="234666" y="272669"/>
                </a:lnTo>
                <a:lnTo>
                  <a:pt x="234187" y="264541"/>
                </a:lnTo>
                <a:lnTo>
                  <a:pt x="212851" y="258445"/>
                </a:lnTo>
                <a:lnTo>
                  <a:pt x="209041" y="257429"/>
                </a:lnTo>
                <a:lnTo>
                  <a:pt x="207009" y="255397"/>
                </a:lnTo>
                <a:lnTo>
                  <a:pt x="206882" y="252476"/>
                </a:lnTo>
                <a:lnTo>
                  <a:pt x="206628" y="231521"/>
                </a:lnTo>
                <a:lnTo>
                  <a:pt x="206755" y="54610"/>
                </a:lnTo>
                <a:lnTo>
                  <a:pt x="206882" y="50419"/>
                </a:lnTo>
                <a:lnTo>
                  <a:pt x="207136" y="47625"/>
                </a:lnTo>
                <a:lnTo>
                  <a:pt x="208660" y="45974"/>
                </a:lnTo>
                <a:lnTo>
                  <a:pt x="234695" y="38862"/>
                </a:lnTo>
                <a:lnTo>
                  <a:pt x="233870" y="30607"/>
                </a:lnTo>
                <a:lnTo>
                  <a:pt x="179704" y="30607"/>
                </a:lnTo>
                <a:lnTo>
                  <a:pt x="151685" y="30480"/>
                </a:lnTo>
                <a:lnTo>
                  <a:pt x="138646" y="30285"/>
                </a:lnTo>
                <a:lnTo>
                  <a:pt x="126237" y="29972"/>
                </a:lnTo>
                <a:close/>
              </a:path>
              <a:path w="629284" h="338454">
                <a:moveTo>
                  <a:pt x="234666" y="272669"/>
                </a:moveTo>
                <a:lnTo>
                  <a:pt x="181228" y="272669"/>
                </a:lnTo>
                <a:lnTo>
                  <a:pt x="234695" y="273177"/>
                </a:lnTo>
                <a:lnTo>
                  <a:pt x="234666" y="272669"/>
                </a:lnTo>
                <a:close/>
              </a:path>
              <a:path w="629284" h="338454">
                <a:moveTo>
                  <a:pt x="233806" y="29972"/>
                </a:moveTo>
                <a:lnTo>
                  <a:pt x="221424" y="30285"/>
                </a:lnTo>
                <a:lnTo>
                  <a:pt x="208279" y="30480"/>
                </a:lnTo>
                <a:lnTo>
                  <a:pt x="179704" y="30607"/>
                </a:lnTo>
                <a:lnTo>
                  <a:pt x="233870" y="30607"/>
                </a:lnTo>
                <a:lnTo>
                  <a:pt x="233806" y="29972"/>
                </a:lnTo>
                <a:close/>
              </a:path>
              <a:path w="629284" h="338454">
                <a:moveTo>
                  <a:pt x="543432" y="0"/>
                </a:moveTo>
                <a:lnTo>
                  <a:pt x="535431" y="6858"/>
                </a:lnTo>
                <a:lnTo>
                  <a:pt x="559621" y="40153"/>
                </a:lnTo>
                <a:lnTo>
                  <a:pt x="576929" y="78343"/>
                </a:lnTo>
                <a:lnTo>
                  <a:pt x="587331" y="121461"/>
                </a:lnTo>
                <a:lnTo>
                  <a:pt x="590803" y="169545"/>
                </a:lnTo>
                <a:lnTo>
                  <a:pt x="587331" y="217312"/>
                </a:lnTo>
                <a:lnTo>
                  <a:pt x="576929" y="260223"/>
                </a:lnTo>
                <a:lnTo>
                  <a:pt x="559621" y="298275"/>
                </a:lnTo>
                <a:lnTo>
                  <a:pt x="535431" y="331470"/>
                </a:lnTo>
                <a:lnTo>
                  <a:pt x="543432" y="338455"/>
                </a:lnTo>
                <a:lnTo>
                  <a:pt x="580917" y="302783"/>
                </a:lnTo>
                <a:lnTo>
                  <a:pt x="607663" y="262636"/>
                </a:lnTo>
                <a:lnTo>
                  <a:pt x="623693" y="218011"/>
                </a:lnTo>
                <a:lnTo>
                  <a:pt x="629030" y="168910"/>
                </a:lnTo>
                <a:lnTo>
                  <a:pt x="623693" y="120050"/>
                </a:lnTo>
                <a:lnTo>
                  <a:pt x="607663" y="75596"/>
                </a:lnTo>
                <a:lnTo>
                  <a:pt x="580917" y="35571"/>
                </a:lnTo>
                <a:lnTo>
                  <a:pt x="543432" y="0"/>
                </a:lnTo>
                <a:close/>
              </a:path>
              <a:path w="629284" h="338454">
                <a:moveTo>
                  <a:pt x="85725" y="0"/>
                </a:moveTo>
                <a:lnTo>
                  <a:pt x="48220" y="35599"/>
                </a:lnTo>
                <a:lnTo>
                  <a:pt x="21431" y="75723"/>
                </a:lnTo>
                <a:lnTo>
                  <a:pt x="5357" y="120372"/>
                </a:lnTo>
                <a:lnTo>
                  <a:pt x="0" y="169545"/>
                </a:lnTo>
                <a:lnTo>
                  <a:pt x="5357" y="218386"/>
                </a:lnTo>
                <a:lnTo>
                  <a:pt x="21431" y="262810"/>
                </a:lnTo>
                <a:lnTo>
                  <a:pt x="48220" y="302829"/>
                </a:lnTo>
                <a:lnTo>
                  <a:pt x="85725" y="338455"/>
                </a:lnTo>
                <a:lnTo>
                  <a:pt x="93725" y="331470"/>
                </a:lnTo>
                <a:lnTo>
                  <a:pt x="69482" y="298229"/>
                </a:lnTo>
                <a:lnTo>
                  <a:pt x="52181" y="260048"/>
                </a:lnTo>
                <a:lnTo>
                  <a:pt x="41808" y="216937"/>
                </a:lnTo>
                <a:lnTo>
                  <a:pt x="38353" y="168910"/>
                </a:lnTo>
                <a:lnTo>
                  <a:pt x="41808" y="121140"/>
                </a:lnTo>
                <a:lnTo>
                  <a:pt x="52181" y="78216"/>
                </a:lnTo>
                <a:lnTo>
                  <a:pt x="69482" y="40126"/>
                </a:lnTo>
                <a:lnTo>
                  <a:pt x="93725" y="6858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52792" y="5270627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77" y="313"/>
                </a:lnTo>
                <a:lnTo>
                  <a:pt x="21526" y="508"/>
                </a:lnTo>
                <a:lnTo>
                  <a:pt x="30146" y="607"/>
                </a:lnTo>
                <a:lnTo>
                  <a:pt x="37337" y="635"/>
                </a:lnTo>
                <a:lnTo>
                  <a:pt x="45718" y="607"/>
                </a:lnTo>
                <a:lnTo>
                  <a:pt x="53895" y="508"/>
                </a:lnTo>
                <a:lnTo>
                  <a:pt x="61858" y="313"/>
                </a:lnTo>
                <a:lnTo>
                  <a:pt x="69596" y="0"/>
                </a:lnTo>
                <a:lnTo>
                  <a:pt x="184911" y="144399"/>
                </a:lnTo>
                <a:lnTo>
                  <a:pt x="189483" y="150241"/>
                </a:lnTo>
                <a:lnTo>
                  <a:pt x="194182" y="156337"/>
                </a:lnTo>
                <a:lnTo>
                  <a:pt x="199135" y="162814"/>
                </a:lnTo>
                <a:lnTo>
                  <a:pt x="198881" y="154813"/>
                </a:lnTo>
                <a:lnTo>
                  <a:pt x="198754" y="147193"/>
                </a:lnTo>
                <a:lnTo>
                  <a:pt x="198754" y="139700"/>
                </a:lnTo>
                <a:lnTo>
                  <a:pt x="198754" y="49403"/>
                </a:lnTo>
                <a:lnTo>
                  <a:pt x="171703" y="9144"/>
                </a:lnTo>
                <a:lnTo>
                  <a:pt x="171196" y="0"/>
                </a:lnTo>
                <a:lnTo>
                  <a:pt x="182554" y="313"/>
                </a:lnTo>
                <a:lnTo>
                  <a:pt x="192817" y="508"/>
                </a:lnTo>
                <a:lnTo>
                  <a:pt x="201985" y="607"/>
                </a:lnTo>
                <a:lnTo>
                  <a:pt x="210057" y="635"/>
                </a:lnTo>
                <a:lnTo>
                  <a:pt x="218180" y="607"/>
                </a:lnTo>
                <a:lnTo>
                  <a:pt x="227314" y="508"/>
                </a:lnTo>
                <a:lnTo>
                  <a:pt x="237472" y="313"/>
                </a:lnTo>
                <a:lnTo>
                  <a:pt x="248665" y="0"/>
                </a:lnTo>
                <a:lnTo>
                  <a:pt x="249554" y="8890"/>
                </a:lnTo>
                <a:lnTo>
                  <a:pt x="221277" y="41856"/>
                </a:lnTo>
                <a:lnTo>
                  <a:pt x="221233" y="50165"/>
                </a:lnTo>
                <a:lnTo>
                  <a:pt x="221233" y="242697"/>
                </a:lnTo>
                <a:lnTo>
                  <a:pt x="201294" y="244602"/>
                </a:lnTo>
                <a:lnTo>
                  <a:pt x="64642" y="73533"/>
                </a:lnTo>
                <a:lnTo>
                  <a:pt x="60705" y="68326"/>
                </a:lnTo>
                <a:lnTo>
                  <a:pt x="56006" y="62103"/>
                </a:lnTo>
                <a:lnTo>
                  <a:pt x="50673" y="54991"/>
                </a:lnTo>
                <a:lnTo>
                  <a:pt x="50926" y="63500"/>
                </a:lnTo>
                <a:lnTo>
                  <a:pt x="51053" y="71374"/>
                </a:lnTo>
                <a:lnTo>
                  <a:pt x="51053" y="78486"/>
                </a:lnTo>
                <a:lnTo>
                  <a:pt x="51053" y="188341"/>
                </a:lnTo>
                <a:lnTo>
                  <a:pt x="52958" y="227457"/>
                </a:lnTo>
                <a:lnTo>
                  <a:pt x="77850" y="234188"/>
                </a:lnTo>
                <a:lnTo>
                  <a:pt x="78358" y="243205"/>
                </a:lnTo>
                <a:lnTo>
                  <a:pt x="67167" y="243018"/>
                </a:lnTo>
                <a:lnTo>
                  <a:pt x="57022" y="242855"/>
                </a:lnTo>
                <a:lnTo>
                  <a:pt x="47926" y="242740"/>
                </a:lnTo>
                <a:lnTo>
                  <a:pt x="39877" y="242697"/>
                </a:lnTo>
                <a:lnTo>
                  <a:pt x="31875" y="242740"/>
                </a:lnTo>
                <a:lnTo>
                  <a:pt x="22717" y="242855"/>
                </a:lnTo>
                <a:lnTo>
                  <a:pt x="12392" y="243018"/>
                </a:lnTo>
                <a:lnTo>
                  <a:pt x="888" y="243205"/>
                </a:lnTo>
                <a:lnTo>
                  <a:pt x="0" y="234569"/>
                </a:lnTo>
                <a:lnTo>
                  <a:pt x="28225" y="207168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18426" y="5270627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313"/>
                </a:lnTo>
                <a:lnTo>
                  <a:pt x="25447" y="508"/>
                </a:lnTo>
                <a:lnTo>
                  <a:pt x="39129" y="607"/>
                </a:lnTo>
                <a:lnTo>
                  <a:pt x="53467" y="635"/>
                </a:lnTo>
                <a:lnTo>
                  <a:pt x="68135" y="607"/>
                </a:lnTo>
                <a:lnTo>
                  <a:pt x="82042" y="508"/>
                </a:lnTo>
                <a:lnTo>
                  <a:pt x="95186" y="313"/>
                </a:lnTo>
                <a:lnTo>
                  <a:pt x="107569" y="0"/>
                </a:lnTo>
                <a:lnTo>
                  <a:pt x="108457" y="8890"/>
                </a:lnTo>
                <a:lnTo>
                  <a:pt x="85217" y="15240"/>
                </a:lnTo>
                <a:lnTo>
                  <a:pt x="82423" y="16002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638"/>
                </a:lnTo>
                <a:lnTo>
                  <a:pt x="80518" y="29083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815"/>
                </a:lnTo>
                <a:lnTo>
                  <a:pt x="80264" y="49403"/>
                </a:lnTo>
                <a:lnTo>
                  <a:pt x="80264" y="188341"/>
                </a:lnTo>
                <a:lnTo>
                  <a:pt x="80264" y="195199"/>
                </a:lnTo>
                <a:lnTo>
                  <a:pt x="80391" y="201549"/>
                </a:lnTo>
                <a:lnTo>
                  <a:pt x="80391" y="207137"/>
                </a:lnTo>
                <a:lnTo>
                  <a:pt x="80518" y="212852"/>
                </a:lnTo>
                <a:lnTo>
                  <a:pt x="80518" y="217932"/>
                </a:lnTo>
                <a:lnTo>
                  <a:pt x="80645" y="222504"/>
                </a:lnTo>
                <a:lnTo>
                  <a:pt x="80772" y="225425"/>
                </a:lnTo>
                <a:lnTo>
                  <a:pt x="82803" y="227457"/>
                </a:lnTo>
                <a:lnTo>
                  <a:pt x="86614" y="228473"/>
                </a:lnTo>
                <a:lnTo>
                  <a:pt x="107950" y="234569"/>
                </a:lnTo>
                <a:lnTo>
                  <a:pt x="108457" y="243205"/>
                </a:lnTo>
                <a:lnTo>
                  <a:pt x="96049" y="243018"/>
                </a:lnTo>
                <a:lnTo>
                  <a:pt x="83010" y="242855"/>
                </a:lnTo>
                <a:lnTo>
                  <a:pt x="69328" y="242740"/>
                </a:lnTo>
                <a:lnTo>
                  <a:pt x="54991" y="242697"/>
                </a:lnTo>
                <a:lnTo>
                  <a:pt x="40251" y="242740"/>
                </a:lnTo>
                <a:lnTo>
                  <a:pt x="26320" y="242855"/>
                </a:lnTo>
                <a:lnTo>
                  <a:pt x="13200" y="243018"/>
                </a:lnTo>
                <a:lnTo>
                  <a:pt x="889" y="243205"/>
                </a:lnTo>
                <a:lnTo>
                  <a:pt x="0" y="23456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9116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273"/>
                </a:lnTo>
                <a:lnTo>
                  <a:pt x="27940" y="21336"/>
                </a:lnTo>
                <a:lnTo>
                  <a:pt x="27813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7619" y="524065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85" y="35571"/>
                </a:lnTo>
                <a:lnTo>
                  <a:pt x="72231" y="75596"/>
                </a:lnTo>
                <a:lnTo>
                  <a:pt x="88261" y="120050"/>
                </a:lnTo>
                <a:lnTo>
                  <a:pt x="93599" y="168910"/>
                </a:lnTo>
                <a:lnTo>
                  <a:pt x="88261" y="218011"/>
                </a:lnTo>
                <a:lnTo>
                  <a:pt x="72231" y="262636"/>
                </a:lnTo>
                <a:lnTo>
                  <a:pt x="45485" y="302783"/>
                </a:lnTo>
                <a:lnTo>
                  <a:pt x="8000" y="338455"/>
                </a:lnTo>
                <a:lnTo>
                  <a:pt x="0" y="331470"/>
                </a:lnTo>
                <a:lnTo>
                  <a:pt x="24189" y="298275"/>
                </a:lnTo>
                <a:lnTo>
                  <a:pt x="41497" y="260223"/>
                </a:lnTo>
                <a:lnTo>
                  <a:pt x="51899" y="217312"/>
                </a:lnTo>
                <a:lnTo>
                  <a:pt x="55372" y="169545"/>
                </a:lnTo>
                <a:lnTo>
                  <a:pt x="51899" y="121461"/>
                </a:lnTo>
                <a:lnTo>
                  <a:pt x="41497" y="78343"/>
                </a:lnTo>
                <a:lnTo>
                  <a:pt x="24189" y="40153"/>
                </a:lnTo>
                <a:lnTo>
                  <a:pt x="0" y="6858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92188" y="524065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725" y="6858"/>
                </a:lnTo>
                <a:lnTo>
                  <a:pt x="69482" y="40126"/>
                </a:lnTo>
                <a:lnTo>
                  <a:pt x="52181" y="78216"/>
                </a:lnTo>
                <a:lnTo>
                  <a:pt x="41808" y="121140"/>
                </a:lnTo>
                <a:lnTo>
                  <a:pt x="38353" y="168910"/>
                </a:lnTo>
                <a:lnTo>
                  <a:pt x="41808" y="216937"/>
                </a:lnTo>
                <a:lnTo>
                  <a:pt x="52181" y="260048"/>
                </a:lnTo>
                <a:lnTo>
                  <a:pt x="69482" y="298229"/>
                </a:lnTo>
                <a:lnTo>
                  <a:pt x="93725" y="331470"/>
                </a:lnTo>
                <a:lnTo>
                  <a:pt x="85725" y="338455"/>
                </a:lnTo>
                <a:lnTo>
                  <a:pt x="48220" y="302829"/>
                </a:lnTo>
                <a:lnTo>
                  <a:pt x="21431" y="262810"/>
                </a:lnTo>
                <a:lnTo>
                  <a:pt x="5357" y="218386"/>
                </a:lnTo>
                <a:lnTo>
                  <a:pt x="0" y="169545"/>
                </a:lnTo>
                <a:lnTo>
                  <a:pt x="5357" y="120372"/>
                </a:lnTo>
                <a:lnTo>
                  <a:pt x="21431" y="75723"/>
                </a:lnTo>
                <a:lnTo>
                  <a:pt x="48220" y="35599"/>
                </a:lnTo>
                <a:lnTo>
                  <a:pt x="85725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46694" y="5427261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46694" y="5414604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58150" y="5270627"/>
            <a:ext cx="108457" cy="2432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58150" y="5270627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313"/>
                </a:lnTo>
                <a:lnTo>
                  <a:pt x="25447" y="508"/>
                </a:lnTo>
                <a:lnTo>
                  <a:pt x="39129" y="607"/>
                </a:lnTo>
                <a:lnTo>
                  <a:pt x="53467" y="635"/>
                </a:lnTo>
                <a:lnTo>
                  <a:pt x="68135" y="607"/>
                </a:lnTo>
                <a:lnTo>
                  <a:pt x="82042" y="508"/>
                </a:lnTo>
                <a:lnTo>
                  <a:pt x="95186" y="313"/>
                </a:lnTo>
                <a:lnTo>
                  <a:pt x="107569" y="0"/>
                </a:lnTo>
                <a:lnTo>
                  <a:pt x="108457" y="8890"/>
                </a:lnTo>
                <a:lnTo>
                  <a:pt x="85217" y="15240"/>
                </a:lnTo>
                <a:lnTo>
                  <a:pt x="82423" y="16002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638"/>
                </a:lnTo>
                <a:lnTo>
                  <a:pt x="80518" y="29083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815"/>
                </a:lnTo>
                <a:lnTo>
                  <a:pt x="80264" y="49403"/>
                </a:lnTo>
                <a:lnTo>
                  <a:pt x="80264" y="188341"/>
                </a:lnTo>
                <a:lnTo>
                  <a:pt x="80264" y="195199"/>
                </a:lnTo>
                <a:lnTo>
                  <a:pt x="80391" y="201549"/>
                </a:lnTo>
                <a:lnTo>
                  <a:pt x="80391" y="207137"/>
                </a:lnTo>
                <a:lnTo>
                  <a:pt x="80518" y="212852"/>
                </a:lnTo>
                <a:lnTo>
                  <a:pt x="80518" y="217932"/>
                </a:lnTo>
                <a:lnTo>
                  <a:pt x="80645" y="222504"/>
                </a:lnTo>
                <a:lnTo>
                  <a:pt x="80772" y="225425"/>
                </a:lnTo>
                <a:lnTo>
                  <a:pt x="82803" y="227457"/>
                </a:lnTo>
                <a:lnTo>
                  <a:pt x="86614" y="228473"/>
                </a:lnTo>
                <a:lnTo>
                  <a:pt x="107950" y="234569"/>
                </a:lnTo>
                <a:lnTo>
                  <a:pt x="108457" y="243205"/>
                </a:lnTo>
                <a:lnTo>
                  <a:pt x="96049" y="243018"/>
                </a:lnTo>
                <a:lnTo>
                  <a:pt x="83010" y="242855"/>
                </a:lnTo>
                <a:lnTo>
                  <a:pt x="69328" y="242740"/>
                </a:lnTo>
                <a:lnTo>
                  <a:pt x="54991" y="242697"/>
                </a:lnTo>
                <a:lnTo>
                  <a:pt x="40251" y="242740"/>
                </a:lnTo>
                <a:lnTo>
                  <a:pt x="26320" y="242855"/>
                </a:lnTo>
                <a:lnTo>
                  <a:pt x="13200" y="243018"/>
                </a:lnTo>
                <a:lnTo>
                  <a:pt x="889" y="243205"/>
                </a:lnTo>
                <a:lnTo>
                  <a:pt x="0" y="23456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9116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273"/>
                </a:lnTo>
                <a:lnTo>
                  <a:pt x="27940" y="21336"/>
                </a:lnTo>
                <a:lnTo>
                  <a:pt x="27813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86092" y="5661266"/>
            <a:ext cx="918590" cy="3506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38718" y="5853917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38718" y="5841260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50173" y="5697346"/>
            <a:ext cx="108457" cy="2432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50173" y="569734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07"/>
                </a:lnTo>
                <a:lnTo>
                  <a:pt x="25447" y="525"/>
                </a:lnTo>
                <a:lnTo>
                  <a:pt x="39129" y="655"/>
                </a:lnTo>
                <a:lnTo>
                  <a:pt x="53467" y="698"/>
                </a:lnTo>
                <a:lnTo>
                  <a:pt x="68135" y="655"/>
                </a:lnTo>
                <a:lnTo>
                  <a:pt x="82042" y="525"/>
                </a:lnTo>
                <a:lnTo>
                  <a:pt x="95186" y="307"/>
                </a:lnTo>
                <a:lnTo>
                  <a:pt x="107569" y="0"/>
                </a:lnTo>
                <a:lnTo>
                  <a:pt x="108457" y="8851"/>
                </a:lnTo>
                <a:lnTo>
                  <a:pt x="85217" y="15265"/>
                </a:lnTo>
                <a:lnTo>
                  <a:pt x="82423" y="15951"/>
                </a:lnTo>
                <a:lnTo>
                  <a:pt x="80899" y="17691"/>
                </a:lnTo>
                <a:lnTo>
                  <a:pt x="80645" y="20459"/>
                </a:lnTo>
                <a:lnTo>
                  <a:pt x="80518" y="24625"/>
                </a:lnTo>
                <a:lnTo>
                  <a:pt x="80518" y="29108"/>
                </a:lnTo>
                <a:lnTo>
                  <a:pt x="80391" y="33896"/>
                </a:lnTo>
                <a:lnTo>
                  <a:pt x="80391" y="38696"/>
                </a:lnTo>
                <a:lnTo>
                  <a:pt x="80264" y="43865"/>
                </a:lnTo>
                <a:lnTo>
                  <a:pt x="80264" y="49415"/>
                </a:lnTo>
                <a:lnTo>
                  <a:pt x="80264" y="188302"/>
                </a:lnTo>
                <a:lnTo>
                  <a:pt x="80264" y="195237"/>
                </a:lnTo>
                <a:lnTo>
                  <a:pt x="80391" y="201536"/>
                </a:lnTo>
                <a:lnTo>
                  <a:pt x="80391" y="207200"/>
                </a:lnTo>
                <a:lnTo>
                  <a:pt x="80518" y="212864"/>
                </a:lnTo>
                <a:lnTo>
                  <a:pt x="80518" y="217944"/>
                </a:lnTo>
                <a:lnTo>
                  <a:pt x="80645" y="222453"/>
                </a:lnTo>
                <a:lnTo>
                  <a:pt x="80772" y="225463"/>
                </a:lnTo>
                <a:lnTo>
                  <a:pt x="82803" y="227482"/>
                </a:lnTo>
                <a:lnTo>
                  <a:pt x="86614" y="228523"/>
                </a:lnTo>
                <a:lnTo>
                  <a:pt x="107950" y="234594"/>
                </a:lnTo>
                <a:lnTo>
                  <a:pt x="108457" y="243268"/>
                </a:lnTo>
                <a:lnTo>
                  <a:pt x="96049" y="243037"/>
                </a:lnTo>
                <a:lnTo>
                  <a:pt x="83010" y="242874"/>
                </a:lnTo>
                <a:lnTo>
                  <a:pt x="69328" y="242779"/>
                </a:lnTo>
                <a:lnTo>
                  <a:pt x="54991" y="242747"/>
                </a:lnTo>
                <a:lnTo>
                  <a:pt x="40251" y="242779"/>
                </a:lnTo>
                <a:lnTo>
                  <a:pt x="26320" y="242874"/>
                </a:lnTo>
                <a:lnTo>
                  <a:pt x="13200" y="243037"/>
                </a:lnTo>
                <a:lnTo>
                  <a:pt x="889" y="243268"/>
                </a:lnTo>
                <a:lnTo>
                  <a:pt x="0" y="234594"/>
                </a:lnTo>
                <a:lnTo>
                  <a:pt x="28194" y="213004"/>
                </a:lnTo>
                <a:lnTo>
                  <a:pt x="28194" y="207289"/>
                </a:lnTo>
                <a:lnTo>
                  <a:pt x="28321" y="201561"/>
                </a:lnTo>
                <a:lnTo>
                  <a:pt x="28321" y="39077"/>
                </a:lnTo>
                <a:lnTo>
                  <a:pt x="28194" y="34340"/>
                </a:lnTo>
                <a:lnTo>
                  <a:pt x="28194" y="29590"/>
                </a:lnTo>
                <a:lnTo>
                  <a:pt x="28067" y="25260"/>
                </a:lnTo>
                <a:lnTo>
                  <a:pt x="507" y="88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0037" y="5215001"/>
            <a:ext cx="1571625" cy="1000125"/>
          </a:xfrm>
          <a:custGeom>
            <a:avLst/>
            <a:gdLst/>
            <a:ahLst/>
            <a:cxnLst/>
            <a:rect l="l" t="t" r="r" b="b"/>
            <a:pathLst>
              <a:path w="1571625" h="1000125">
                <a:moveTo>
                  <a:pt x="0" y="166624"/>
                </a:moveTo>
                <a:lnTo>
                  <a:pt x="5954" y="122310"/>
                </a:lnTo>
                <a:lnTo>
                  <a:pt x="22756" y="82502"/>
                </a:lnTo>
                <a:lnTo>
                  <a:pt x="48820" y="48783"/>
                </a:lnTo>
                <a:lnTo>
                  <a:pt x="82555" y="22737"/>
                </a:lnTo>
                <a:lnTo>
                  <a:pt x="122374" y="5948"/>
                </a:lnTo>
                <a:lnTo>
                  <a:pt x="166687" y="0"/>
                </a:lnTo>
                <a:lnTo>
                  <a:pt x="1404962" y="0"/>
                </a:lnTo>
                <a:lnTo>
                  <a:pt x="1449275" y="5948"/>
                </a:lnTo>
                <a:lnTo>
                  <a:pt x="1489083" y="22737"/>
                </a:lnTo>
                <a:lnTo>
                  <a:pt x="1522803" y="48783"/>
                </a:lnTo>
                <a:lnTo>
                  <a:pt x="1548849" y="82502"/>
                </a:lnTo>
                <a:lnTo>
                  <a:pt x="1565638" y="122310"/>
                </a:lnTo>
                <a:lnTo>
                  <a:pt x="1571586" y="166624"/>
                </a:lnTo>
                <a:lnTo>
                  <a:pt x="1571586" y="833386"/>
                </a:lnTo>
                <a:lnTo>
                  <a:pt x="1565638" y="877700"/>
                </a:lnTo>
                <a:lnTo>
                  <a:pt x="1548849" y="917521"/>
                </a:lnTo>
                <a:lnTo>
                  <a:pt x="1522803" y="951260"/>
                </a:lnTo>
                <a:lnTo>
                  <a:pt x="1489083" y="977326"/>
                </a:lnTo>
                <a:lnTo>
                  <a:pt x="1449275" y="994131"/>
                </a:lnTo>
                <a:lnTo>
                  <a:pt x="1404962" y="1000086"/>
                </a:lnTo>
                <a:lnTo>
                  <a:pt x="166687" y="1000086"/>
                </a:lnTo>
                <a:lnTo>
                  <a:pt x="122374" y="994131"/>
                </a:lnTo>
                <a:lnTo>
                  <a:pt x="82555" y="977326"/>
                </a:lnTo>
                <a:lnTo>
                  <a:pt x="48820" y="951260"/>
                </a:lnTo>
                <a:lnTo>
                  <a:pt x="22756" y="917521"/>
                </a:lnTo>
                <a:lnTo>
                  <a:pt x="5954" y="877700"/>
                </a:lnTo>
                <a:lnTo>
                  <a:pt x="0" y="833386"/>
                </a:lnTo>
                <a:lnTo>
                  <a:pt x="0" y="16662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3004" y="5163311"/>
            <a:ext cx="1239012" cy="792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79575" y="5163311"/>
            <a:ext cx="595884" cy="7924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03019" y="5163311"/>
            <a:ext cx="559307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89888" y="5163311"/>
            <a:ext cx="734568" cy="792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52016" y="5163311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3004" y="5590032"/>
            <a:ext cx="1431036" cy="7924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71600" y="5590032"/>
            <a:ext cx="595884" cy="7924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95044" y="5590032"/>
            <a:ext cx="734568" cy="7924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57172" y="559003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6305" y="5347842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21" y="84962"/>
                </a:moveTo>
                <a:lnTo>
                  <a:pt x="311213" y="84962"/>
                </a:lnTo>
                <a:lnTo>
                  <a:pt x="321208" y="98297"/>
                </a:lnTo>
                <a:lnTo>
                  <a:pt x="325259" y="103504"/>
                </a:lnTo>
                <a:lnTo>
                  <a:pt x="461886" y="274586"/>
                </a:lnTo>
                <a:lnTo>
                  <a:pt x="481825" y="272681"/>
                </a:lnTo>
                <a:lnTo>
                  <a:pt x="481825" y="192785"/>
                </a:lnTo>
                <a:lnTo>
                  <a:pt x="459625" y="192785"/>
                </a:lnTo>
                <a:lnTo>
                  <a:pt x="454774" y="186308"/>
                </a:lnTo>
                <a:lnTo>
                  <a:pt x="450037" y="180212"/>
                </a:lnTo>
                <a:lnTo>
                  <a:pt x="445414" y="174370"/>
                </a:lnTo>
                <a:lnTo>
                  <a:pt x="374021" y="84962"/>
                </a:lnTo>
                <a:close/>
              </a:path>
              <a:path w="629285" h="338454">
                <a:moveTo>
                  <a:pt x="260578" y="29971"/>
                </a:moveTo>
                <a:lnTo>
                  <a:pt x="261099" y="38734"/>
                </a:lnTo>
                <a:lnTo>
                  <a:pt x="286994" y="46354"/>
                </a:lnTo>
                <a:lnTo>
                  <a:pt x="288378" y="48259"/>
                </a:lnTo>
                <a:lnTo>
                  <a:pt x="288493" y="51307"/>
                </a:lnTo>
                <a:lnTo>
                  <a:pt x="288650" y="57382"/>
                </a:lnTo>
                <a:lnTo>
                  <a:pt x="288762" y="236926"/>
                </a:lnTo>
                <a:lnTo>
                  <a:pt x="288650" y="245323"/>
                </a:lnTo>
                <a:lnTo>
                  <a:pt x="260578" y="264540"/>
                </a:lnTo>
                <a:lnTo>
                  <a:pt x="261454" y="273202"/>
                </a:lnTo>
                <a:lnTo>
                  <a:pt x="292431" y="272714"/>
                </a:lnTo>
                <a:lnTo>
                  <a:pt x="338920" y="272681"/>
                </a:lnTo>
                <a:lnTo>
                  <a:pt x="338429" y="264185"/>
                </a:lnTo>
                <a:lnTo>
                  <a:pt x="316242" y="258114"/>
                </a:lnTo>
                <a:lnTo>
                  <a:pt x="313461" y="257428"/>
                </a:lnTo>
                <a:lnTo>
                  <a:pt x="312026" y="255409"/>
                </a:lnTo>
                <a:lnTo>
                  <a:pt x="311899" y="252056"/>
                </a:lnTo>
                <a:lnTo>
                  <a:pt x="311757" y="245323"/>
                </a:lnTo>
                <a:lnTo>
                  <a:pt x="311642" y="236926"/>
                </a:lnTo>
                <a:lnTo>
                  <a:pt x="311556" y="101345"/>
                </a:lnTo>
                <a:lnTo>
                  <a:pt x="311442" y="93471"/>
                </a:lnTo>
                <a:lnTo>
                  <a:pt x="311213" y="84962"/>
                </a:lnTo>
                <a:lnTo>
                  <a:pt x="374021" y="84962"/>
                </a:lnTo>
                <a:lnTo>
                  <a:pt x="330618" y="30606"/>
                </a:lnTo>
                <a:lnTo>
                  <a:pt x="297865" y="30606"/>
                </a:lnTo>
                <a:lnTo>
                  <a:pt x="260578" y="29971"/>
                </a:lnTo>
                <a:close/>
              </a:path>
              <a:path w="629285" h="338454">
                <a:moveTo>
                  <a:pt x="338920" y="272681"/>
                </a:moveTo>
                <a:lnTo>
                  <a:pt x="300456" y="272681"/>
                </a:lnTo>
                <a:lnTo>
                  <a:pt x="308521" y="272714"/>
                </a:lnTo>
                <a:lnTo>
                  <a:pt x="338950" y="273202"/>
                </a:lnTo>
                <a:lnTo>
                  <a:pt x="338920" y="272681"/>
                </a:lnTo>
                <a:close/>
              </a:path>
              <a:path w="629285" h="338454">
                <a:moveTo>
                  <a:pt x="431711" y="29971"/>
                </a:moveTo>
                <a:lnTo>
                  <a:pt x="432231" y="39115"/>
                </a:lnTo>
                <a:lnTo>
                  <a:pt x="454431" y="45211"/>
                </a:lnTo>
                <a:lnTo>
                  <a:pt x="457314" y="45973"/>
                </a:lnTo>
                <a:lnTo>
                  <a:pt x="458825" y="47751"/>
                </a:lnTo>
                <a:lnTo>
                  <a:pt x="459329" y="180212"/>
                </a:lnTo>
                <a:lnTo>
                  <a:pt x="459440" y="186308"/>
                </a:lnTo>
                <a:lnTo>
                  <a:pt x="459625" y="192785"/>
                </a:lnTo>
                <a:lnTo>
                  <a:pt x="481825" y="192785"/>
                </a:lnTo>
                <a:lnTo>
                  <a:pt x="481962" y="63753"/>
                </a:lnTo>
                <a:lnTo>
                  <a:pt x="482136" y="56800"/>
                </a:lnTo>
                <a:lnTo>
                  <a:pt x="482460" y="48259"/>
                </a:lnTo>
                <a:lnTo>
                  <a:pt x="483844" y="46354"/>
                </a:lnTo>
                <a:lnTo>
                  <a:pt x="510082" y="38734"/>
                </a:lnTo>
                <a:lnTo>
                  <a:pt x="509281" y="30606"/>
                </a:lnTo>
                <a:lnTo>
                  <a:pt x="470547" y="30606"/>
                </a:lnTo>
                <a:lnTo>
                  <a:pt x="431711" y="29971"/>
                </a:lnTo>
                <a:close/>
              </a:path>
              <a:path w="629285" h="338454">
                <a:moveTo>
                  <a:pt x="330111" y="29971"/>
                </a:moveTo>
                <a:lnTo>
                  <a:pt x="322374" y="30231"/>
                </a:lnTo>
                <a:lnTo>
                  <a:pt x="306252" y="30561"/>
                </a:lnTo>
                <a:lnTo>
                  <a:pt x="297865" y="30606"/>
                </a:lnTo>
                <a:lnTo>
                  <a:pt x="330618" y="30606"/>
                </a:lnTo>
                <a:lnTo>
                  <a:pt x="330111" y="29971"/>
                </a:lnTo>
                <a:close/>
              </a:path>
              <a:path w="629285" h="338454">
                <a:moveTo>
                  <a:pt x="509219" y="29971"/>
                </a:moveTo>
                <a:lnTo>
                  <a:pt x="470547" y="30606"/>
                </a:lnTo>
                <a:lnTo>
                  <a:pt x="509281" y="30606"/>
                </a:lnTo>
                <a:lnTo>
                  <a:pt x="509219" y="29971"/>
                </a:lnTo>
                <a:close/>
              </a:path>
              <a:path w="629285" h="338454">
                <a:moveTo>
                  <a:pt x="126237" y="29971"/>
                </a:moveTo>
                <a:lnTo>
                  <a:pt x="126758" y="38734"/>
                </a:lnTo>
                <a:lnTo>
                  <a:pt x="152641" y="46354"/>
                </a:lnTo>
                <a:lnTo>
                  <a:pt x="154038" y="48259"/>
                </a:lnTo>
                <a:lnTo>
                  <a:pt x="154152" y="51307"/>
                </a:lnTo>
                <a:lnTo>
                  <a:pt x="154248" y="54609"/>
                </a:lnTo>
                <a:lnTo>
                  <a:pt x="154345" y="59054"/>
                </a:lnTo>
                <a:lnTo>
                  <a:pt x="154470" y="231520"/>
                </a:lnTo>
                <a:lnTo>
                  <a:pt x="154357" y="242798"/>
                </a:lnTo>
                <a:lnTo>
                  <a:pt x="126237" y="264540"/>
                </a:lnTo>
                <a:lnTo>
                  <a:pt x="127101" y="273202"/>
                </a:lnTo>
                <a:lnTo>
                  <a:pt x="166436" y="272714"/>
                </a:lnTo>
                <a:lnTo>
                  <a:pt x="234563" y="272681"/>
                </a:lnTo>
                <a:lnTo>
                  <a:pt x="234073" y="264540"/>
                </a:lnTo>
                <a:lnTo>
                  <a:pt x="212750" y="258470"/>
                </a:lnTo>
                <a:lnTo>
                  <a:pt x="208940" y="257428"/>
                </a:lnTo>
                <a:lnTo>
                  <a:pt x="206971" y="255409"/>
                </a:lnTo>
                <a:lnTo>
                  <a:pt x="206857" y="252399"/>
                </a:lnTo>
                <a:lnTo>
                  <a:pt x="206743" y="247891"/>
                </a:lnTo>
                <a:lnTo>
                  <a:pt x="206654" y="242798"/>
                </a:lnTo>
                <a:lnTo>
                  <a:pt x="206540" y="231520"/>
                </a:lnTo>
                <a:lnTo>
                  <a:pt x="206654" y="59054"/>
                </a:lnTo>
                <a:lnTo>
                  <a:pt x="211366" y="45211"/>
                </a:lnTo>
                <a:lnTo>
                  <a:pt x="234594" y="38734"/>
                </a:lnTo>
                <a:lnTo>
                  <a:pt x="233793" y="30606"/>
                </a:lnTo>
                <a:lnTo>
                  <a:pt x="179641" y="30606"/>
                </a:lnTo>
                <a:lnTo>
                  <a:pt x="138611" y="30231"/>
                </a:lnTo>
                <a:lnTo>
                  <a:pt x="126237" y="29971"/>
                </a:lnTo>
                <a:close/>
              </a:path>
              <a:path w="629285" h="338454">
                <a:moveTo>
                  <a:pt x="234563" y="272681"/>
                </a:moveTo>
                <a:lnTo>
                  <a:pt x="181190" y="272681"/>
                </a:lnTo>
                <a:lnTo>
                  <a:pt x="195521" y="272714"/>
                </a:lnTo>
                <a:lnTo>
                  <a:pt x="234594" y="273202"/>
                </a:lnTo>
                <a:lnTo>
                  <a:pt x="234563" y="272681"/>
                </a:lnTo>
                <a:close/>
              </a:path>
              <a:path w="629285" h="338454">
                <a:moveTo>
                  <a:pt x="233730" y="29971"/>
                </a:moveTo>
                <a:lnTo>
                  <a:pt x="221377" y="30231"/>
                </a:lnTo>
                <a:lnTo>
                  <a:pt x="179641" y="30606"/>
                </a:lnTo>
                <a:lnTo>
                  <a:pt x="233793" y="30606"/>
                </a:lnTo>
                <a:lnTo>
                  <a:pt x="233730" y="29971"/>
                </a:lnTo>
                <a:close/>
              </a:path>
              <a:path w="629285" h="338454">
                <a:moveTo>
                  <a:pt x="543369" y="0"/>
                </a:moveTo>
                <a:lnTo>
                  <a:pt x="535393" y="6857"/>
                </a:lnTo>
                <a:lnTo>
                  <a:pt x="559594" y="40100"/>
                </a:lnTo>
                <a:lnTo>
                  <a:pt x="576878" y="78295"/>
                </a:lnTo>
                <a:lnTo>
                  <a:pt x="587246" y="121443"/>
                </a:lnTo>
                <a:lnTo>
                  <a:pt x="590702" y="169544"/>
                </a:lnTo>
                <a:lnTo>
                  <a:pt x="587246" y="217309"/>
                </a:lnTo>
                <a:lnTo>
                  <a:pt x="576878" y="260211"/>
                </a:lnTo>
                <a:lnTo>
                  <a:pt x="559594" y="298259"/>
                </a:lnTo>
                <a:lnTo>
                  <a:pt x="535393" y="331457"/>
                </a:lnTo>
                <a:lnTo>
                  <a:pt x="543369" y="338391"/>
                </a:lnTo>
                <a:lnTo>
                  <a:pt x="580832" y="302760"/>
                </a:lnTo>
                <a:lnTo>
                  <a:pt x="607580" y="262616"/>
                </a:lnTo>
                <a:lnTo>
                  <a:pt x="623622" y="217958"/>
                </a:lnTo>
                <a:lnTo>
                  <a:pt x="628967" y="168782"/>
                </a:lnTo>
                <a:lnTo>
                  <a:pt x="623622" y="119943"/>
                </a:lnTo>
                <a:lnTo>
                  <a:pt x="607580" y="75533"/>
                </a:lnTo>
                <a:lnTo>
                  <a:pt x="580832" y="35552"/>
                </a:lnTo>
                <a:lnTo>
                  <a:pt x="543369" y="0"/>
                </a:lnTo>
                <a:close/>
              </a:path>
              <a:path w="629285" h="338454">
                <a:moveTo>
                  <a:pt x="85648" y="0"/>
                </a:moveTo>
                <a:lnTo>
                  <a:pt x="48177" y="35599"/>
                </a:lnTo>
                <a:lnTo>
                  <a:pt x="21412" y="75723"/>
                </a:lnTo>
                <a:lnTo>
                  <a:pt x="5353" y="120372"/>
                </a:lnTo>
                <a:lnTo>
                  <a:pt x="0" y="169544"/>
                </a:lnTo>
                <a:lnTo>
                  <a:pt x="5353" y="218387"/>
                </a:lnTo>
                <a:lnTo>
                  <a:pt x="21412" y="262807"/>
                </a:lnTo>
                <a:lnTo>
                  <a:pt x="48177" y="302808"/>
                </a:lnTo>
                <a:lnTo>
                  <a:pt x="85648" y="338391"/>
                </a:lnTo>
                <a:lnTo>
                  <a:pt x="93624" y="331457"/>
                </a:lnTo>
                <a:lnTo>
                  <a:pt x="69428" y="298211"/>
                </a:lnTo>
                <a:lnTo>
                  <a:pt x="52144" y="260021"/>
                </a:lnTo>
                <a:lnTo>
                  <a:pt x="41773" y="216880"/>
                </a:lnTo>
                <a:lnTo>
                  <a:pt x="38315" y="168782"/>
                </a:lnTo>
                <a:lnTo>
                  <a:pt x="41773" y="121015"/>
                </a:lnTo>
                <a:lnTo>
                  <a:pt x="52144" y="78104"/>
                </a:lnTo>
                <a:lnTo>
                  <a:pt x="69428" y="40052"/>
                </a:lnTo>
                <a:lnTo>
                  <a:pt x="93624" y="6857"/>
                </a:lnTo>
                <a:lnTo>
                  <a:pt x="8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26884" y="5377815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37" y="259"/>
                </a:lnTo>
                <a:lnTo>
                  <a:pt x="21462" y="460"/>
                </a:lnTo>
                <a:lnTo>
                  <a:pt x="30078" y="589"/>
                </a:lnTo>
                <a:lnTo>
                  <a:pt x="37287" y="635"/>
                </a:lnTo>
                <a:lnTo>
                  <a:pt x="45674" y="589"/>
                </a:lnTo>
                <a:lnTo>
                  <a:pt x="53843" y="460"/>
                </a:lnTo>
                <a:lnTo>
                  <a:pt x="61795" y="259"/>
                </a:lnTo>
                <a:lnTo>
                  <a:pt x="69532" y="0"/>
                </a:lnTo>
                <a:lnTo>
                  <a:pt x="184835" y="144399"/>
                </a:lnTo>
                <a:lnTo>
                  <a:pt x="189458" y="150241"/>
                </a:lnTo>
                <a:lnTo>
                  <a:pt x="194195" y="156337"/>
                </a:lnTo>
                <a:lnTo>
                  <a:pt x="199047" y="162814"/>
                </a:lnTo>
                <a:lnTo>
                  <a:pt x="198818" y="154813"/>
                </a:lnTo>
                <a:lnTo>
                  <a:pt x="198704" y="147066"/>
                </a:lnTo>
                <a:lnTo>
                  <a:pt x="198704" y="139700"/>
                </a:lnTo>
                <a:lnTo>
                  <a:pt x="198704" y="49403"/>
                </a:lnTo>
                <a:lnTo>
                  <a:pt x="193852" y="15240"/>
                </a:lnTo>
                <a:lnTo>
                  <a:pt x="171653" y="9144"/>
                </a:lnTo>
                <a:lnTo>
                  <a:pt x="171132" y="0"/>
                </a:lnTo>
                <a:lnTo>
                  <a:pt x="182533" y="259"/>
                </a:lnTo>
                <a:lnTo>
                  <a:pt x="192808" y="460"/>
                </a:lnTo>
                <a:lnTo>
                  <a:pt x="201954" y="589"/>
                </a:lnTo>
                <a:lnTo>
                  <a:pt x="209969" y="635"/>
                </a:lnTo>
                <a:lnTo>
                  <a:pt x="218108" y="589"/>
                </a:lnTo>
                <a:lnTo>
                  <a:pt x="227266" y="460"/>
                </a:lnTo>
                <a:lnTo>
                  <a:pt x="237443" y="259"/>
                </a:lnTo>
                <a:lnTo>
                  <a:pt x="248640" y="0"/>
                </a:lnTo>
                <a:lnTo>
                  <a:pt x="249504" y="8763"/>
                </a:lnTo>
                <a:lnTo>
                  <a:pt x="225920" y="15621"/>
                </a:lnTo>
                <a:lnTo>
                  <a:pt x="223265" y="16383"/>
                </a:lnTo>
                <a:lnTo>
                  <a:pt x="221881" y="18288"/>
                </a:lnTo>
                <a:lnTo>
                  <a:pt x="221767" y="21336"/>
                </a:lnTo>
                <a:lnTo>
                  <a:pt x="221536" y="27410"/>
                </a:lnTo>
                <a:lnTo>
                  <a:pt x="221373" y="34210"/>
                </a:lnTo>
                <a:lnTo>
                  <a:pt x="221278" y="41749"/>
                </a:lnTo>
                <a:lnTo>
                  <a:pt x="221246" y="50038"/>
                </a:lnTo>
                <a:lnTo>
                  <a:pt x="221246" y="242709"/>
                </a:lnTo>
                <a:lnTo>
                  <a:pt x="201307" y="244614"/>
                </a:lnTo>
                <a:lnTo>
                  <a:pt x="64681" y="73533"/>
                </a:lnTo>
                <a:lnTo>
                  <a:pt x="60629" y="68326"/>
                </a:lnTo>
                <a:lnTo>
                  <a:pt x="55956" y="62103"/>
                </a:lnTo>
                <a:lnTo>
                  <a:pt x="50634" y="54991"/>
                </a:lnTo>
                <a:lnTo>
                  <a:pt x="50863" y="63500"/>
                </a:lnTo>
                <a:lnTo>
                  <a:pt x="50977" y="71374"/>
                </a:lnTo>
                <a:lnTo>
                  <a:pt x="50977" y="78486"/>
                </a:lnTo>
                <a:lnTo>
                  <a:pt x="50977" y="188214"/>
                </a:lnTo>
                <a:lnTo>
                  <a:pt x="52882" y="227457"/>
                </a:lnTo>
                <a:lnTo>
                  <a:pt x="55664" y="228142"/>
                </a:lnTo>
                <a:lnTo>
                  <a:pt x="77850" y="234213"/>
                </a:lnTo>
                <a:lnTo>
                  <a:pt x="78371" y="243230"/>
                </a:lnTo>
                <a:lnTo>
                  <a:pt x="67192" y="243004"/>
                </a:lnTo>
                <a:lnTo>
                  <a:pt x="57048" y="242841"/>
                </a:lnTo>
                <a:lnTo>
                  <a:pt x="47942" y="242742"/>
                </a:lnTo>
                <a:lnTo>
                  <a:pt x="39878" y="242709"/>
                </a:lnTo>
                <a:lnTo>
                  <a:pt x="31853" y="242742"/>
                </a:lnTo>
                <a:lnTo>
                  <a:pt x="22677" y="242841"/>
                </a:lnTo>
                <a:lnTo>
                  <a:pt x="12351" y="243004"/>
                </a:lnTo>
                <a:lnTo>
                  <a:pt x="876" y="243230"/>
                </a:lnTo>
                <a:lnTo>
                  <a:pt x="0" y="234569"/>
                </a:lnTo>
                <a:lnTo>
                  <a:pt x="28182" y="207125"/>
                </a:lnTo>
                <a:lnTo>
                  <a:pt x="28270" y="188214"/>
                </a:lnTo>
                <a:lnTo>
                  <a:pt x="28270" y="50038"/>
                </a:lnTo>
                <a:lnTo>
                  <a:pt x="23761" y="15621"/>
                </a:lnTo>
                <a:lnTo>
                  <a:pt x="520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2543" y="537781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3" y="259"/>
                </a:lnTo>
                <a:lnTo>
                  <a:pt x="25396" y="460"/>
                </a:lnTo>
                <a:lnTo>
                  <a:pt x="39072" y="589"/>
                </a:lnTo>
                <a:lnTo>
                  <a:pt x="53403" y="635"/>
                </a:lnTo>
                <a:lnTo>
                  <a:pt x="68093" y="589"/>
                </a:lnTo>
                <a:lnTo>
                  <a:pt x="82005" y="460"/>
                </a:lnTo>
                <a:lnTo>
                  <a:pt x="95139" y="259"/>
                </a:lnTo>
                <a:lnTo>
                  <a:pt x="107492" y="0"/>
                </a:lnTo>
                <a:lnTo>
                  <a:pt x="108356" y="8763"/>
                </a:lnTo>
                <a:lnTo>
                  <a:pt x="85128" y="15240"/>
                </a:lnTo>
                <a:lnTo>
                  <a:pt x="82359" y="15875"/>
                </a:lnTo>
                <a:lnTo>
                  <a:pt x="80848" y="17653"/>
                </a:lnTo>
                <a:lnTo>
                  <a:pt x="80619" y="20447"/>
                </a:lnTo>
                <a:lnTo>
                  <a:pt x="80505" y="24638"/>
                </a:lnTo>
                <a:lnTo>
                  <a:pt x="80416" y="29083"/>
                </a:lnTo>
                <a:lnTo>
                  <a:pt x="80365" y="33909"/>
                </a:lnTo>
                <a:lnTo>
                  <a:pt x="80302" y="38608"/>
                </a:lnTo>
                <a:lnTo>
                  <a:pt x="80276" y="43815"/>
                </a:lnTo>
                <a:lnTo>
                  <a:pt x="80276" y="49403"/>
                </a:lnTo>
                <a:lnTo>
                  <a:pt x="80276" y="188214"/>
                </a:lnTo>
                <a:lnTo>
                  <a:pt x="80276" y="195199"/>
                </a:lnTo>
                <a:lnTo>
                  <a:pt x="80302" y="201549"/>
                </a:lnTo>
                <a:lnTo>
                  <a:pt x="80365" y="207137"/>
                </a:lnTo>
                <a:lnTo>
                  <a:pt x="80416" y="212826"/>
                </a:lnTo>
                <a:lnTo>
                  <a:pt x="86512" y="228498"/>
                </a:lnTo>
                <a:lnTo>
                  <a:pt x="107835" y="234569"/>
                </a:lnTo>
                <a:lnTo>
                  <a:pt x="108356" y="243230"/>
                </a:lnTo>
                <a:lnTo>
                  <a:pt x="95983" y="243004"/>
                </a:lnTo>
                <a:lnTo>
                  <a:pt x="82959" y="242841"/>
                </a:lnTo>
                <a:lnTo>
                  <a:pt x="69283" y="242742"/>
                </a:lnTo>
                <a:lnTo>
                  <a:pt x="54952" y="242709"/>
                </a:lnTo>
                <a:lnTo>
                  <a:pt x="40198" y="242742"/>
                </a:lnTo>
                <a:lnTo>
                  <a:pt x="26265" y="242841"/>
                </a:lnTo>
                <a:lnTo>
                  <a:pt x="13153" y="243004"/>
                </a:lnTo>
                <a:lnTo>
                  <a:pt x="863" y="243230"/>
                </a:lnTo>
                <a:lnTo>
                  <a:pt x="0" y="234569"/>
                </a:lnTo>
                <a:lnTo>
                  <a:pt x="23228" y="228142"/>
                </a:lnTo>
                <a:lnTo>
                  <a:pt x="26123" y="227342"/>
                </a:lnTo>
                <a:lnTo>
                  <a:pt x="27685" y="225552"/>
                </a:lnTo>
                <a:lnTo>
                  <a:pt x="27914" y="222770"/>
                </a:lnTo>
                <a:lnTo>
                  <a:pt x="28028" y="218147"/>
                </a:lnTo>
                <a:lnTo>
                  <a:pt x="28117" y="212979"/>
                </a:lnTo>
                <a:lnTo>
                  <a:pt x="28168" y="207264"/>
                </a:lnTo>
                <a:lnTo>
                  <a:pt x="28232" y="201549"/>
                </a:lnTo>
                <a:lnTo>
                  <a:pt x="28257" y="195199"/>
                </a:lnTo>
                <a:lnTo>
                  <a:pt x="28257" y="188214"/>
                </a:lnTo>
                <a:lnTo>
                  <a:pt x="28257" y="50038"/>
                </a:lnTo>
                <a:lnTo>
                  <a:pt x="28257" y="44323"/>
                </a:lnTo>
                <a:lnTo>
                  <a:pt x="28232" y="38989"/>
                </a:lnTo>
                <a:lnTo>
                  <a:pt x="28168" y="34290"/>
                </a:lnTo>
                <a:lnTo>
                  <a:pt x="28117" y="29591"/>
                </a:lnTo>
                <a:lnTo>
                  <a:pt x="23749" y="15621"/>
                </a:lnTo>
                <a:lnTo>
                  <a:pt x="520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01699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7975" y="0"/>
                </a:moveTo>
                <a:lnTo>
                  <a:pt x="45439" y="35552"/>
                </a:lnTo>
                <a:lnTo>
                  <a:pt x="72186" y="75533"/>
                </a:lnTo>
                <a:lnTo>
                  <a:pt x="88228" y="119943"/>
                </a:lnTo>
                <a:lnTo>
                  <a:pt x="93573" y="168782"/>
                </a:lnTo>
                <a:lnTo>
                  <a:pt x="88228" y="217958"/>
                </a:lnTo>
                <a:lnTo>
                  <a:pt x="72186" y="262616"/>
                </a:lnTo>
                <a:lnTo>
                  <a:pt x="45439" y="302760"/>
                </a:lnTo>
                <a:lnTo>
                  <a:pt x="7975" y="338391"/>
                </a:lnTo>
                <a:lnTo>
                  <a:pt x="0" y="331457"/>
                </a:lnTo>
                <a:lnTo>
                  <a:pt x="24201" y="298259"/>
                </a:lnTo>
                <a:lnTo>
                  <a:pt x="41484" y="260211"/>
                </a:lnTo>
                <a:lnTo>
                  <a:pt x="51852" y="217309"/>
                </a:lnTo>
                <a:lnTo>
                  <a:pt x="55308" y="169544"/>
                </a:lnTo>
                <a:lnTo>
                  <a:pt x="51852" y="121443"/>
                </a:lnTo>
                <a:lnTo>
                  <a:pt x="41484" y="78295"/>
                </a:lnTo>
                <a:lnTo>
                  <a:pt x="24201" y="40100"/>
                </a:lnTo>
                <a:lnTo>
                  <a:pt x="0" y="6857"/>
                </a:lnTo>
                <a:lnTo>
                  <a:pt x="797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6305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648" y="0"/>
                </a:moveTo>
                <a:lnTo>
                  <a:pt x="93624" y="6857"/>
                </a:lnTo>
                <a:lnTo>
                  <a:pt x="69428" y="40052"/>
                </a:lnTo>
                <a:lnTo>
                  <a:pt x="52144" y="78104"/>
                </a:lnTo>
                <a:lnTo>
                  <a:pt x="41773" y="121015"/>
                </a:lnTo>
                <a:lnTo>
                  <a:pt x="38315" y="168782"/>
                </a:lnTo>
                <a:lnTo>
                  <a:pt x="41773" y="216880"/>
                </a:lnTo>
                <a:lnTo>
                  <a:pt x="52144" y="260021"/>
                </a:lnTo>
                <a:lnTo>
                  <a:pt x="69428" y="298211"/>
                </a:lnTo>
                <a:lnTo>
                  <a:pt x="93624" y="331457"/>
                </a:lnTo>
                <a:lnTo>
                  <a:pt x="85648" y="338391"/>
                </a:lnTo>
                <a:lnTo>
                  <a:pt x="48177" y="302808"/>
                </a:lnTo>
                <a:lnTo>
                  <a:pt x="21412" y="262807"/>
                </a:lnTo>
                <a:lnTo>
                  <a:pt x="5353" y="218387"/>
                </a:lnTo>
                <a:lnTo>
                  <a:pt x="0" y="169544"/>
                </a:lnTo>
                <a:lnTo>
                  <a:pt x="5353" y="120372"/>
                </a:lnTo>
                <a:lnTo>
                  <a:pt x="21412" y="75723"/>
                </a:lnTo>
                <a:lnTo>
                  <a:pt x="48177" y="35599"/>
                </a:lnTo>
                <a:lnTo>
                  <a:pt x="85648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20749" y="5534322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20749" y="5521665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34363" y="5373751"/>
            <a:ext cx="237489" cy="25318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34363" y="5373751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256" y="0"/>
                </a:moveTo>
                <a:lnTo>
                  <a:pt x="190494" y="4018"/>
                </a:lnTo>
                <a:lnTo>
                  <a:pt x="207137" y="8762"/>
                </a:lnTo>
                <a:lnTo>
                  <a:pt x="196087" y="68072"/>
                </a:lnTo>
                <a:lnTo>
                  <a:pt x="186309" y="69342"/>
                </a:lnTo>
                <a:lnTo>
                  <a:pt x="174244" y="21590"/>
                </a:lnTo>
                <a:lnTo>
                  <a:pt x="166622" y="19516"/>
                </a:lnTo>
                <a:lnTo>
                  <a:pt x="158416" y="18049"/>
                </a:lnTo>
                <a:lnTo>
                  <a:pt x="149615" y="17178"/>
                </a:lnTo>
                <a:lnTo>
                  <a:pt x="140207" y="16890"/>
                </a:lnTo>
                <a:lnTo>
                  <a:pt x="121848" y="18698"/>
                </a:lnTo>
                <a:lnTo>
                  <a:pt x="79629" y="45720"/>
                </a:lnTo>
                <a:lnTo>
                  <a:pt x="59269" y="101209"/>
                </a:lnTo>
                <a:lnTo>
                  <a:pt x="57912" y="125095"/>
                </a:lnTo>
                <a:lnTo>
                  <a:pt x="59271" y="149953"/>
                </a:lnTo>
                <a:lnTo>
                  <a:pt x="70181" y="191049"/>
                </a:lnTo>
                <a:lnTo>
                  <a:pt x="105981" y="229352"/>
                </a:lnTo>
                <a:lnTo>
                  <a:pt x="140969" y="236715"/>
                </a:lnTo>
                <a:lnTo>
                  <a:pt x="147193" y="236715"/>
                </a:lnTo>
                <a:lnTo>
                  <a:pt x="153924" y="236194"/>
                </a:lnTo>
                <a:lnTo>
                  <a:pt x="161036" y="235165"/>
                </a:lnTo>
                <a:lnTo>
                  <a:pt x="161036" y="189611"/>
                </a:lnTo>
                <a:lnTo>
                  <a:pt x="161036" y="183769"/>
                </a:lnTo>
                <a:lnTo>
                  <a:pt x="161036" y="178562"/>
                </a:lnTo>
                <a:lnTo>
                  <a:pt x="160909" y="173736"/>
                </a:lnTo>
                <a:lnTo>
                  <a:pt x="160909" y="169037"/>
                </a:lnTo>
                <a:lnTo>
                  <a:pt x="160781" y="164719"/>
                </a:lnTo>
                <a:lnTo>
                  <a:pt x="160655" y="160782"/>
                </a:lnTo>
                <a:lnTo>
                  <a:pt x="160655" y="157734"/>
                </a:lnTo>
                <a:lnTo>
                  <a:pt x="159131" y="155829"/>
                </a:lnTo>
                <a:lnTo>
                  <a:pt x="156337" y="155067"/>
                </a:lnTo>
                <a:lnTo>
                  <a:pt x="132842" y="148336"/>
                </a:lnTo>
                <a:lnTo>
                  <a:pt x="132334" y="139573"/>
                </a:lnTo>
                <a:lnTo>
                  <a:pt x="144883" y="139832"/>
                </a:lnTo>
                <a:lnTo>
                  <a:pt x="157956" y="140033"/>
                </a:lnTo>
                <a:lnTo>
                  <a:pt x="171553" y="140162"/>
                </a:lnTo>
                <a:lnTo>
                  <a:pt x="185674" y="140208"/>
                </a:lnTo>
                <a:lnTo>
                  <a:pt x="199987" y="140162"/>
                </a:lnTo>
                <a:lnTo>
                  <a:pt x="213217" y="140033"/>
                </a:lnTo>
                <a:lnTo>
                  <a:pt x="225375" y="139832"/>
                </a:lnTo>
                <a:lnTo>
                  <a:pt x="236474" y="139573"/>
                </a:lnTo>
                <a:lnTo>
                  <a:pt x="237489" y="148336"/>
                </a:lnTo>
                <a:lnTo>
                  <a:pt x="216916" y="154051"/>
                </a:lnTo>
                <a:lnTo>
                  <a:pt x="214122" y="154812"/>
                </a:lnTo>
                <a:lnTo>
                  <a:pt x="212598" y="156590"/>
                </a:lnTo>
                <a:lnTo>
                  <a:pt x="212344" y="159258"/>
                </a:lnTo>
                <a:lnTo>
                  <a:pt x="212217" y="163830"/>
                </a:lnTo>
                <a:lnTo>
                  <a:pt x="212217" y="168529"/>
                </a:lnTo>
                <a:lnTo>
                  <a:pt x="212089" y="173355"/>
                </a:lnTo>
                <a:lnTo>
                  <a:pt x="212089" y="178181"/>
                </a:lnTo>
                <a:lnTo>
                  <a:pt x="212089" y="183261"/>
                </a:lnTo>
                <a:lnTo>
                  <a:pt x="212089" y="188849"/>
                </a:lnTo>
                <a:lnTo>
                  <a:pt x="212089" y="243484"/>
                </a:lnTo>
                <a:lnTo>
                  <a:pt x="210819" y="244690"/>
                </a:lnTo>
                <a:lnTo>
                  <a:pt x="192389" y="248408"/>
                </a:lnTo>
                <a:lnTo>
                  <a:pt x="174434" y="251063"/>
                </a:lnTo>
                <a:lnTo>
                  <a:pt x="156956" y="252656"/>
                </a:lnTo>
                <a:lnTo>
                  <a:pt x="139954" y="253187"/>
                </a:lnTo>
                <a:lnTo>
                  <a:pt x="109898" y="251172"/>
                </a:lnTo>
                <a:lnTo>
                  <a:pt x="59122" y="235051"/>
                </a:lnTo>
                <a:lnTo>
                  <a:pt x="21591" y="203197"/>
                </a:lnTo>
                <a:lnTo>
                  <a:pt x="2403" y="158203"/>
                </a:lnTo>
                <a:lnTo>
                  <a:pt x="0" y="130937"/>
                </a:lnTo>
                <a:lnTo>
                  <a:pt x="2403" y="101931"/>
                </a:lnTo>
                <a:lnTo>
                  <a:pt x="21591" y="53873"/>
                </a:lnTo>
                <a:lnTo>
                  <a:pt x="59334" y="19609"/>
                </a:lnTo>
                <a:lnTo>
                  <a:pt x="111773" y="2186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0209" y="5768416"/>
            <a:ext cx="918527" cy="35063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12772" y="5961080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12772" y="59484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39519" y="5800521"/>
            <a:ext cx="237489" cy="25313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39519" y="5800521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256" y="0"/>
                </a:moveTo>
                <a:lnTo>
                  <a:pt x="190494" y="4002"/>
                </a:lnTo>
                <a:lnTo>
                  <a:pt x="207137" y="8674"/>
                </a:lnTo>
                <a:lnTo>
                  <a:pt x="196087" y="67970"/>
                </a:lnTo>
                <a:lnTo>
                  <a:pt x="186308" y="69354"/>
                </a:lnTo>
                <a:lnTo>
                  <a:pt x="174244" y="21501"/>
                </a:lnTo>
                <a:lnTo>
                  <a:pt x="166622" y="19450"/>
                </a:lnTo>
                <a:lnTo>
                  <a:pt x="158416" y="17986"/>
                </a:lnTo>
                <a:lnTo>
                  <a:pt x="149615" y="17107"/>
                </a:lnTo>
                <a:lnTo>
                  <a:pt x="140207" y="16814"/>
                </a:lnTo>
                <a:lnTo>
                  <a:pt x="121848" y="18619"/>
                </a:lnTo>
                <a:lnTo>
                  <a:pt x="79629" y="45681"/>
                </a:lnTo>
                <a:lnTo>
                  <a:pt x="59269" y="101131"/>
                </a:lnTo>
                <a:lnTo>
                  <a:pt x="57912" y="125006"/>
                </a:lnTo>
                <a:lnTo>
                  <a:pt x="59271" y="149909"/>
                </a:lnTo>
                <a:lnTo>
                  <a:pt x="70181" y="191000"/>
                </a:lnTo>
                <a:lnTo>
                  <a:pt x="105981" y="229298"/>
                </a:lnTo>
                <a:lnTo>
                  <a:pt x="140969" y="236664"/>
                </a:lnTo>
                <a:lnTo>
                  <a:pt x="147193" y="236664"/>
                </a:lnTo>
                <a:lnTo>
                  <a:pt x="153924" y="236143"/>
                </a:lnTo>
                <a:lnTo>
                  <a:pt x="161036" y="235115"/>
                </a:lnTo>
                <a:lnTo>
                  <a:pt x="161036" y="189509"/>
                </a:lnTo>
                <a:lnTo>
                  <a:pt x="161036" y="183730"/>
                </a:lnTo>
                <a:lnTo>
                  <a:pt x="161036" y="178473"/>
                </a:lnTo>
                <a:lnTo>
                  <a:pt x="160908" y="173736"/>
                </a:lnTo>
                <a:lnTo>
                  <a:pt x="160908" y="168986"/>
                </a:lnTo>
                <a:lnTo>
                  <a:pt x="160781" y="164655"/>
                </a:lnTo>
                <a:lnTo>
                  <a:pt x="160655" y="160731"/>
                </a:lnTo>
                <a:lnTo>
                  <a:pt x="160655" y="157721"/>
                </a:lnTo>
                <a:lnTo>
                  <a:pt x="159131" y="155816"/>
                </a:lnTo>
                <a:lnTo>
                  <a:pt x="156337" y="155003"/>
                </a:lnTo>
                <a:lnTo>
                  <a:pt x="132842" y="148247"/>
                </a:lnTo>
                <a:lnTo>
                  <a:pt x="132333" y="139573"/>
                </a:lnTo>
                <a:lnTo>
                  <a:pt x="144883" y="139799"/>
                </a:lnTo>
                <a:lnTo>
                  <a:pt x="157956" y="139961"/>
                </a:lnTo>
                <a:lnTo>
                  <a:pt x="171553" y="140060"/>
                </a:lnTo>
                <a:lnTo>
                  <a:pt x="185674" y="140093"/>
                </a:lnTo>
                <a:lnTo>
                  <a:pt x="199987" y="140060"/>
                </a:lnTo>
                <a:lnTo>
                  <a:pt x="213217" y="139961"/>
                </a:lnTo>
                <a:lnTo>
                  <a:pt x="225375" y="139799"/>
                </a:lnTo>
                <a:lnTo>
                  <a:pt x="236474" y="139573"/>
                </a:lnTo>
                <a:lnTo>
                  <a:pt x="237489" y="148247"/>
                </a:lnTo>
                <a:lnTo>
                  <a:pt x="212217" y="163791"/>
                </a:lnTo>
                <a:lnTo>
                  <a:pt x="212217" y="168503"/>
                </a:lnTo>
                <a:lnTo>
                  <a:pt x="212089" y="173291"/>
                </a:lnTo>
                <a:lnTo>
                  <a:pt x="212089" y="178092"/>
                </a:lnTo>
                <a:lnTo>
                  <a:pt x="212089" y="183261"/>
                </a:lnTo>
                <a:lnTo>
                  <a:pt x="212089" y="188810"/>
                </a:lnTo>
                <a:lnTo>
                  <a:pt x="212089" y="243433"/>
                </a:lnTo>
                <a:lnTo>
                  <a:pt x="210819" y="244640"/>
                </a:lnTo>
                <a:lnTo>
                  <a:pt x="192389" y="248357"/>
                </a:lnTo>
                <a:lnTo>
                  <a:pt x="174434" y="251012"/>
                </a:lnTo>
                <a:lnTo>
                  <a:pt x="156956" y="252605"/>
                </a:lnTo>
                <a:lnTo>
                  <a:pt x="139954" y="253136"/>
                </a:lnTo>
                <a:lnTo>
                  <a:pt x="109898" y="251121"/>
                </a:lnTo>
                <a:lnTo>
                  <a:pt x="59122" y="235000"/>
                </a:lnTo>
                <a:lnTo>
                  <a:pt x="21591" y="203172"/>
                </a:lnTo>
                <a:lnTo>
                  <a:pt x="2403" y="158176"/>
                </a:lnTo>
                <a:lnTo>
                  <a:pt x="0" y="130898"/>
                </a:lnTo>
                <a:lnTo>
                  <a:pt x="2403" y="101873"/>
                </a:lnTo>
                <a:lnTo>
                  <a:pt x="21591" y="53805"/>
                </a:lnTo>
                <a:lnTo>
                  <a:pt x="59334" y="19550"/>
                </a:lnTo>
                <a:lnTo>
                  <a:pt x="111773" y="2171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35824" y="3594989"/>
            <a:ext cx="1294765" cy="498475"/>
          </a:xfrm>
          <a:custGeom>
            <a:avLst/>
            <a:gdLst/>
            <a:ahLst/>
            <a:cxnLst/>
            <a:rect l="l" t="t" r="r" b="b"/>
            <a:pathLst>
              <a:path w="1294764" h="498475">
                <a:moveTo>
                  <a:pt x="118414" y="354456"/>
                </a:moveTo>
                <a:lnTo>
                  <a:pt x="0" y="477012"/>
                </a:lnTo>
                <a:lnTo>
                  <a:pt x="169062" y="498221"/>
                </a:lnTo>
                <a:lnTo>
                  <a:pt x="155147" y="458724"/>
                </a:lnTo>
                <a:lnTo>
                  <a:pt x="128219" y="458724"/>
                </a:lnTo>
                <a:lnTo>
                  <a:pt x="111340" y="410844"/>
                </a:lnTo>
                <a:lnTo>
                  <a:pt x="135305" y="402401"/>
                </a:lnTo>
                <a:lnTo>
                  <a:pt x="118414" y="354456"/>
                </a:lnTo>
                <a:close/>
              </a:path>
              <a:path w="1294764" h="498475">
                <a:moveTo>
                  <a:pt x="135305" y="402401"/>
                </a:moveTo>
                <a:lnTo>
                  <a:pt x="111340" y="410844"/>
                </a:lnTo>
                <a:lnTo>
                  <a:pt x="128219" y="458724"/>
                </a:lnTo>
                <a:lnTo>
                  <a:pt x="152174" y="450284"/>
                </a:lnTo>
                <a:lnTo>
                  <a:pt x="135305" y="402401"/>
                </a:lnTo>
                <a:close/>
              </a:path>
              <a:path w="1294764" h="498475">
                <a:moveTo>
                  <a:pt x="152174" y="450284"/>
                </a:moveTo>
                <a:lnTo>
                  <a:pt x="128219" y="458724"/>
                </a:lnTo>
                <a:lnTo>
                  <a:pt x="155147" y="458724"/>
                </a:lnTo>
                <a:lnTo>
                  <a:pt x="152174" y="450284"/>
                </a:lnTo>
                <a:close/>
              </a:path>
              <a:path w="1294764" h="498475">
                <a:moveTo>
                  <a:pt x="1277480" y="0"/>
                </a:moveTo>
                <a:lnTo>
                  <a:pt x="135305" y="402401"/>
                </a:lnTo>
                <a:lnTo>
                  <a:pt x="152174" y="450284"/>
                </a:lnTo>
                <a:lnTo>
                  <a:pt x="1294371" y="47879"/>
                </a:lnTo>
                <a:lnTo>
                  <a:pt x="127748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12797" y="3595115"/>
            <a:ext cx="1223645" cy="495300"/>
          </a:xfrm>
          <a:custGeom>
            <a:avLst/>
            <a:gdLst/>
            <a:ahLst/>
            <a:cxnLst/>
            <a:rect l="l" t="t" r="r" b="b"/>
            <a:pathLst>
              <a:path w="1223645" h="495300">
                <a:moveTo>
                  <a:pt x="1071718" y="447314"/>
                </a:moveTo>
                <a:lnTo>
                  <a:pt x="1053973" y="494919"/>
                </a:lnTo>
                <a:lnTo>
                  <a:pt x="1223390" y="476885"/>
                </a:lnTo>
                <a:lnTo>
                  <a:pt x="1204102" y="456184"/>
                </a:lnTo>
                <a:lnTo>
                  <a:pt x="1095502" y="456184"/>
                </a:lnTo>
                <a:lnTo>
                  <a:pt x="1071718" y="447314"/>
                </a:lnTo>
                <a:close/>
              </a:path>
              <a:path w="1223645" h="495300">
                <a:moveTo>
                  <a:pt x="1089434" y="399789"/>
                </a:moveTo>
                <a:lnTo>
                  <a:pt x="1071718" y="447314"/>
                </a:lnTo>
                <a:lnTo>
                  <a:pt x="1095502" y="456184"/>
                </a:lnTo>
                <a:lnTo>
                  <a:pt x="1113281" y="408686"/>
                </a:lnTo>
                <a:lnTo>
                  <a:pt x="1089434" y="399789"/>
                </a:lnTo>
                <a:close/>
              </a:path>
              <a:path w="1223645" h="495300">
                <a:moveTo>
                  <a:pt x="1107186" y="352171"/>
                </a:moveTo>
                <a:lnTo>
                  <a:pt x="1089434" y="399789"/>
                </a:lnTo>
                <a:lnTo>
                  <a:pt x="1113281" y="408686"/>
                </a:lnTo>
                <a:lnTo>
                  <a:pt x="1095502" y="456184"/>
                </a:lnTo>
                <a:lnTo>
                  <a:pt x="1204102" y="456184"/>
                </a:lnTo>
                <a:lnTo>
                  <a:pt x="1107186" y="352171"/>
                </a:lnTo>
                <a:close/>
              </a:path>
              <a:path w="1223645" h="495300">
                <a:moveTo>
                  <a:pt x="17779" y="0"/>
                </a:moveTo>
                <a:lnTo>
                  <a:pt x="0" y="47625"/>
                </a:lnTo>
                <a:lnTo>
                  <a:pt x="1071718" y="447314"/>
                </a:lnTo>
                <a:lnTo>
                  <a:pt x="1089434" y="399789"/>
                </a:lnTo>
                <a:lnTo>
                  <a:pt x="17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57373" y="5215001"/>
            <a:ext cx="1714500" cy="1000125"/>
          </a:xfrm>
          <a:custGeom>
            <a:avLst/>
            <a:gdLst/>
            <a:ahLst/>
            <a:cxnLst/>
            <a:rect l="l" t="t" r="r" b="b"/>
            <a:pathLst>
              <a:path w="1714500" h="1000125">
                <a:moveTo>
                  <a:pt x="0" y="166624"/>
                </a:moveTo>
                <a:lnTo>
                  <a:pt x="5957" y="122310"/>
                </a:lnTo>
                <a:lnTo>
                  <a:pt x="22770" y="82502"/>
                </a:lnTo>
                <a:lnTo>
                  <a:pt x="48847" y="48783"/>
                </a:lnTo>
                <a:lnTo>
                  <a:pt x="82597" y="22737"/>
                </a:lnTo>
                <a:lnTo>
                  <a:pt x="122428" y="5948"/>
                </a:lnTo>
                <a:lnTo>
                  <a:pt x="166750" y="0"/>
                </a:lnTo>
                <a:lnTo>
                  <a:pt x="1547876" y="0"/>
                </a:lnTo>
                <a:lnTo>
                  <a:pt x="1592189" y="5948"/>
                </a:lnTo>
                <a:lnTo>
                  <a:pt x="1631997" y="22737"/>
                </a:lnTo>
                <a:lnTo>
                  <a:pt x="1665716" y="48783"/>
                </a:lnTo>
                <a:lnTo>
                  <a:pt x="1691762" y="82502"/>
                </a:lnTo>
                <a:lnTo>
                  <a:pt x="1708551" y="122310"/>
                </a:lnTo>
                <a:lnTo>
                  <a:pt x="1714500" y="166624"/>
                </a:lnTo>
                <a:lnTo>
                  <a:pt x="1714500" y="833386"/>
                </a:lnTo>
                <a:lnTo>
                  <a:pt x="1708551" y="877700"/>
                </a:lnTo>
                <a:lnTo>
                  <a:pt x="1691762" y="917521"/>
                </a:lnTo>
                <a:lnTo>
                  <a:pt x="1665716" y="951260"/>
                </a:lnTo>
                <a:lnTo>
                  <a:pt x="1631997" y="977326"/>
                </a:lnTo>
                <a:lnTo>
                  <a:pt x="1592189" y="994131"/>
                </a:lnTo>
                <a:lnTo>
                  <a:pt x="1547876" y="1000086"/>
                </a:lnTo>
                <a:lnTo>
                  <a:pt x="166750" y="1000086"/>
                </a:lnTo>
                <a:lnTo>
                  <a:pt x="122428" y="994131"/>
                </a:lnTo>
                <a:lnTo>
                  <a:pt x="82597" y="977326"/>
                </a:lnTo>
                <a:lnTo>
                  <a:pt x="48847" y="951260"/>
                </a:lnTo>
                <a:lnTo>
                  <a:pt x="22770" y="917521"/>
                </a:lnTo>
                <a:lnTo>
                  <a:pt x="5957" y="877700"/>
                </a:lnTo>
                <a:lnTo>
                  <a:pt x="0" y="833386"/>
                </a:lnTo>
                <a:lnTo>
                  <a:pt x="0" y="16662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70760" y="5163311"/>
            <a:ext cx="1239012" cy="7924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37332" y="5163311"/>
            <a:ext cx="595883" cy="79247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160776" y="5163311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47644" y="5163311"/>
            <a:ext cx="766571" cy="7924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41776" y="5163311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70760" y="5590032"/>
            <a:ext cx="1431036" cy="7924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29355" y="5590032"/>
            <a:ext cx="595883" cy="7924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52800" y="5590032"/>
            <a:ext cx="559308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439667" y="5590032"/>
            <a:ext cx="766572" cy="79248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33800" y="559003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523744" y="5347842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88" y="84962"/>
                </a:moveTo>
                <a:lnTo>
                  <a:pt x="311150" y="84962"/>
                </a:lnTo>
                <a:lnTo>
                  <a:pt x="321182" y="98297"/>
                </a:lnTo>
                <a:lnTo>
                  <a:pt x="325247" y="103504"/>
                </a:lnTo>
                <a:lnTo>
                  <a:pt x="461772" y="274586"/>
                </a:lnTo>
                <a:lnTo>
                  <a:pt x="481711" y="272681"/>
                </a:lnTo>
                <a:lnTo>
                  <a:pt x="481711" y="192785"/>
                </a:lnTo>
                <a:lnTo>
                  <a:pt x="459613" y="192785"/>
                </a:lnTo>
                <a:lnTo>
                  <a:pt x="454787" y="186308"/>
                </a:lnTo>
                <a:lnTo>
                  <a:pt x="449961" y="180212"/>
                </a:lnTo>
                <a:lnTo>
                  <a:pt x="445388" y="174370"/>
                </a:lnTo>
                <a:lnTo>
                  <a:pt x="373988" y="84962"/>
                </a:lnTo>
                <a:close/>
              </a:path>
              <a:path w="629285" h="338454">
                <a:moveTo>
                  <a:pt x="260476" y="29971"/>
                </a:moveTo>
                <a:lnTo>
                  <a:pt x="261112" y="38734"/>
                </a:lnTo>
                <a:lnTo>
                  <a:pt x="284225" y="45592"/>
                </a:lnTo>
                <a:lnTo>
                  <a:pt x="286893" y="46354"/>
                </a:lnTo>
                <a:lnTo>
                  <a:pt x="288289" y="48259"/>
                </a:lnTo>
                <a:lnTo>
                  <a:pt x="288417" y="51307"/>
                </a:lnTo>
                <a:lnTo>
                  <a:pt x="288583" y="57382"/>
                </a:lnTo>
                <a:lnTo>
                  <a:pt x="288704" y="236926"/>
                </a:lnTo>
                <a:lnTo>
                  <a:pt x="288583" y="245323"/>
                </a:lnTo>
                <a:lnTo>
                  <a:pt x="260476" y="264540"/>
                </a:lnTo>
                <a:lnTo>
                  <a:pt x="261366" y="273202"/>
                </a:lnTo>
                <a:lnTo>
                  <a:pt x="292352" y="272714"/>
                </a:lnTo>
                <a:lnTo>
                  <a:pt x="338926" y="272681"/>
                </a:lnTo>
                <a:lnTo>
                  <a:pt x="338328" y="264185"/>
                </a:lnTo>
                <a:lnTo>
                  <a:pt x="316230" y="258114"/>
                </a:lnTo>
                <a:lnTo>
                  <a:pt x="313436" y="257428"/>
                </a:lnTo>
                <a:lnTo>
                  <a:pt x="311912" y="255409"/>
                </a:lnTo>
                <a:lnTo>
                  <a:pt x="311912" y="252056"/>
                </a:lnTo>
                <a:lnTo>
                  <a:pt x="311754" y="245323"/>
                </a:lnTo>
                <a:lnTo>
                  <a:pt x="311628" y="237097"/>
                </a:lnTo>
                <a:lnTo>
                  <a:pt x="311531" y="101345"/>
                </a:lnTo>
                <a:lnTo>
                  <a:pt x="311404" y="93471"/>
                </a:lnTo>
                <a:lnTo>
                  <a:pt x="311150" y="84962"/>
                </a:lnTo>
                <a:lnTo>
                  <a:pt x="373988" y="84962"/>
                </a:lnTo>
                <a:lnTo>
                  <a:pt x="330580" y="30606"/>
                </a:lnTo>
                <a:lnTo>
                  <a:pt x="297814" y="30606"/>
                </a:lnTo>
                <a:lnTo>
                  <a:pt x="260476" y="29971"/>
                </a:lnTo>
                <a:close/>
              </a:path>
              <a:path w="629285" h="338454">
                <a:moveTo>
                  <a:pt x="338926" y="272681"/>
                </a:moveTo>
                <a:lnTo>
                  <a:pt x="300355" y="272681"/>
                </a:lnTo>
                <a:lnTo>
                  <a:pt x="308477" y="272714"/>
                </a:lnTo>
                <a:lnTo>
                  <a:pt x="338963" y="273202"/>
                </a:lnTo>
                <a:lnTo>
                  <a:pt x="338926" y="272681"/>
                </a:lnTo>
                <a:close/>
              </a:path>
              <a:path w="629285" h="338454">
                <a:moveTo>
                  <a:pt x="431673" y="29971"/>
                </a:moveTo>
                <a:lnTo>
                  <a:pt x="432181" y="39115"/>
                </a:lnTo>
                <a:lnTo>
                  <a:pt x="454406" y="45211"/>
                </a:lnTo>
                <a:lnTo>
                  <a:pt x="457326" y="45973"/>
                </a:lnTo>
                <a:lnTo>
                  <a:pt x="458724" y="47751"/>
                </a:lnTo>
                <a:lnTo>
                  <a:pt x="459284" y="180212"/>
                </a:lnTo>
                <a:lnTo>
                  <a:pt x="459407" y="186308"/>
                </a:lnTo>
                <a:lnTo>
                  <a:pt x="459613" y="192785"/>
                </a:lnTo>
                <a:lnTo>
                  <a:pt x="481711" y="192785"/>
                </a:lnTo>
                <a:lnTo>
                  <a:pt x="481764" y="71278"/>
                </a:lnTo>
                <a:lnTo>
                  <a:pt x="481898" y="63753"/>
                </a:lnTo>
                <a:lnTo>
                  <a:pt x="482110" y="56800"/>
                </a:lnTo>
                <a:lnTo>
                  <a:pt x="482345" y="51307"/>
                </a:lnTo>
                <a:lnTo>
                  <a:pt x="482345" y="48259"/>
                </a:lnTo>
                <a:lnTo>
                  <a:pt x="483743" y="46354"/>
                </a:lnTo>
                <a:lnTo>
                  <a:pt x="510031" y="38734"/>
                </a:lnTo>
                <a:lnTo>
                  <a:pt x="509207" y="30606"/>
                </a:lnTo>
                <a:lnTo>
                  <a:pt x="470535" y="30606"/>
                </a:lnTo>
                <a:lnTo>
                  <a:pt x="431673" y="29971"/>
                </a:lnTo>
                <a:close/>
              </a:path>
              <a:path w="629285" h="338454">
                <a:moveTo>
                  <a:pt x="330073" y="29971"/>
                </a:moveTo>
                <a:lnTo>
                  <a:pt x="322335" y="30231"/>
                </a:lnTo>
                <a:lnTo>
                  <a:pt x="306195" y="30561"/>
                </a:lnTo>
                <a:lnTo>
                  <a:pt x="297814" y="30606"/>
                </a:lnTo>
                <a:lnTo>
                  <a:pt x="330580" y="30606"/>
                </a:lnTo>
                <a:lnTo>
                  <a:pt x="330073" y="29971"/>
                </a:lnTo>
                <a:close/>
              </a:path>
              <a:path w="629285" h="338454">
                <a:moveTo>
                  <a:pt x="509143" y="29971"/>
                </a:moveTo>
                <a:lnTo>
                  <a:pt x="470535" y="30606"/>
                </a:lnTo>
                <a:lnTo>
                  <a:pt x="509207" y="30606"/>
                </a:lnTo>
                <a:lnTo>
                  <a:pt x="509143" y="29971"/>
                </a:lnTo>
                <a:close/>
              </a:path>
              <a:path w="629285" h="338454">
                <a:moveTo>
                  <a:pt x="126237" y="29971"/>
                </a:moveTo>
                <a:lnTo>
                  <a:pt x="126745" y="38734"/>
                </a:lnTo>
                <a:lnTo>
                  <a:pt x="152654" y="46354"/>
                </a:lnTo>
                <a:lnTo>
                  <a:pt x="153924" y="48259"/>
                </a:lnTo>
                <a:lnTo>
                  <a:pt x="154050" y="51307"/>
                </a:lnTo>
                <a:lnTo>
                  <a:pt x="154305" y="59562"/>
                </a:lnTo>
                <a:lnTo>
                  <a:pt x="154305" y="242950"/>
                </a:lnTo>
                <a:lnTo>
                  <a:pt x="154050" y="252742"/>
                </a:lnTo>
                <a:lnTo>
                  <a:pt x="153924" y="255523"/>
                </a:lnTo>
                <a:lnTo>
                  <a:pt x="152273" y="257314"/>
                </a:lnTo>
                <a:lnTo>
                  <a:pt x="126237" y="264540"/>
                </a:lnTo>
                <a:lnTo>
                  <a:pt x="127000" y="273202"/>
                </a:lnTo>
                <a:lnTo>
                  <a:pt x="166362" y="272714"/>
                </a:lnTo>
                <a:lnTo>
                  <a:pt x="234538" y="272681"/>
                </a:lnTo>
                <a:lnTo>
                  <a:pt x="234061" y="264540"/>
                </a:lnTo>
                <a:lnTo>
                  <a:pt x="212725" y="258470"/>
                </a:lnTo>
                <a:lnTo>
                  <a:pt x="208914" y="257428"/>
                </a:lnTo>
                <a:lnTo>
                  <a:pt x="206882" y="255409"/>
                </a:lnTo>
                <a:lnTo>
                  <a:pt x="206756" y="247891"/>
                </a:lnTo>
                <a:lnTo>
                  <a:pt x="206504" y="237235"/>
                </a:lnTo>
                <a:lnTo>
                  <a:pt x="206620" y="59562"/>
                </a:lnTo>
                <a:lnTo>
                  <a:pt x="206756" y="54609"/>
                </a:lnTo>
                <a:lnTo>
                  <a:pt x="206756" y="50418"/>
                </a:lnTo>
                <a:lnTo>
                  <a:pt x="207010" y="47624"/>
                </a:lnTo>
                <a:lnTo>
                  <a:pt x="208533" y="45846"/>
                </a:lnTo>
                <a:lnTo>
                  <a:pt x="211328" y="45211"/>
                </a:lnTo>
                <a:lnTo>
                  <a:pt x="234569" y="38734"/>
                </a:lnTo>
                <a:lnTo>
                  <a:pt x="233744" y="30606"/>
                </a:lnTo>
                <a:lnTo>
                  <a:pt x="179578" y="30606"/>
                </a:lnTo>
                <a:lnTo>
                  <a:pt x="138572" y="30231"/>
                </a:lnTo>
                <a:lnTo>
                  <a:pt x="126237" y="29971"/>
                </a:lnTo>
                <a:close/>
              </a:path>
              <a:path w="629285" h="338454">
                <a:moveTo>
                  <a:pt x="234538" y="272681"/>
                </a:moveTo>
                <a:lnTo>
                  <a:pt x="181101" y="272681"/>
                </a:lnTo>
                <a:lnTo>
                  <a:pt x="195439" y="272714"/>
                </a:lnTo>
                <a:lnTo>
                  <a:pt x="234569" y="273202"/>
                </a:lnTo>
                <a:lnTo>
                  <a:pt x="234538" y="272681"/>
                </a:lnTo>
                <a:close/>
              </a:path>
              <a:path w="629285" h="338454">
                <a:moveTo>
                  <a:pt x="233680" y="29971"/>
                </a:moveTo>
                <a:lnTo>
                  <a:pt x="221297" y="30231"/>
                </a:lnTo>
                <a:lnTo>
                  <a:pt x="179578" y="30606"/>
                </a:lnTo>
                <a:lnTo>
                  <a:pt x="233744" y="30606"/>
                </a:lnTo>
                <a:lnTo>
                  <a:pt x="233680" y="29971"/>
                </a:lnTo>
                <a:close/>
              </a:path>
              <a:path w="629285" h="338454">
                <a:moveTo>
                  <a:pt x="543306" y="0"/>
                </a:moveTo>
                <a:lnTo>
                  <a:pt x="535305" y="6857"/>
                </a:lnTo>
                <a:lnTo>
                  <a:pt x="559548" y="40100"/>
                </a:lnTo>
                <a:lnTo>
                  <a:pt x="576849" y="78295"/>
                </a:lnTo>
                <a:lnTo>
                  <a:pt x="587222" y="121443"/>
                </a:lnTo>
                <a:lnTo>
                  <a:pt x="590676" y="169544"/>
                </a:lnTo>
                <a:lnTo>
                  <a:pt x="587222" y="217309"/>
                </a:lnTo>
                <a:lnTo>
                  <a:pt x="576849" y="260211"/>
                </a:lnTo>
                <a:lnTo>
                  <a:pt x="559548" y="298259"/>
                </a:lnTo>
                <a:lnTo>
                  <a:pt x="535305" y="331457"/>
                </a:lnTo>
                <a:lnTo>
                  <a:pt x="543306" y="338391"/>
                </a:lnTo>
                <a:lnTo>
                  <a:pt x="580810" y="302760"/>
                </a:lnTo>
                <a:lnTo>
                  <a:pt x="607599" y="262616"/>
                </a:lnTo>
                <a:lnTo>
                  <a:pt x="623673" y="217958"/>
                </a:lnTo>
                <a:lnTo>
                  <a:pt x="629031" y="168782"/>
                </a:lnTo>
                <a:lnTo>
                  <a:pt x="623673" y="119943"/>
                </a:lnTo>
                <a:lnTo>
                  <a:pt x="607599" y="75533"/>
                </a:lnTo>
                <a:lnTo>
                  <a:pt x="580810" y="35552"/>
                </a:lnTo>
                <a:lnTo>
                  <a:pt x="543306" y="0"/>
                </a:lnTo>
                <a:close/>
              </a:path>
              <a:path w="629285" h="338454">
                <a:moveTo>
                  <a:pt x="85598" y="0"/>
                </a:moveTo>
                <a:lnTo>
                  <a:pt x="48113" y="35599"/>
                </a:lnTo>
                <a:lnTo>
                  <a:pt x="21367" y="75723"/>
                </a:lnTo>
                <a:lnTo>
                  <a:pt x="5337" y="120372"/>
                </a:lnTo>
                <a:lnTo>
                  <a:pt x="0" y="169544"/>
                </a:lnTo>
                <a:lnTo>
                  <a:pt x="5337" y="218387"/>
                </a:lnTo>
                <a:lnTo>
                  <a:pt x="21367" y="262807"/>
                </a:lnTo>
                <a:lnTo>
                  <a:pt x="48113" y="302808"/>
                </a:lnTo>
                <a:lnTo>
                  <a:pt x="85598" y="338391"/>
                </a:lnTo>
                <a:lnTo>
                  <a:pt x="93599" y="331457"/>
                </a:lnTo>
                <a:lnTo>
                  <a:pt x="69355" y="298211"/>
                </a:lnTo>
                <a:lnTo>
                  <a:pt x="52054" y="260021"/>
                </a:lnTo>
                <a:lnTo>
                  <a:pt x="41681" y="216880"/>
                </a:lnTo>
                <a:lnTo>
                  <a:pt x="38226" y="168782"/>
                </a:lnTo>
                <a:lnTo>
                  <a:pt x="41681" y="121015"/>
                </a:lnTo>
                <a:lnTo>
                  <a:pt x="52054" y="78104"/>
                </a:lnTo>
                <a:lnTo>
                  <a:pt x="69355" y="40052"/>
                </a:lnTo>
                <a:lnTo>
                  <a:pt x="93599" y="6857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4220" y="5377815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77" y="259"/>
                </a:lnTo>
                <a:lnTo>
                  <a:pt x="21526" y="460"/>
                </a:lnTo>
                <a:lnTo>
                  <a:pt x="30146" y="589"/>
                </a:lnTo>
                <a:lnTo>
                  <a:pt x="37337" y="635"/>
                </a:lnTo>
                <a:lnTo>
                  <a:pt x="45718" y="589"/>
                </a:lnTo>
                <a:lnTo>
                  <a:pt x="53895" y="460"/>
                </a:lnTo>
                <a:lnTo>
                  <a:pt x="61858" y="259"/>
                </a:lnTo>
                <a:lnTo>
                  <a:pt x="69596" y="0"/>
                </a:lnTo>
                <a:lnTo>
                  <a:pt x="184912" y="144399"/>
                </a:lnTo>
                <a:lnTo>
                  <a:pt x="189484" y="150241"/>
                </a:lnTo>
                <a:lnTo>
                  <a:pt x="194310" y="156337"/>
                </a:lnTo>
                <a:lnTo>
                  <a:pt x="199136" y="162814"/>
                </a:lnTo>
                <a:lnTo>
                  <a:pt x="198881" y="154813"/>
                </a:lnTo>
                <a:lnTo>
                  <a:pt x="198755" y="147066"/>
                </a:lnTo>
                <a:lnTo>
                  <a:pt x="198755" y="139700"/>
                </a:lnTo>
                <a:lnTo>
                  <a:pt x="198755" y="49403"/>
                </a:lnTo>
                <a:lnTo>
                  <a:pt x="193929" y="15240"/>
                </a:lnTo>
                <a:lnTo>
                  <a:pt x="171704" y="9144"/>
                </a:lnTo>
                <a:lnTo>
                  <a:pt x="171196" y="0"/>
                </a:lnTo>
                <a:lnTo>
                  <a:pt x="182608" y="259"/>
                </a:lnTo>
                <a:lnTo>
                  <a:pt x="192865" y="460"/>
                </a:lnTo>
                <a:lnTo>
                  <a:pt x="202003" y="589"/>
                </a:lnTo>
                <a:lnTo>
                  <a:pt x="210058" y="635"/>
                </a:lnTo>
                <a:lnTo>
                  <a:pt x="218180" y="589"/>
                </a:lnTo>
                <a:lnTo>
                  <a:pt x="227314" y="460"/>
                </a:lnTo>
                <a:lnTo>
                  <a:pt x="237472" y="259"/>
                </a:lnTo>
                <a:lnTo>
                  <a:pt x="248666" y="0"/>
                </a:lnTo>
                <a:lnTo>
                  <a:pt x="249555" y="8763"/>
                </a:lnTo>
                <a:lnTo>
                  <a:pt x="225933" y="15621"/>
                </a:lnTo>
                <a:lnTo>
                  <a:pt x="223266" y="16383"/>
                </a:lnTo>
                <a:lnTo>
                  <a:pt x="221869" y="18288"/>
                </a:lnTo>
                <a:lnTo>
                  <a:pt x="221869" y="21336"/>
                </a:lnTo>
                <a:lnTo>
                  <a:pt x="221609" y="27410"/>
                </a:lnTo>
                <a:lnTo>
                  <a:pt x="221408" y="34210"/>
                </a:lnTo>
                <a:lnTo>
                  <a:pt x="221279" y="41749"/>
                </a:lnTo>
                <a:lnTo>
                  <a:pt x="221234" y="50038"/>
                </a:lnTo>
                <a:lnTo>
                  <a:pt x="221234" y="242709"/>
                </a:lnTo>
                <a:lnTo>
                  <a:pt x="201295" y="244614"/>
                </a:lnTo>
                <a:lnTo>
                  <a:pt x="64770" y="73533"/>
                </a:lnTo>
                <a:lnTo>
                  <a:pt x="60706" y="68326"/>
                </a:lnTo>
                <a:lnTo>
                  <a:pt x="56006" y="62103"/>
                </a:lnTo>
                <a:lnTo>
                  <a:pt x="50673" y="54991"/>
                </a:lnTo>
                <a:lnTo>
                  <a:pt x="50927" y="63500"/>
                </a:lnTo>
                <a:lnTo>
                  <a:pt x="51054" y="71374"/>
                </a:lnTo>
                <a:lnTo>
                  <a:pt x="51054" y="78486"/>
                </a:lnTo>
                <a:lnTo>
                  <a:pt x="51054" y="188214"/>
                </a:lnTo>
                <a:lnTo>
                  <a:pt x="51077" y="198040"/>
                </a:lnTo>
                <a:lnTo>
                  <a:pt x="51149" y="206954"/>
                </a:lnTo>
                <a:lnTo>
                  <a:pt x="51268" y="214965"/>
                </a:lnTo>
                <a:lnTo>
                  <a:pt x="51435" y="222084"/>
                </a:lnTo>
                <a:lnTo>
                  <a:pt x="51435" y="225437"/>
                </a:lnTo>
                <a:lnTo>
                  <a:pt x="52959" y="227457"/>
                </a:lnTo>
                <a:lnTo>
                  <a:pt x="55753" y="228142"/>
                </a:lnTo>
                <a:lnTo>
                  <a:pt x="77851" y="234213"/>
                </a:lnTo>
                <a:lnTo>
                  <a:pt x="78486" y="243230"/>
                </a:lnTo>
                <a:lnTo>
                  <a:pt x="67292" y="243004"/>
                </a:lnTo>
                <a:lnTo>
                  <a:pt x="57134" y="242841"/>
                </a:lnTo>
                <a:lnTo>
                  <a:pt x="48000" y="242742"/>
                </a:lnTo>
                <a:lnTo>
                  <a:pt x="39878" y="242709"/>
                </a:lnTo>
                <a:lnTo>
                  <a:pt x="31875" y="242742"/>
                </a:lnTo>
                <a:lnTo>
                  <a:pt x="22717" y="242841"/>
                </a:lnTo>
                <a:lnTo>
                  <a:pt x="12392" y="243004"/>
                </a:lnTo>
                <a:lnTo>
                  <a:pt x="889" y="243230"/>
                </a:lnTo>
                <a:lnTo>
                  <a:pt x="0" y="234569"/>
                </a:lnTo>
                <a:lnTo>
                  <a:pt x="28225" y="207125"/>
                </a:lnTo>
                <a:lnTo>
                  <a:pt x="28321" y="188214"/>
                </a:lnTo>
                <a:lnTo>
                  <a:pt x="28321" y="50038"/>
                </a:lnTo>
                <a:lnTo>
                  <a:pt x="23749" y="15621"/>
                </a:lnTo>
                <a:lnTo>
                  <a:pt x="635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649982" y="537781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5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8008" y="589"/>
                </a:lnTo>
                <a:lnTo>
                  <a:pt x="81915" y="460"/>
                </a:lnTo>
                <a:lnTo>
                  <a:pt x="95059" y="259"/>
                </a:lnTo>
                <a:lnTo>
                  <a:pt x="107442" y="0"/>
                </a:lnTo>
                <a:lnTo>
                  <a:pt x="108331" y="8763"/>
                </a:lnTo>
                <a:lnTo>
                  <a:pt x="85090" y="15240"/>
                </a:lnTo>
                <a:lnTo>
                  <a:pt x="82295" y="15875"/>
                </a:lnTo>
                <a:lnTo>
                  <a:pt x="80772" y="17653"/>
                </a:lnTo>
                <a:lnTo>
                  <a:pt x="80518" y="20447"/>
                </a:lnTo>
                <a:lnTo>
                  <a:pt x="80518" y="24638"/>
                </a:lnTo>
                <a:lnTo>
                  <a:pt x="80391" y="29083"/>
                </a:lnTo>
                <a:lnTo>
                  <a:pt x="80263" y="33909"/>
                </a:lnTo>
                <a:lnTo>
                  <a:pt x="80263" y="38608"/>
                </a:lnTo>
                <a:lnTo>
                  <a:pt x="80263" y="43815"/>
                </a:lnTo>
                <a:lnTo>
                  <a:pt x="80263" y="207137"/>
                </a:lnTo>
                <a:lnTo>
                  <a:pt x="80391" y="212826"/>
                </a:lnTo>
                <a:lnTo>
                  <a:pt x="80518" y="217919"/>
                </a:lnTo>
                <a:lnTo>
                  <a:pt x="80518" y="222427"/>
                </a:lnTo>
                <a:lnTo>
                  <a:pt x="80644" y="225437"/>
                </a:lnTo>
                <a:lnTo>
                  <a:pt x="82676" y="227457"/>
                </a:lnTo>
                <a:lnTo>
                  <a:pt x="86487" y="228498"/>
                </a:lnTo>
                <a:lnTo>
                  <a:pt x="107823" y="234569"/>
                </a:lnTo>
                <a:lnTo>
                  <a:pt x="108331" y="243230"/>
                </a:lnTo>
                <a:lnTo>
                  <a:pt x="95922" y="243004"/>
                </a:lnTo>
                <a:lnTo>
                  <a:pt x="82883" y="242841"/>
                </a:lnTo>
                <a:lnTo>
                  <a:pt x="69201" y="242742"/>
                </a:lnTo>
                <a:lnTo>
                  <a:pt x="54863" y="242709"/>
                </a:lnTo>
                <a:lnTo>
                  <a:pt x="40124" y="242742"/>
                </a:lnTo>
                <a:lnTo>
                  <a:pt x="26193" y="242841"/>
                </a:lnTo>
                <a:lnTo>
                  <a:pt x="13073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67" y="212979"/>
                </a:lnTo>
                <a:lnTo>
                  <a:pt x="28067" y="207264"/>
                </a:lnTo>
                <a:lnTo>
                  <a:pt x="28193" y="201549"/>
                </a:lnTo>
                <a:lnTo>
                  <a:pt x="28193" y="38989"/>
                </a:lnTo>
                <a:lnTo>
                  <a:pt x="28067" y="34290"/>
                </a:lnTo>
                <a:lnTo>
                  <a:pt x="28067" y="29591"/>
                </a:lnTo>
                <a:lnTo>
                  <a:pt x="27940" y="25273"/>
                </a:lnTo>
                <a:lnTo>
                  <a:pt x="27812" y="21336"/>
                </a:lnTo>
                <a:lnTo>
                  <a:pt x="27686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59048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0" y="0"/>
                </a:moveTo>
                <a:lnTo>
                  <a:pt x="45505" y="35552"/>
                </a:lnTo>
                <a:lnTo>
                  <a:pt x="72294" y="75533"/>
                </a:lnTo>
                <a:lnTo>
                  <a:pt x="88368" y="119943"/>
                </a:lnTo>
                <a:lnTo>
                  <a:pt x="93725" y="168782"/>
                </a:lnTo>
                <a:lnTo>
                  <a:pt x="88368" y="217958"/>
                </a:lnTo>
                <a:lnTo>
                  <a:pt x="72294" y="262616"/>
                </a:lnTo>
                <a:lnTo>
                  <a:pt x="45505" y="302760"/>
                </a:lnTo>
                <a:lnTo>
                  <a:pt x="8000" y="338391"/>
                </a:lnTo>
                <a:lnTo>
                  <a:pt x="0" y="331457"/>
                </a:lnTo>
                <a:lnTo>
                  <a:pt x="24243" y="298259"/>
                </a:lnTo>
                <a:lnTo>
                  <a:pt x="41544" y="260211"/>
                </a:lnTo>
                <a:lnTo>
                  <a:pt x="51917" y="217309"/>
                </a:lnTo>
                <a:lnTo>
                  <a:pt x="55371" y="169544"/>
                </a:lnTo>
                <a:lnTo>
                  <a:pt x="51917" y="121443"/>
                </a:lnTo>
                <a:lnTo>
                  <a:pt x="41544" y="78295"/>
                </a:lnTo>
                <a:lnTo>
                  <a:pt x="24243" y="40100"/>
                </a:lnTo>
                <a:lnTo>
                  <a:pt x="0" y="6857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23744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598" y="0"/>
                </a:moveTo>
                <a:lnTo>
                  <a:pt x="93599" y="6857"/>
                </a:lnTo>
                <a:lnTo>
                  <a:pt x="69355" y="40052"/>
                </a:lnTo>
                <a:lnTo>
                  <a:pt x="52054" y="78104"/>
                </a:lnTo>
                <a:lnTo>
                  <a:pt x="41681" y="121015"/>
                </a:lnTo>
                <a:lnTo>
                  <a:pt x="38226" y="168782"/>
                </a:lnTo>
                <a:lnTo>
                  <a:pt x="41681" y="216880"/>
                </a:lnTo>
                <a:lnTo>
                  <a:pt x="52054" y="260021"/>
                </a:lnTo>
                <a:lnTo>
                  <a:pt x="69355" y="298211"/>
                </a:lnTo>
                <a:lnTo>
                  <a:pt x="93599" y="331457"/>
                </a:lnTo>
                <a:lnTo>
                  <a:pt x="85598" y="338391"/>
                </a:lnTo>
                <a:lnTo>
                  <a:pt x="48113" y="302808"/>
                </a:lnTo>
                <a:lnTo>
                  <a:pt x="21367" y="262807"/>
                </a:lnTo>
                <a:lnTo>
                  <a:pt x="5337" y="218387"/>
                </a:lnTo>
                <a:lnTo>
                  <a:pt x="0" y="169544"/>
                </a:lnTo>
                <a:lnTo>
                  <a:pt x="5337" y="120372"/>
                </a:lnTo>
                <a:lnTo>
                  <a:pt x="21367" y="75723"/>
                </a:lnTo>
                <a:lnTo>
                  <a:pt x="48113" y="35599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78123" y="5534322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78123" y="5521665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763"/>
                </a:lnTo>
                <a:lnTo>
                  <a:pt x="26416" y="16383"/>
                </a:lnTo>
                <a:lnTo>
                  <a:pt x="27686" y="18288"/>
                </a:lnTo>
                <a:lnTo>
                  <a:pt x="27813" y="21336"/>
                </a:lnTo>
                <a:lnTo>
                  <a:pt x="27979" y="27410"/>
                </a:lnTo>
                <a:lnTo>
                  <a:pt x="28099" y="207040"/>
                </a:lnTo>
                <a:lnTo>
                  <a:pt x="27979" y="215351"/>
                </a:lnTo>
                <a:lnTo>
                  <a:pt x="0" y="234569"/>
                </a:lnTo>
                <a:lnTo>
                  <a:pt x="762" y="243230"/>
                </a:lnTo>
                <a:lnTo>
                  <a:pt x="40266" y="242742"/>
                </a:lnTo>
                <a:lnTo>
                  <a:pt x="105633" y="242709"/>
                </a:lnTo>
                <a:lnTo>
                  <a:pt x="105156" y="234569"/>
                </a:lnTo>
                <a:lnTo>
                  <a:pt x="85090" y="228498"/>
                </a:lnTo>
                <a:lnTo>
                  <a:pt x="82169" y="227685"/>
                </a:lnTo>
                <a:lnTo>
                  <a:pt x="80645" y="225666"/>
                </a:lnTo>
                <a:lnTo>
                  <a:pt x="80518" y="222427"/>
                </a:lnTo>
                <a:lnTo>
                  <a:pt x="80343" y="207040"/>
                </a:lnTo>
                <a:lnTo>
                  <a:pt x="80264" y="123952"/>
                </a:lnTo>
                <a:lnTo>
                  <a:pt x="235459" y="123952"/>
                </a:lnTo>
                <a:lnTo>
                  <a:pt x="235459" y="105537"/>
                </a:lnTo>
                <a:lnTo>
                  <a:pt x="80264" y="105537"/>
                </a:lnTo>
                <a:lnTo>
                  <a:pt x="80343" y="33686"/>
                </a:lnTo>
                <a:lnTo>
                  <a:pt x="80518" y="20066"/>
                </a:lnTo>
                <a:lnTo>
                  <a:pt x="80645" y="17272"/>
                </a:lnTo>
                <a:lnTo>
                  <a:pt x="82169" y="15494"/>
                </a:lnTo>
                <a:lnTo>
                  <a:pt x="85090" y="14732"/>
                </a:lnTo>
                <a:lnTo>
                  <a:pt x="105664" y="8763"/>
                </a:lnTo>
                <a:lnTo>
                  <a:pt x="104721" y="635"/>
                </a:lnTo>
                <a:lnTo>
                  <a:pt x="53340" y="635"/>
                </a:lnTo>
                <a:lnTo>
                  <a:pt x="12334" y="259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09"/>
                </a:moveTo>
                <a:lnTo>
                  <a:pt x="54864" y="242709"/>
                </a:lnTo>
                <a:lnTo>
                  <a:pt x="69052" y="242742"/>
                </a:lnTo>
                <a:lnTo>
                  <a:pt x="105664" y="243230"/>
                </a:lnTo>
                <a:lnTo>
                  <a:pt x="105633" y="242709"/>
                </a:lnTo>
                <a:close/>
              </a:path>
              <a:path w="264160" h="243839">
                <a:moveTo>
                  <a:pt x="235459" y="123952"/>
                </a:moveTo>
                <a:lnTo>
                  <a:pt x="183515" y="123952"/>
                </a:lnTo>
                <a:lnTo>
                  <a:pt x="183435" y="207040"/>
                </a:lnTo>
                <a:lnTo>
                  <a:pt x="183261" y="222427"/>
                </a:lnTo>
                <a:lnTo>
                  <a:pt x="183134" y="225666"/>
                </a:lnTo>
                <a:lnTo>
                  <a:pt x="181610" y="227685"/>
                </a:lnTo>
                <a:lnTo>
                  <a:pt x="178689" y="228498"/>
                </a:lnTo>
                <a:lnTo>
                  <a:pt x="157861" y="234569"/>
                </a:lnTo>
                <a:lnTo>
                  <a:pt x="158750" y="243230"/>
                </a:lnTo>
                <a:lnTo>
                  <a:pt x="194772" y="242742"/>
                </a:lnTo>
                <a:lnTo>
                  <a:pt x="263621" y="242709"/>
                </a:lnTo>
                <a:lnTo>
                  <a:pt x="263144" y="234569"/>
                </a:lnTo>
                <a:lnTo>
                  <a:pt x="240665" y="228142"/>
                </a:lnTo>
                <a:lnTo>
                  <a:pt x="237617" y="227228"/>
                </a:lnTo>
                <a:lnTo>
                  <a:pt x="235966" y="225437"/>
                </a:lnTo>
                <a:lnTo>
                  <a:pt x="235712" y="222770"/>
                </a:lnTo>
                <a:lnTo>
                  <a:pt x="235565" y="215351"/>
                </a:lnTo>
                <a:lnTo>
                  <a:pt x="235459" y="123952"/>
                </a:lnTo>
                <a:close/>
              </a:path>
              <a:path w="264160" h="243839">
                <a:moveTo>
                  <a:pt x="263621" y="242709"/>
                </a:moveTo>
                <a:lnTo>
                  <a:pt x="208915" y="242709"/>
                </a:lnTo>
                <a:lnTo>
                  <a:pt x="223557" y="242742"/>
                </a:lnTo>
                <a:lnTo>
                  <a:pt x="263652" y="243230"/>
                </a:lnTo>
                <a:lnTo>
                  <a:pt x="263621" y="242709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763"/>
                </a:lnTo>
                <a:lnTo>
                  <a:pt x="178689" y="14732"/>
                </a:lnTo>
                <a:lnTo>
                  <a:pt x="181610" y="15494"/>
                </a:lnTo>
                <a:lnTo>
                  <a:pt x="183134" y="17272"/>
                </a:lnTo>
                <a:lnTo>
                  <a:pt x="183261" y="20066"/>
                </a:lnTo>
                <a:lnTo>
                  <a:pt x="183435" y="33686"/>
                </a:lnTo>
                <a:lnTo>
                  <a:pt x="183515" y="105537"/>
                </a:lnTo>
                <a:lnTo>
                  <a:pt x="235459" y="105537"/>
                </a:lnTo>
                <a:lnTo>
                  <a:pt x="235565" y="27410"/>
                </a:lnTo>
                <a:lnTo>
                  <a:pt x="263652" y="8763"/>
                </a:lnTo>
                <a:lnTo>
                  <a:pt x="262827" y="635"/>
                </a:lnTo>
                <a:lnTo>
                  <a:pt x="209931" y="635"/>
                </a:lnTo>
                <a:lnTo>
                  <a:pt x="169390" y="259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460"/>
                </a:lnTo>
                <a:lnTo>
                  <a:pt x="53340" y="635"/>
                </a:lnTo>
                <a:lnTo>
                  <a:pt x="104721" y="635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50614" y="259"/>
                </a:lnTo>
                <a:lnTo>
                  <a:pt x="209931" y="635"/>
                </a:lnTo>
                <a:lnTo>
                  <a:pt x="262827" y="635"/>
                </a:lnTo>
                <a:lnTo>
                  <a:pt x="26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7839" y="589"/>
                </a:lnTo>
                <a:lnTo>
                  <a:pt x="81232" y="460"/>
                </a:lnTo>
                <a:lnTo>
                  <a:pt x="93505" y="259"/>
                </a:lnTo>
                <a:lnTo>
                  <a:pt x="104648" y="0"/>
                </a:lnTo>
                <a:lnTo>
                  <a:pt x="105664" y="8763"/>
                </a:lnTo>
                <a:lnTo>
                  <a:pt x="85090" y="14732"/>
                </a:lnTo>
                <a:lnTo>
                  <a:pt x="82169" y="15494"/>
                </a:lnTo>
                <a:lnTo>
                  <a:pt x="80645" y="17272"/>
                </a:lnTo>
                <a:lnTo>
                  <a:pt x="80264" y="49403"/>
                </a:lnTo>
                <a:lnTo>
                  <a:pt x="80264" y="105537"/>
                </a:lnTo>
                <a:lnTo>
                  <a:pt x="183515" y="105537"/>
                </a:lnTo>
                <a:lnTo>
                  <a:pt x="183515" y="49403"/>
                </a:lnTo>
                <a:lnTo>
                  <a:pt x="178689" y="14732"/>
                </a:lnTo>
                <a:lnTo>
                  <a:pt x="158369" y="8763"/>
                </a:lnTo>
                <a:lnTo>
                  <a:pt x="157861" y="0"/>
                </a:lnTo>
                <a:lnTo>
                  <a:pt x="169390" y="259"/>
                </a:lnTo>
                <a:lnTo>
                  <a:pt x="181895" y="460"/>
                </a:lnTo>
                <a:lnTo>
                  <a:pt x="195401" y="589"/>
                </a:lnTo>
                <a:lnTo>
                  <a:pt x="209931" y="635"/>
                </a:lnTo>
                <a:lnTo>
                  <a:pt x="224222" y="589"/>
                </a:lnTo>
                <a:lnTo>
                  <a:pt x="237775" y="460"/>
                </a:lnTo>
                <a:lnTo>
                  <a:pt x="250614" y="259"/>
                </a:lnTo>
                <a:lnTo>
                  <a:pt x="262763" y="0"/>
                </a:lnTo>
                <a:lnTo>
                  <a:pt x="263652" y="8763"/>
                </a:lnTo>
                <a:lnTo>
                  <a:pt x="240030" y="15621"/>
                </a:lnTo>
                <a:lnTo>
                  <a:pt x="237363" y="16383"/>
                </a:lnTo>
                <a:lnTo>
                  <a:pt x="235966" y="18288"/>
                </a:lnTo>
                <a:lnTo>
                  <a:pt x="235458" y="50038"/>
                </a:lnTo>
                <a:lnTo>
                  <a:pt x="235458" y="188214"/>
                </a:lnTo>
                <a:lnTo>
                  <a:pt x="237617" y="227228"/>
                </a:lnTo>
                <a:lnTo>
                  <a:pt x="263144" y="234569"/>
                </a:lnTo>
                <a:lnTo>
                  <a:pt x="263652" y="243230"/>
                </a:lnTo>
                <a:lnTo>
                  <a:pt x="250938" y="243004"/>
                </a:lnTo>
                <a:lnTo>
                  <a:pt x="237569" y="242841"/>
                </a:lnTo>
                <a:lnTo>
                  <a:pt x="223557" y="242742"/>
                </a:lnTo>
                <a:lnTo>
                  <a:pt x="208915" y="242709"/>
                </a:lnTo>
                <a:lnTo>
                  <a:pt x="194772" y="242742"/>
                </a:lnTo>
                <a:lnTo>
                  <a:pt x="181689" y="242841"/>
                </a:lnTo>
                <a:lnTo>
                  <a:pt x="169677" y="243004"/>
                </a:lnTo>
                <a:lnTo>
                  <a:pt x="158750" y="243230"/>
                </a:lnTo>
                <a:lnTo>
                  <a:pt x="157861" y="234569"/>
                </a:lnTo>
                <a:lnTo>
                  <a:pt x="178689" y="228498"/>
                </a:lnTo>
                <a:lnTo>
                  <a:pt x="181610" y="227685"/>
                </a:lnTo>
                <a:lnTo>
                  <a:pt x="183134" y="225666"/>
                </a:lnTo>
                <a:lnTo>
                  <a:pt x="183515" y="188214"/>
                </a:lnTo>
                <a:lnTo>
                  <a:pt x="183515" y="123952"/>
                </a:lnTo>
                <a:lnTo>
                  <a:pt x="80264" y="123952"/>
                </a:lnTo>
                <a:lnTo>
                  <a:pt x="80264" y="188214"/>
                </a:lnTo>
                <a:lnTo>
                  <a:pt x="82169" y="227685"/>
                </a:lnTo>
                <a:lnTo>
                  <a:pt x="85090" y="228498"/>
                </a:lnTo>
                <a:lnTo>
                  <a:pt x="105156" y="234569"/>
                </a:lnTo>
                <a:lnTo>
                  <a:pt x="105664" y="243230"/>
                </a:lnTo>
                <a:lnTo>
                  <a:pt x="94476" y="243004"/>
                </a:lnTo>
                <a:lnTo>
                  <a:pt x="82264" y="242841"/>
                </a:lnTo>
                <a:lnTo>
                  <a:pt x="69052" y="242742"/>
                </a:lnTo>
                <a:lnTo>
                  <a:pt x="54864" y="242709"/>
                </a:lnTo>
                <a:lnTo>
                  <a:pt x="40266" y="242742"/>
                </a:lnTo>
                <a:lnTo>
                  <a:pt x="26384" y="242841"/>
                </a:lnTo>
                <a:lnTo>
                  <a:pt x="13215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98" y="207125"/>
                </a:lnTo>
                <a:lnTo>
                  <a:pt x="28194" y="188214"/>
                </a:lnTo>
                <a:lnTo>
                  <a:pt x="28194" y="50038"/>
                </a:lnTo>
                <a:lnTo>
                  <a:pt x="23749" y="15621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17648" y="5768416"/>
            <a:ext cx="918590" cy="35063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70147" y="596108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470147" y="59484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839"/>
                </a:lnTo>
                <a:lnTo>
                  <a:pt x="26416" y="16408"/>
                </a:lnTo>
                <a:lnTo>
                  <a:pt x="27686" y="18326"/>
                </a:lnTo>
                <a:lnTo>
                  <a:pt x="27812" y="21323"/>
                </a:lnTo>
                <a:lnTo>
                  <a:pt x="27979" y="27414"/>
                </a:lnTo>
                <a:lnTo>
                  <a:pt x="28099" y="207062"/>
                </a:lnTo>
                <a:lnTo>
                  <a:pt x="27979" y="215373"/>
                </a:lnTo>
                <a:lnTo>
                  <a:pt x="0" y="234594"/>
                </a:lnTo>
                <a:lnTo>
                  <a:pt x="762" y="243255"/>
                </a:lnTo>
                <a:lnTo>
                  <a:pt x="40266" y="242768"/>
                </a:lnTo>
                <a:lnTo>
                  <a:pt x="105633" y="242735"/>
                </a:lnTo>
                <a:lnTo>
                  <a:pt x="105156" y="234594"/>
                </a:lnTo>
                <a:lnTo>
                  <a:pt x="85090" y="228523"/>
                </a:lnTo>
                <a:lnTo>
                  <a:pt x="82169" y="227710"/>
                </a:lnTo>
                <a:lnTo>
                  <a:pt x="80645" y="225691"/>
                </a:lnTo>
                <a:lnTo>
                  <a:pt x="80518" y="222453"/>
                </a:lnTo>
                <a:lnTo>
                  <a:pt x="80343" y="207062"/>
                </a:lnTo>
                <a:lnTo>
                  <a:pt x="80264" y="123964"/>
                </a:lnTo>
                <a:lnTo>
                  <a:pt x="235459" y="123964"/>
                </a:lnTo>
                <a:lnTo>
                  <a:pt x="235459" y="105587"/>
                </a:lnTo>
                <a:lnTo>
                  <a:pt x="80264" y="105587"/>
                </a:lnTo>
                <a:lnTo>
                  <a:pt x="80343" y="33680"/>
                </a:lnTo>
                <a:lnTo>
                  <a:pt x="80518" y="20116"/>
                </a:lnTo>
                <a:lnTo>
                  <a:pt x="80645" y="17335"/>
                </a:lnTo>
                <a:lnTo>
                  <a:pt x="82169" y="15544"/>
                </a:lnTo>
                <a:lnTo>
                  <a:pt x="105664" y="8839"/>
                </a:lnTo>
                <a:lnTo>
                  <a:pt x="104728" y="698"/>
                </a:lnTo>
                <a:lnTo>
                  <a:pt x="53340" y="698"/>
                </a:lnTo>
                <a:lnTo>
                  <a:pt x="25336" y="520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35"/>
                </a:moveTo>
                <a:lnTo>
                  <a:pt x="54864" y="242735"/>
                </a:lnTo>
                <a:lnTo>
                  <a:pt x="69052" y="242768"/>
                </a:lnTo>
                <a:lnTo>
                  <a:pt x="105664" y="243255"/>
                </a:lnTo>
                <a:lnTo>
                  <a:pt x="105633" y="242735"/>
                </a:lnTo>
                <a:close/>
              </a:path>
              <a:path w="264160" h="243839">
                <a:moveTo>
                  <a:pt x="235459" y="123964"/>
                </a:moveTo>
                <a:lnTo>
                  <a:pt x="183515" y="123964"/>
                </a:lnTo>
                <a:lnTo>
                  <a:pt x="183435" y="207062"/>
                </a:lnTo>
                <a:lnTo>
                  <a:pt x="183261" y="222453"/>
                </a:lnTo>
                <a:lnTo>
                  <a:pt x="183134" y="225691"/>
                </a:lnTo>
                <a:lnTo>
                  <a:pt x="181610" y="227710"/>
                </a:lnTo>
                <a:lnTo>
                  <a:pt x="178689" y="228523"/>
                </a:lnTo>
                <a:lnTo>
                  <a:pt x="157861" y="234594"/>
                </a:lnTo>
                <a:lnTo>
                  <a:pt x="158750" y="243255"/>
                </a:lnTo>
                <a:lnTo>
                  <a:pt x="194772" y="242768"/>
                </a:lnTo>
                <a:lnTo>
                  <a:pt x="263621" y="242735"/>
                </a:lnTo>
                <a:lnTo>
                  <a:pt x="263144" y="234594"/>
                </a:lnTo>
                <a:lnTo>
                  <a:pt x="240665" y="228168"/>
                </a:lnTo>
                <a:lnTo>
                  <a:pt x="237617" y="227253"/>
                </a:lnTo>
                <a:lnTo>
                  <a:pt x="235966" y="225463"/>
                </a:lnTo>
                <a:lnTo>
                  <a:pt x="235712" y="222796"/>
                </a:lnTo>
                <a:lnTo>
                  <a:pt x="235565" y="215373"/>
                </a:lnTo>
                <a:lnTo>
                  <a:pt x="235459" y="123964"/>
                </a:lnTo>
                <a:close/>
              </a:path>
              <a:path w="264160" h="243839">
                <a:moveTo>
                  <a:pt x="263621" y="242735"/>
                </a:moveTo>
                <a:lnTo>
                  <a:pt x="208915" y="242735"/>
                </a:lnTo>
                <a:lnTo>
                  <a:pt x="263652" y="243255"/>
                </a:lnTo>
                <a:lnTo>
                  <a:pt x="263621" y="242735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839"/>
                </a:lnTo>
                <a:lnTo>
                  <a:pt x="178689" y="14731"/>
                </a:lnTo>
                <a:lnTo>
                  <a:pt x="181610" y="15544"/>
                </a:lnTo>
                <a:lnTo>
                  <a:pt x="183134" y="17335"/>
                </a:lnTo>
                <a:lnTo>
                  <a:pt x="183261" y="20116"/>
                </a:lnTo>
                <a:lnTo>
                  <a:pt x="183435" y="33680"/>
                </a:lnTo>
                <a:lnTo>
                  <a:pt x="183515" y="105587"/>
                </a:lnTo>
                <a:lnTo>
                  <a:pt x="235459" y="105587"/>
                </a:lnTo>
                <a:lnTo>
                  <a:pt x="235565" y="27414"/>
                </a:lnTo>
                <a:lnTo>
                  <a:pt x="263652" y="8839"/>
                </a:lnTo>
                <a:lnTo>
                  <a:pt x="262833" y="698"/>
                </a:lnTo>
                <a:lnTo>
                  <a:pt x="209931" y="698"/>
                </a:lnTo>
                <a:lnTo>
                  <a:pt x="181895" y="520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520"/>
                </a:lnTo>
                <a:lnTo>
                  <a:pt x="53340" y="698"/>
                </a:lnTo>
                <a:lnTo>
                  <a:pt x="104728" y="698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37775" y="520"/>
                </a:lnTo>
                <a:lnTo>
                  <a:pt x="209931" y="698"/>
                </a:lnTo>
                <a:lnTo>
                  <a:pt x="262833" y="698"/>
                </a:lnTo>
                <a:lnTo>
                  <a:pt x="26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302"/>
                </a:lnTo>
                <a:lnTo>
                  <a:pt x="25336" y="520"/>
                </a:lnTo>
                <a:lnTo>
                  <a:pt x="39004" y="653"/>
                </a:lnTo>
                <a:lnTo>
                  <a:pt x="53340" y="698"/>
                </a:lnTo>
                <a:lnTo>
                  <a:pt x="67839" y="653"/>
                </a:lnTo>
                <a:lnTo>
                  <a:pt x="81232" y="520"/>
                </a:lnTo>
                <a:lnTo>
                  <a:pt x="93505" y="302"/>
                </a:lnTo>
                <a:lnTo>
                  <a:pt x="104648" y="0"/>
                </a:lnTo>
                <a:lnTo>
                  <a:pt x="105664" y="8839"/>
                </a:lnTo>
                <a:lnTo>
                  <a:pt x="85090" y="14731"/>
                </a:lnTo>
                <a:lnTo>
                  <a:pt x="82169" y="15544"/>
                </a:lnTo>
                <a:lnTo>
                  <a:pt x="80645" y="17335"/>
                </a:lnTo>
                <a:lnTo>
                  <a:pt x="80264" y="49415"/>
                </a:lnTo>
                <a:lnTo>
                  <a:pt x="80264" y="105587"/>
                </a:lnTo>
                <a:lnTo>
                  <a:pt x="183515" y="105587"/>
                </a:lnTo>
                <a:lnTo>
                  <a:pt x="183515" y="49415"/>
                </a:lnTo>
                <a:lnTo>
                  <a:pt x="178689" y="14731"/>
                </a:lnTo>
                <a:lnTo>
                  <a:pt x="158369" y="8839"/>
                </a:lnTo>
                <a:lnTo>
                  <a:pt x="157861" y="0"/>
                </a:lnTo>
                <a:lnTo>
                  <a:pt x="169390" y="302"/>
                </a:lnTo>
                <a:lnTo>
                  <a:pt x="181895" y="520"/>
                </a:lnTo>
                <a:lnTo>
                  <a:pt x="195401" y="653"/>
                </a:lnTo>
                <a:lnTo>
                  <a:pt x="209931" y="698"/>
                </a:lnTo>
                <a:lnTo>
                  <a:pt x="224222" y="653"/>
                </a:lnTo>
                <a:lnTo>
                  <a:pt x="237775" y="520"/>
                </a:lnTo>
                <a:lnTo>
                  <a:pt x="250614" y="302"/>
                </a:lnTo>
                <a:lnTo>
                  <a:pt x="262763" y="0"/>
                </a:lnTo>
                <a:lnTo>
                  <a:pt x="263652" y="8839"/>
                </a:lnTo>
                <a:lnTo>
                  <a:pt x="235461" y="41802"/>
                </a:lnTo>
                <a:lnTo>
                  <a:pt x="235458" y="50101"/>
                </a:lnTo>
                <a:lnTo>
                  <a:pt x="235458" y="188290"/>
                </a:lnTo>
                <a:lnTo>
                  <a:pt x="237617" y="227253"/>
                </a:lnTo>
                <a:lnTo>
                  <a:pt x="263144" y="234594"/>
                </a:lnTo>
                <a:lnTo>
                  <a:pt x="263652" y="243255"/>
                </a:lnTo>
                <a:lnTo>
                  <a:pt x="250938" y="243029"/>
                </a:lnTo>
                <a:lnTo>
                  <a:pt x="237569" y="242866"/>
                </a:lnTo>
                <a:lnTo>
                  <a:pt x="223557" y="242768"/>
                </a:lnTo>
                <a:lnTo>
                  <a:pt x="208915" y="242735"/>
                </a:lnTo>
                <a:lnTo>
                  <a:pt x="194772" y="242768"/>
                </a:lnTo>
                <a:lnTo>
                  <a:pt x="181689" y="242866"/>
                </a:lnTo>
                <a:lnTo>
                  <a:pt x="169677" y="243029"/>
                </a:lnTo>
                <a:lnTo>
                  <a:pt x="158750" y="243255"/>
                </a:lnTo>
                <a:lnTo>
                  <a:pt x="157861" y="234594"/>
                </a:lnTo>
                <a:lnTo>
                  <a:pt x="178689" y="228523"/>
                </a:lnTo>
                <a:lnTo>
                  <a:pt x="181610" y="227710"/>
                </a:lnTo>
                <a:lnTo>
                  <a:pt x="183134" y="225691"/>
                </a:lnTo>
                <a:lnTo>
                  <a:pt x="183515" y="188290"/>
                </a:lnTo>
                <a:lnTo>
                  <a:pt x="183515" y="123964"/>
                </a:lnTo>
                <a:lnTo>
                  <a:pt x="80264" y="123964"/>
                </a:lnTo>
                <a:lnTo>
                  <a:pt x="80264" y="188290"/>
                </a:lnTo>
                <a:lnTo>
                  <a:pt x="82169" y="227710"/>
                </a:lnTo>
                <a:lnTo>
                  <a:pt x="85090" y="228523"/>
                </a:lnTo>
                <a:lnTo>
                  <a:pt x="105156" y="234594"/>
                </a:lnTo>
                <a:lnTo>
                  <a:pt x="105664" y="243255"/>
                </a:lnTo>
                <a:lnTo>
                  <a:pt x="94476" y="243029"/>
                </a:lnTo>
                <a:lnTo>
                  <a:pt x="82264" y="242866"/>
                </a:lnTo>
                <a:lnTo>
                  <a:pt x="69052" y="242768"/>
                </a:lnTo>
                <a:lnTo>
                  <a:pt x="54864" y="242735"/>
                </a:lnTo>
                <a:lnTo>
                  <a:pt x="40266" y="242768"/>
                </a:lnTo>
                <a:lnTo>
                  <a:pt x="26384" y="242866"/>
                </a:lnTo>
                <a:lnTo>
                  <a:pt x="13215" y="243029"/>
                </a:lnTo>
                <a:lnTo>
                  <a:pt x="762" y="243255"/>
                </a:lnTo>
                <a:lnTo>
                  <a:pt x="0" y="234594"/>
                </a:lnTo>
                <a:lnTo>
                  <a:pt x="28098" y="207148"/>
                </a:lnTo>
                <a:lnTo>
                  <a:pt x="28194" y="188290"/>
                </a:lnTo>
                <a:lnTo>
                  <a:pt x="28194" y="50101"/>
                </a:lnTo>
                <a:lnTo>
                  <a:pt x="508" y="883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072376" y="3000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6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6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040880" y="3043427"/>
            <a:ext cx="707135" cy="79248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275576" y="3043427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285608" y="3253232"/>
            <a:ext cx="204850" cy="25298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85608" y="3253232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762"/>
                </a:lnTo>
                <a:lnTo>
                  <a:pt x="190500" y="69468"/>
                </a:lnTo>
                <a:lnTo>
                  <a:pt x="180975" y="71119"/>
                </a:lnTo>
                <a:lnTo>
                  <a:pt x="167767" y="21335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7"/>
                </a:lnTo>
                <a:lnTo>
                  <a:pt x="120104" y="18805"/>
                </a:lnTo>
                <a:lnTo>
                  <a:pt x="78867" y="45719"/>
                </a:lnTo>
                <a:lnTo>
                  <a:pt x="59221" y="98708"/>
                </a:lnTo>
                <a:lnTo>
                  <a:pt x="57912" y="120776"/>
                </a:lnTo>
                <a:lnTo>
                  <a:pt x="59439" y="144355"/>
                </a:lnTo>
                <a:lnTo>
                  <a:pt x="71735" y="183892"/>
                </a:lnTo>
                <a:lnTo>
                  <a:pt x="112077" y="222011"/>
                </a:lnTo>
                <a:lnTo>
                  <a:pt x="151130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2" y="219455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2" y="252983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40"/>
                </a:lnTo>
                <a:lnTo>
                  <a:pt x="2170" y="155330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846" y="19502"/>
                </a:lnTo>
                <a:lnTo>
                  <a:pt x="108896" y="2166"/>
                </a:lnTo>
                <a:lnTo>
                  <a:pt x="138302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429375" y="3737990"/>
            <a:ext cx="1009650" cy="422275"/>
          </a:xfrm>
          <a:custGeom>
            <a:avLst/>
            <a:gdLst/>
            <a:ahLst/>
            <a:cxnLst/>
            <a:rect l="l" t="t" r="r" b="b"/>
            <a:pathLst>
              <a:path w="1009650" h="422275">
                <a:moveTo>
                  <a:pt x="115189" y="279907"/>
                </a:moveTo>
                <a:lnTo>
                  <a:pt x="0" y="405383"/>
                </a:lnTo>
                <a:lnTo>
                  <a:pt x="169545" y="422274"/>
                </a:lnTo>
                <a:lnTo>
                  <a:pt x="154852" y="383793"/>
                </a:lnTo>
                <a:lnTo>
                  <a:pt x="127761" y="383793"/>
                </a:lnTo>
                <a:lnTo>
                  <a:pt x="109600" y="336422"/>
                </a:lnTo>
                <a:lnTo>
                  <a:pt x="133311" y="327373"/>
                </a:lnTo>
                <a:lnTo>
                  <a:pt x="115189" y="279907"/>
                </a:lnTo>
                <a:close/>
              </a:path>
              <a:path w="1009650" h="422275">
                <a:moveTo>
                  <a:pt x="133311" y="327373"/>
                </a:moveTo>
                <a:lnTo>
                  <a:pt x="109600" y="336422"/>
                </a:lnTo>
                <a:lnTo>
                  <a:pt x="127761" y="383793"/>
                </a:lnTo>
                <a:lnTo>
                  <a:pt x="151408" y="374771"/>
                </a:lnTo>
                <a:lnTo>
                  <a:pt x="133311" y="327373"/>
                </a:lnTo>
                <a:close/>
              </a:path>
              <a:path w="1009650" h="422275">
                <a:moveTo>
                  <a:pt x="151408" y="374771"/>
                </a:moveTo>
                <a:lnTo>
                  <a:pt x="127761" y="383793"/>
                </a:lnTo>
                <a:lnTo>
                  <a:pt x="154852" y="383793"/>
                </a:lnTo>
                <a:lnTo>
                  <a:pt x="151408" y="374771"/>
                </a:lnTo>
                <a:close/>
              </a:path>
              <a:path w="1009650" h="422275">
                <a:moveTo>
                  <a:pt x="991107" y="0"/>
                </a:moveTo>
                <a:lnTo>
                  <a:pt x="133311" y="327373"/>
                </a:lnTo>
                <a:lnTo>
                  <a:pt x="151408" y="374771"/>
                </a:lnTo>
                <a:lnTo>
                  <a:pt x="1009142" y="47497"/>
                </a:lnTo>
                <a:lnTo>
                  <a:pt x="9911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43250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29" h="761364">
                <a:moveTo>
                  <a:pt x="0" y="380619"/>
                </a:moveTo>
                <a:lnTo>
                  <a:pt x="3061" y="332879"/>
                </a:lnTo>
                <a:lnTo>
                  <a:pt x="11998" y="286908"/>
                </a:lnTo>
                <a:lnTo>
                  <a:pt x="26445" y="243063"/>
                </a:lnTo>
                <a:lnTo>
                  <a:pt x="46033" y="201699"/>
                </a:lnTo>
                <a:lnTo>
                  <a:pt x="70393" y="163174"/>
                </a:lnTo>
                <a:lnTo>
                  <a:pt x="99158" y="127844"/>
                </a:lnTo>
                <a:lnTo>
                  <a:pt x="131960" y="96068"/>
                </a:lnTo>
                <a:lnTo>
                  <a:pt x="168431" y="68201"/>
                </a:lnTo>
                <a:lnTo>
                  <a:pt x="208202" y="44600"/>
                </a:lnTo>
                <a:lnTo>
                  <a:pt x="250907" y="25623"/>
                </a:lnTo>
                <a:lnTo>
                  <a:pt x="296176" y="11625"/>
                </a:lnTo>
                <a:lnTo>
                  <a:pt x="343642" y="2965"/>
                </a:lnTo>
                <a:lnTo>
                  <a:pt x="392938" y="0"/>
                </a:lnTo>
                <a:lnTo>
                  <a:pt x="442205" y="2965"/>
                </a:lnTo>
                <a:lnTo>
                  <a:pt x="489649" y="11625"/>
                </a:lnTo>
                <a:lnTo>
                  <a:pt x="534899" y="25623"/>
                </a:lnTo>
                <a:lnTo>
                  <a:pt x="577588" y="44600"/>
                </a:lnTo>
                <a:lnTo>
                  <a:pt x="617347" y="68201"/>
                </a:lnTo>
                <a:lnTo>
                  <a:pt x="653808" y="96068"/>
                </a:lnTo>
                <a:lnTo>
                  <a:pt x="686602" y="127844"/>
                </a:lnTo>
                <a:lnTo>
                  <a:pt x="715362" y="163174"/>
                </a:lnTo>
                <a:lnTo>
                  <a:pt x="739719" y="201699"/>
                </a:lnTo>
                <a:lnTo>
                  <a:pt x="759304" y="243063"/>
                </a:lnTo>
                <a:lnTo>
                  <a:pt x="773750" y="286908"/>
                </a:lnTo>
                <a:lnTo>
                  <a:pt x="782687" y="332879"/>
                </a:lnTo>
                <a:lnTo>
                  <a:pt x="785749" y="380619"/>
                </a:lnTo>
                <a:lnTo>
                  <a:pt x="782687" y="428385"/>
                </a:lnTo>
                <a:lnTo>
                  <a:pt x="773750" y="474379"/>
                </a:lnTo>
                <a:lnTo>
                  <a:pt x="759304" y="518244"/>
                </a:lnTo>
                <a:lnTo>
                  <a:pt x="739719" y="559623"/>
                </a:lnTo>
                <a:lnTo>
                  <a:pt x="715362" y="598161"/>
                </a:lnTo>
                <a:lnTo>
                  <a:pt x="686602" y="633500"/>
                </a:lnTo>
                <a:lnTo>
                  <a:pt x="653808" y="665284"/>
                </a:lnTo>
                <a:lnTo>
                  <a:pt x="617347" y="693156"/>
                </a:lnTo>
                <a:lnTo>
                  <a:pt x="577588" y="716760"/>
                </a:lnTo>
                <a:lnTo>
                  <a:pt x="534899" y="735740"/>
                </a:lnTo>
                <a:lnTo>
                  <a:pt x="489649" y="749738"/>
                </a:lnTo>
                <a:lnTo>
                  <a:pt x="442205" y="758398"/>
                </a:lnTo>
                <a:lnTo>
                  <a:pt x="392938" y="761365"/>
                </a:lnTo>
                <a:lnTo>
                  <a:pt x="343642" y="758398"/>
                </a:lnTo>
                <a:lnTo>
                  <a:pt x="296176" y="749738"/>
                </a:lnTo>
                <a:lnTo>
                  <a:pt x="250907" y="735740"/>
                </a:lnTo>
                <a:lnTo>
                  <a:pt x="208202" y="716760"/>
                </a:lnTo>
                <a:lnTo>
                  <a:pt x="168431" y="693156"/>
                </a:lnTo>
                <a:lnTo>
                  <a:pt x="131960" y="665284"/>
                </a:lnTo>
                <a:lnTo>
                  <a:pt x="99158" y="633500"/>
                </a:lnTo>
                <a:lnTo>
                  <a:pt x="70393" y="598161"/>
                </a:lnTo>
                <a:lnTo>
                  <a:pt x="46033" y="559623"/>
                </a:lnTo>
                <a:lnTo>
                  <a:pt x="26445" y="518244"/>
                </a:lnTo>
                <a:lnTo>
                  <a:pt x="11998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122676" y="4114800"/>
            <a:ext cx="685800" cy="79248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336035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364865" y="4328795"/>
            <a:ext cx="182372" cy="24320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364865" y="4328795"/>
            <a:ext cx="182880" cy="243204"/>
          </a:xfrm>
          <a:custGeom>
            <a:avLst/>
            <a:gdLst/>
            <a:ahLst/>
            <a:cxnLst/>
            <a:rect l="l" t="t" r="r" b="b"/>
            <a:pathLst>
              <a:path w="182879" h="243204">
                <a:moveTo>
                  <a:pt x="0" y="0"/>
                </a:moveTo>
                <a:lnTo>
                  <a:pt x="11953" y="259"/>
                </a:lnTo>
                <a:lnTo>
                  <a:pt x="23622" y="460"/>
                </a:lnTo>
                <a:lnTo>
                  <a:pt x="35004" y="589"/>
                </a:lnTo>
                <a:lnTo>
                  <a:pt x="46100" y="634"/>
                </a:lnTo>
                <a:lnTo>
                  <a:pt x="89915" y="634"/>
                </a:lnTo>
                <a:lnTo>
                  <a:pt x="111230" y="589"/>
                </a:lnTo>
                <a:lnTo>
                  <a:pt x="132889" y="460"/>
                </a:lnTo>
                <a:lnTo>
                  <a:pt x="154906" y="259"/>
                </a:lnTo>
                <a:lnTo>
                  <a:pt x="177292" y="0"/>
                </a:lnTo>
                <a:lnTo>
                  <a:pt x="178562" y="1396"/>
                </a:lnTo>
                <a:lnTo>
                  <a:pt x="167767" y="59054"/>
                </a:lnTo>
                <a:lnTo>
                  <a:pt x="158496" y="60451"/>
                </a:lnTo>
                <a:lnTo>
                  <a:pt x="147320" y="18414"/>
                </a:lnTo>
                <a:lnTo>
                  <a:pt x="80263" y="18414"/>
                </a:lnTo>
                <a:lnTo>
                  <a:pt x="80263" y="110362"/>
                </a:lnTo>
                <a:lnTo>
                  <a:pt x="89662" y="110362"/>
                </a:lnTo>
                <a:lnTo>
                  <a:pt x="127888" y="105409"/>
                </a:lnTo>
                <a:lnTo>
                  <a:pt x="134238" y="81660"/>
                </a:lnTo>
                <a:lnTo>
                  <a:pt x="145669" y="81152"/>
                </a:lnTo>
                <a:lnTo>
                  <a:pt x="145428" y="92920"/>
                </a:lnTo>
                <a:lnTo>
                  <a:pt x="145272" y="103092"/>
                </a:lnTo>
                <a:lnTo>
                  <a:pt x="145186" y="111692"/>
                </a:lnTo>
                <a:lnTo>
                  <a:pt x="145161" y="118744"/>
                </a:lnTo>
                <a:lnTo>
                  <a:pt x="145186" y="125628"/>
                </a:lnTo>
                <a:lnTo>
                  <a:pt x="145272" y="134096"/>
                </a:lnTo>
                <a:lnTo>
                  <a:pt x="145428" y="144158"/>
                </a:lnTo>
                <a:lnTo>
                  <a:pt x="145669" y="155828"/>
                </a:lnTo>
                <a:lnTo>
                  <a:pt x="134238" y="156717"/>
                </a:lnTo>
                <a:lnTo>
                  <a:pt x="105298" y="127158"/>
                </a:lnTo>
                <a:lnTo>
                  <a:pt x="89408" y="127126"/>
                </a:lnTo>
                <a:lnTo>
                  <a:pt x="80263" y="127126"/>
                </a:lnTo>
                <a:lnTo>
                  <a:pt x="80263" y="186562"/>
                </a:lnTo>
                <a:lnTo>
                  <a:pt x="80287" y="196064"/>
                </a:lnTo>
                <a:lnTo>
                  <a:pt x="80359" y="205517"/>
                </a:lnTo>
                <a:lnTo>
                  <a:pt x="80478" y="214923"/>
                </a:lnTo>
                <a:lnTo>
                  <a:pt x="80645" y="224281"/>
                </a:lnTo>
                <a:lnTo>
                  <a:pt x="149987" y="224281"/>
                </a:lnTo>
                <a:lnTo>
                  <a:pt x="171831" y="178688"/>
                </a:lnTo>
                <a:lnTo>
                  <a:pt x="182372" y="177164"/>
                </a:lnTo>
                <a:lnTo>
                  <a:pt x="178181" y="242061"/>
                </a:lnTo>
                <a:lnTo>
                  <a:pt x="177037" y="243204"/>
                </a:lnTo>
                <a:lnTo>
                  <a:pt x="155561" y="243018"/>
                </a:lnTo>
                <a:lnTo>
                  <a:pt x="134381" y="242855"/>
                </a:lnTo>
                <a:lnTo>
                  <a:pt x="113512" y="242740"/>
                </a:lnTo>
                <a:lnTo>
                  <a:pt x="92963" y="242696"/>
                </a:lnTo>
                <a:lnTo>
                  <a:pt x="46989" y="242696"/>
                </a:lnTo>
                <a:lnTo>
                  <a:pt x="35679" y="242740"/>
                </a:lnTo>
                <a:lnTo>
                  <a:pt x="24225" y="242855"/>
                </a:lnTo>
                <a:lnTo>
                  <a:pt x="12628" y="243018"/>
                </a:lnTo>
                <a:lnTo>
                  <a:pt x="888" y="243204"/>
                </a:lnTo>
                <a:lnTo>
                  <a:pt x="0" y="234568"/>
                </a:lnTo>
                <a:lnTo>
                  <a:pt x="23240" y="228091"/>
                </a:lnTo>
                <a:lnTo>
                  <a:pt x="26162" y="227329"/>
                </a:lnTo>
                <a:lnTo>
                  <a:pt x="27686" y="225551"/>
                </a:lnTo>
                <a:lnTo>
                  <a:pt x="27939" y="222757"/>
                </a:lnTo>
                <a:lnTo>
                  <a:pt x="28067" y="218185"/>
                </a:lnTo>
                <a:lnTo>
                  <a:pt x="28067" y="212978"/>
                </a:lnTo>
                <a:lnTo>
                  <a:pt x="28194" y="207263"/>
                </a:lnTo>
                <a:lnTo>
                  <a:pt x="28194" y="34289"/>
                </a:lnTo>
                <a:lnTo>
                  <a:pt x="28067" y="29590"/>
                </a:lnTo>
                <a:lnTo>
                  <a:pt x="28067" y="25272"/>
                </a:lnTo>
                <a:lnTo>
                  <a:pt x="27939" y="21335"/>
                </a:lnTo>
                <a:lnTo>
                  <a:pt x="27812" y="18287"/>
                </a:lnTo>
                <a:lnTo>
                  <a:pt x="26415" y="16382"/>
                </a:lnTo>
                <a:lnTo>
                  <a:pt x="23749" y="15620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42912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19"/>
                </a:moveTo>
                <a:lnTo>
                  <a:pt x="3061" y="332879"/>
                </a:lnTo>
                <a:lnTo>
                  <a:pt x="11999" y="286908"/>
                </a:lnTo>
                <a:lnTo>
                  <a:pt x="26446" y="243063"/>
                </a:lnTo>
                <a:lnTo>
                  <a:pt x="46034" y="201699"/>
                </a:lnTo>
                <a:lnTo>
                  <a:pt x="70395" y="163174"/>
                </a:lnTo>
                <a:lnTo>
                  <a:pt x="99160" y="127844"/>
                </a:lnTo>
                <a:lnTo>
                  <a:pt x="131961" y="96068"/>
                </a:lnTo>
                <a:lnTo>
                  <a:pt x="168430" y="68201"/>
                </a:lnTo>
                <a:lnTo>
                  <a:pt x="208200" y="44600"/>
                </a:lnTo>
                <a:lnTo>
                  <a:pt x="250901" y="25623"/>
                </a:lnTo>
                <a:lnTo>
                  <a:pt x="296165" y="11625"/>
                </a:lnTo>
                <a:lnTo>
                  <a:pt x="343625" y="2965"/>
                </a:lnTo>
                <a:lnTo>
                  <a:pt x="392912" y="0"/>
                </a:lnTo>
                <a:lnTo>
                  <a:pt x="442197" y="2965"/>
                </a:lnTo>
                <a:lnTo>
                  <a:pt x="489656" y="11625"/>
                </a:lnTo>
                <a:lnTo>
                  <a:pt x="534920" y="25623"/>
                </a:lnTo>
                <a:lnTo>
                  <a:pt x="577622" y="44600"/>
                </a:lnTo>
                <a:lnTo>
                  <a:pt x="617392" y="68201"/>
                </a:lnTo>
                <a:lnTo>
                  <a:pt x="653864" y="96068"/>
                </a:lnTo>
                <a:lnTo>
                  <a:pt x="686667" y="127844"/>
                </a:lnTo>
                <a:lnTo>
                  <a:pt x="715434" y="163174"/>
                </a:lnTo>
                <a:lnTo>
                  <a:pt x="739797" y="201699"/>
                </a:lnTo>
                <a:lnTo>
                  <a:pt x="759387" y="243063"/>
                </a:lnTo>
                <a:lnTo>
                  <a:pt x="773836" y="286908"/>
                </a:lnTo>
                <a:lnTo>
                  <a:pt x="782776" y="332879"/>
                </a:lnTo>
                <a:lnTo>
                  <a:pt x="785837" y="380619"/>
                </a:lnTo>
                <a:lnTo>
                  <a:pt x="782776" y="428385"/>
                </a:lnTo>
                <a:lnTo>
                  <a:pt x="773836" y="474379"/>
                </a:lnTo>
                <a:lnTo>
                  <a:pt x="759387" y="518244"/>
                </a:lnTo>
                <a:lnTo>
                  <a:pt x="739797" y="559623"/>
                </a:lnTo>
                <a:lnTo>
                  <a:pt x="715434" y="598161"/>
                </a:lnTo>
                <a:lnTo>
                  <a:pt x="686667" y="633500"/>
                </a:lnTo>
                <a:lnTo>
                  <a:pt x="653864" y="665284"/>
                </a:lnTo>
                <a:lnTo>
                  <a:pt x="617392" y="693156"/>
                </a:lnTo>
                <a:lnTo>
                  <a:pt x="577622" y="716760"/>
                </a:lnTo>
                <a:lnTo>
                  <a:pt x="534920" y="735740"/>
                </a:lnTo>
                <a:lnTo>
                  <a:pt x="489656" y="749738"/>
                </a:lnTo>
                <a:lnTo>
                  <a:pt x="442197" y="758398"/>
                </a:lnTo>
                <a:lnTo>
                  <a:pt x="392912" y="761365"/>
                </a:lnTo>
                <a:lnTo>
                  <a:pt x="343625" y="758398"/>
                </a:lnTo>
                <a:lnTo>
                  <a:pt x="296165" y="749738"/>
                </a:lnTo>
                <a:lnTo>
                  <a:pt x="250901" y="735740"/>
                </a:lnTo>
                <a:lnTo>
                  <a:pt x="208200" y="716760"/>
                </a:lnTo>
                <a:lnTo>
                  <a:pt x="168430" y="693156"/>
                </a:lnTo>
                <a:lnTo>
                  <a:pt x="131961" y="665284"/>
                </a:lnTo>
                <a:lnTo>
                  <a:pt x="99160" y="633500"/>
                </a:lnTo>
                <a:lnTo>
                  <a:pt x="70395" y="598161"/>
                </a:lnTo>
                <a:lnTo>
                  <a:pt x="46034" y="559623"/>
                </a:lnTo>
                <a:lnTo>
                  <a:pt x="26446" y="518244"/>
                </a:lnTo>
                <a:lnTo>
                  <a:pt x="11999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21791" y="4114800"/>
            <a:ext cx="752856" cy="79248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02208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64514" y="4327778"/>
            <a:ext cx="247764" cy="24472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64514" y="4327778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906" y="0"/>
                </a:moveTo>
                <a:lnTo>
                  <a:pt x="174551" y="6873"/>
                </a:lnTo>
                <a:lnTo>
                  <a:pt x="215176" y="27559"/>
                </a:lnTo>
                <a:lnTo>
                  <a:pt x="239618" y="61976"/>
                </a:lnTo>
                <a:lnTo>
                  <a:pt x="247764" y="109728"/>
                </a:lnTo>
                <a:lnTo>
                  <a:pt x="245504" y="140019"/>
                </a:lnTo>
                <a:lnTo>
                  <a:pt x="227431" y="189791"/>
                </a:lnTo>
                <a:lnTo>
                  <a:pt x="191705" y="224797"/>
                </a:lnTo>
                <a:lnTo>
                  <a:pt x="140861" y="242514"/>
                </a:lnTo>
                <a:lnTo>
                  <a:pt x="109931" y="244729"/>
                </a:lnTo>
                <a:lnTo>
                  <a:pt x="101161" y="244703"/>
                </a:lnTo>
                <a:lnTo>
                  <a:pt x="92890" y="244617"/>
                </a:lnTo>
                <a:lnTo>
                  <a:pt x="85120" y="244461"/>
                </a:lnTo>
                <a:lnTo>
                  <a:pt x="77850" y="244221"/>
                </a:lnTo>
                <a:lnTo>
                  <a:pt x="70657" y="244034"/>
                </a:lnTo>
                <a:lnTo>
                  <a:pt x="63115" y="243871"/>
                </a:lnTo>
                <a:lnTo>
                  <a:pt x="55226" y="243756"/>
                </a:lnTo>
                <a:lnTo>
                  <a:pt x="46990" y="243713"/>
                </a:lnTo>
                <a:lnTo>
                  <a:pt x="35719" y="243756"/>
                </a:lnTo>
                <a:lnTo>
                  <a:pt x="24274" y="243871"/>
                </a:lnTo>
                <a:lnTo>
                  <a:pt x="12655" y="244034"/>
                </a:lnTo>
                <a:lnTo>
                  <a:pt x="863" y="244221"/>
                </a:lnTo>
                <a:lnTo>
                  <a:pt x="0" y="235585"/>
                </a:lnTo>
                <a:lnTo>
                  <a:pt x="28181" y="208280"/>
                </a:lnTo>
                <a:lnTo>
                  <a:pt x="28257" y="196215"/>
                </a:lnTo>
                <a:lnTo>
                  <a:pt x="28257" y="189230"/>
                </a:lnTo>
                <a:lnTo>
                  <a:pt x="28257" y="51054"/>
                </a:lnTo>
                <a:lnTo>
                  <a:pt x="28257" y="45339"/>
                </a:lnTo>
                <a:lnTo>
                  <a:pt x="28232" y="40005"/>
                </a:lnTo>
                <a:lnTo>
                  <a:pt x="23748" y="16637"/>
                </a:lnTo>
                <a:lnTo>
                  <a:pt x="520" y="9779"/>
                </a:lnTo>
                <a:lnTo>
                  <a:pt x="0" y="1016"/>
                </a:lnTo>
                <a:lnTo>
                  <a:pt x="12006" y="1275"/>
                </a:lnTo>
                <a:lnTo>
                  <a:pt x="23753" y="1476"/>
                </a:lnTo>
                <a:lnTo>
                  <a:pt x="35241" y="1605"/>
                </a:lnTo>
                <a:lnTo>
                  <a:pt x="46469" y="1651"/>
                </a:lnTo>
                <a:lnTo>
                  <a:pt x="55734" y="1601"/>
                </a:lnTo>
                <a:lnTo>
                  <a:pt x="64804" y="1444"/>
                </a:lnTo>
                <a:lnTo>
                  <a:pt x="73679" y="1168"/>
                </a:lnTo>
                <a:lnTo>
                  <a:pt x="82359" y="762"/>
                </a:lnTo>
                <a:lnTo>
                  <a:pt x="91017" y="428"/>
                </a:lnTo>
                <a:lnTo>
                  <a:pt x="99828" y="190"/>
                </a:lnTo>
                <a:lnTo>
                  <a:pt x="108791" y="47"/>
                </a:lnTo>
                <a:lnTo>
                  <a:pt x="11790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56779" y="4837048"/>
            <a:ext cx="514984" cy="378460"/>
          </a:xfrm>
          <a:custGeom>
            <a:avLst/>
            <a:gdLst/>
            <a:ahLst/>
            <a:cxnLst/>
            <a:rect l="l" t="t" r="r" b="b"/>
            <a:pathLst>
              <a:path w="514984" h="378460">
                <a:moveTo>
                  <a:pt x="376066" y="309978"/>
                </a:moveTo>
                <a:lnTo>
                  <a:pt x="346570" y="351281"/>
                </a:lnTo>
                <a:lnTo>
                  <a:pt x="514845" y="377951"/>
                </a:lnTo>
                <a:lnTo>
                  <a:pt x="486668" y="324738"/>
                </a:lnTo>
                <a:lnTo>
                  <a:pt x="396735" y="324738"/>
                </a:lnTo>
                <a:lnTo>
                  <a:pt x="376066" y="309978"/>
                </a:lnTo>
                <a:close/>
              </a:path>
              <a:path w="514984" h="378460">
                <a:moveTo>
                  <a:pt x="405543" y="268703"/>
                </a:moveTo>
                <a:lnTo>
                  <a:pt x="376066" y="309978"/>
                </a:lnTo>
                <a:lnTo>
                  <a:pt x="396735" y="324738"/>
                </a:lnTo>
                <a:lnTo>
                  <a:pt x="426199" y="283463"/>
                </a:lnTo>
                <a:lnTo>
                  <a:pt x="405543" y="268703"/>
                </a:lnTo>
                <a:close/>
              </a:path>
              <a:path w="514984" h="378460">
                <a:moveTo>
                  <a:pt x="435089" y="227330"/>
                </a:moveTo>
                <a:lnTo>
                  <a:pt x="405543" y="268703"/>
                </a:lnTo>
                <a:lnTo>
                  <a:pt x="426199" y="283463"/>
                </a:lnTo>
                <a:lnTo>
                  <a:pt x="396735" y="324738"/>
                </a:lnTo>
                <a:lnTo>
                  <a:pt x="486668" y="324738"/>
                </a:lnTo>
                <a:lnTo>
                  <a:pt x="435089" y="227330"/>
                </a:lnTo>
                <a:close/>
              </a:path>
              <a:path w="514984" h="378460">
                <a:moveTo>
                  <a:pt x="29527" y="0"/>
                </a:moveTo>
                <a:lnTo>
                  <a:pt x="0" y="41401"/>
                </a:lnTo>
                <a:lnTo>
                  <a:pt x="376066" y="309978"/>
                </a:lnTo>
                <a:lnTo>
                  <a:pt x="405543" y="268703"/>
                </a:lnTo>
                <a:lnTo>
                  <a:pt x="295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785998" y="4810633"/>
            <a:ext cx="762000" cy="404495"/>
          </a:xfrm>
          <a:custGeom>
            <a:avLst/>
            <a:gdLst/>
            <a:ahLst/>
            <a:cxnLst/>
            <a:rect l="l" t="t" r="r" b="b"/>
            <a:pathLst>
              <a:path w="762000" h="404495">
                <a:moveTo>
                  <a:pt x="101345" y="267335"/>
                </a:moveTo>
                <a:lnTo>
                  <a:pt x="0" y="404368"/>
                </a:lnTo>
                <a:lnTo>
                  <a:pt x="170433" y="403098"/>
                </a:lnTo>
                <a:lnTo>
                  <a:pt x="153242" y="369316"/>
                </a:lnTo>
                <a:lnTo>
                  <a:pt x="124713" y="369316"/>
                </a:lnTo>
                <a:lnTo>
                  <a:pt x="101726" y="324104"/>
                </a:lnTo>
                <a:lnTo>
                  <a:pt x="124371" y="312581"/>
                </a:lnTo>
                <a:lnTo>
                  <a:pt x="101345" y="267335"/>
                </a:lnTo>
                <a:close/>
              </a:path>
              <a:path w="762000" h="404495">
                <a:moveTo>
                  <a:pt x="124371" y="312581"/>
                </a:moveTo>
                <a:lnTo>
                  <a:pt x="101726" y="324104"/>
                </a:lnTo>
                <a:lnTo>
                  <a:pt x="124713" y="369316"/>
                </a:lnTo>
                <a:lnTo>
                  <a:pt x="147376" y="357788"/>
                </a:lnTo>
                <a:lnTo>
                  <a:pt x="124371" y="312581"/>
                </a:lnTo>
                <a:close/>
              </a:path>
              <a:path w="762000" h="404495">
                <a:moveTo>
                  <a:pt x="147376" y="357788"/>
                </a:moveTo>
                <a:lnTo>
                  <a:pt x="124713" y="369316"/>
                </a:lnTo>
                <a:lnTo>
                  <a:pt x="153242" y="369316"/>
                </a:lnTo>
                <a:lnTo>
                  <a:pt x="147376" y="357788"/>
                </a:lnTo>
                <a:close/>
              </a:path>
              <a:path w="762000" h="404495">
                <a:moveTo>
                  <a:pt x="738631" y="0"/>
                </a:moveTo>
                <a:lnTo>
                  <a:pt x="124371" y="312581"/>
                </a:lnTo>
                <a:lnTo>
                  <a:pt x="147376" y="357788"/>
                </a:lnTo>
                <a:lnTo>
                  <a:pt x="761618" y="45339"/>
                </a:lnTo>
                <a:lnTo>
                  <a:pt x="73863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72251" y="4143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5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5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41135" y="4186428"/>
            <a:ext cx="672084" cy="79248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40779" y="4186428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83325" y="4400169"/>
            <a:ext cx="178562" cy="24333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83325" y="4400169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2025" y="333"/>
                </a:lnTo>
                <a:lnTo>
                  <a:pt x="23717" y="571"/>
                </a:lnTo>
                <a:lnTo>
                  <a:pt x="35075" y="714"/>
                </a:lnTo>
                <a:lnTo>
                  <a:pt x="46100" y="761"/>
                </a:lnTo>
                <a:lnTo>
                  <a:pt x="90042" y="761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6"/>
                </a:lnTo>
                <a:lnTo>
                  <a:pt x="167894" y="59181"/>
                </a:lnTo>
                <a:lnTo>
                  <a:pt x="158496" y="60578"/>
                </a:lnTo>
                <a:lnTo>
                  <a:pt x="147447" y="18414"/>
                </a:lnTo>
                <a:lnTo>
                  <a:pt x="80263" y="18414"/>
                </a:lnTo>
                <a:lnTo>
                  <a:pt x="80263" y="114426"/>
                </a:lnTo>
                <a:lnTo>
                  <a:pt x="90170" y="114426"/>
                </a:lnTo>
                <a:lnTo>
                  <a:pt x="128524" y="109473"/>
                </a:lnTo>
                <a:lnTo>
                  <a:pt x="134747" y="85724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8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2"/>
                </a:lnTo>
                <a:lnTo>
                  <a:pt x="134747" y="160908"/>
                </a:lnTo>
                <a:lnTo>
                  <a:pt x="128270" y="136270"/>
                </a:lnTo>
                <a:lnTo>
                  <a:pt x="127508" y="133349"/>
                </a:lnTo>
                <a:lnTo>
                  <a:pt x="125729" y="131698"/>
                </a:lnTo>
                <a:lnTo>
                  <a:pt x="90042" y="131063"/>
                </a:lnTo>
                <a:lnTo>
                  <a:pt x="80263" y="131063"/>
                </a:lnTo>
                <a:lnTo>
                  <a:pt x="80263" y="188340"/>
                </a:lnTo>
                <a:lnTo>
                  <a:pt x="80287" y="198078"/>
                </a:lnTo>
                <a:lnTo>
                  <a:pt x="110616" y="234568"/>
                </a:lnTo>
                <a:lnTo>
                  <a:pt x="111125" y="243331"/>
                </a:lnTo>
                <a:lnTo>
                  <a:pt x="97549" y="243091"/>
                </a:lnTo>
                <a:lnTo>
                  <a:pt x="83677" y="242935"/>
                </a:lnTo>
                <a:lnTo>
                  <a:pt x="69494" y="242849"/>
                </a:lnTo>
                <a:lnTo>
                  <a:pt x="54990" y="242823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1"/>
                </a:lnTo>
                <a:lnTo>
                  <a:pt x="0" y="234568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28321" y="44322"/>
                </a:lnTo>
                <a:lnTo>
                  <a:pt x="28194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673850" y="4769230"/>
            <a:ext cx="1041400" cy="397510"/>
          </a:xfrm>
          <a:custGeom>
            <a:avLst/>
            <a:gdLst/>
            <a:ahLst/>
            <a:cxnLst/>
            <a:rect l="l" t="t" r="r" b="b"/>
            <a:pathLst>
              <a:path w="1041400" h="397510">
                <a:moveTo>
                  <a:pt x="888938" y="349350"/>
                </a:moveTo>
                <a:lnTo>
                  <a:pt x="872617" y="397510"/>
                </a:lnTo>
                <a:lnTo>
                  <a:pt x="1041400" y="374269"/>
                </a:lnTo>
                <a:lnTo>
                  <a:pt x="1024794" y="357505"/>
                </a:lnTo>
                <a:lnTo>
                  <a:pt x="913002" y="357505"/>
                </a:lnTo>
                <a:lnTo>
                  <a:pt x="888938" y="349350"/>
                </a:lnTo>
                <a:close/>
              </a:path>
              <a:path w="1041400" h="397510">
                <a:moveTo>
                  <a:pt x="905207" y="301345"/>
                </a:moveTo>
                <a:lnTo>
                  <a:pt x="888938" y="349350"/>
                </a:lnTo>
                <a:lnTo>
                  <a:pt x="913002" y="357505"/>
                </a:lnTo>
                <a:lnTo>
                  <a:pt x="929258" y="309499"/>
                </a:lnTo>
                <a:lnTo>
                  <a:pt x="905207" y="301345"/>
                </a:lnTo>
                <a:close/>
              </a:path>
              <a:path w="1041400" h="397510">
                <a:moveTo>
                  <a:pt x="921511" y="253238"/>
                </a:moveTo>
                <a:lnTo>
                  <a:pt x="905207" y="301345"/>
                </a:lnTo>
                <a:lnTo>
                  <a:pt x="929258" y="309499"/>
                </a:lnTo>
                <a:lnTo>
                  <a:pt x="913002" y="357505"/>
                </a:lnTo>
                <a:lnTo>
                  <a:pt x="1024794" y="357505"/>
                </a:lnTo>
                <a:lnTo>
                  <a:pt x="921511" y="253238"/>
                </a:lnTo>
                <a:close/>
              </a:path>
              <a:path w="1041400" h="397510">
                <a:moveTo>
                  <a:pt x="16255" y="0"/>
                </a:moveTo>
                <a:lnTo>
                  <a:pt x="0" y="48133"/>
                </a:lnTo>
                <a:lnTo>
                  <a:pt x="888938" y="349350"/>
                </a:lnTo>
                <a:lnTo>
                  <a:pt x="905207" y="301345"/>
                </a:lnTo>
                <a:lnTo>
                  <a:pt x="1625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9890" y="2221992"/>
            <a:ext cx="2459990" cy="806450"/>
          </a:xfrm>
          <a:custGeom>
            <a:avLst/>
            <a:gdLst/>
            <a:ahLst/>
            <a:cxnLst/>
            <a:rect l="l" t="t" r="r" b="b"/>
            <a:pathLst>
              <a:path w="2459990" h="806450">
                <a:moveTo>
                  <a:pt x="2306549" y="757834"/>
                </a:moveTo>
                <a:lnTo>
                  <a:pt x="2291588" y="806450"/>
                </a:lnTo>
                <a:lnTo>
                  <a:pt x="2459609" y="778383"/>
                </a:lnTo>
                <a:lnTo>
                  <a:pt x="2445906" y="765302"/>
                </a:lnTo>
                <a:lnTo>
                  <a:pt x="2330831" y="765302"/>
                </a:lnTo>
                <a:lnTo>
                  <a:pt x="2306549" y="757834"/>
                </a:lnTo>
                <a:close/>
              </a:path>
              <a:path w="2459990" h="806450">
                <a:moveTo>
                  <a:pt x="2321474" y="709341"/>
                </a:moveTo>
                <a:lnTo>
                  <a:pt x="2306549" y="757834"/>
                </a:lnTo>
                <a:lnTo>
                  <a:pt x="2330831" y="765302"/>
                </a:lnTo>
                <a:lnTo>
                  <a:pt x="2345690" y="716788"/>
                </a:lnTo>
                <a:lnTo>
                  <a:pt x="2321474" y="709341"/>
                </a:lnTo>
                <a:close/>
              </a:path>
              <a:path w="2459990" h="806450">
                <a:moveTo>
                  <a:pt x="2336418" y="660781"/>
                </a:moveTo>
                <a:lnTo>
                  <a:pt x="2321474" y="709341"/>
                </a:lnTo>
                <a:lnTo>
                  <a:pt x="2345690" y="716788"/>
                </a:lnTo>
                <a:lnTo>
                  <a:pt x="2330831" y="765302"/>
                </a:lnTo>
                <a:lnTo>
                  <a:pt x="2445906" y="765302"/>
                </a:lnTo>
                <a:lnTo>
                  <a:pt x="2336418" y="660781"/>
                </a:lnTo>
                <a:close/>
              </a:path>
              <a:path w="2459990" h="806450">
                <a:moveTo>
                  <a:pt x="14859" y="0"/>
                </a:moveTo>
                <a:lnTo>
                  <a:pt x="0" y="48513"/>
                </a:lnTo>
                <a:lnTo>
                  <a:pt x="2306549" y="757834"/>
                </a:lnTo>
                <a:lnTo>
                  <a:pt x="2321474" y="709341"/>
                </a:lnTo>
                <a:lnTo>
                  <a:pt x="148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29501" y="5143500"/>
            <a:ext cx="1571625" cy="929005"/>
          </a:xfrm>
          <a:custGeom>
            <a:avLst/>
            <a:gdLst/>
            <a:ahLst/>
            <a:cxnLst/>
            <a:rect l="l" t="t" r="r" b="b"/>
            <a:pathLst>
              <a:path w="1571625" h="929004">
                <a:moveTo>
                  <a:pt x="0" y="154812"/>
                </a:moveTo>
                <a:lnTo>
                  <a:pt x="7882" y="105891"/>
                </a:lnTo>
                <a:lnTo>
                  <a:pt x="29833" y="63395"/>
                </a:lnTo>
                <a:lnTo>
                  <a:pt x="63313" y="29878"/>
                </a:lnTo>
                <a:lnTo>
                  <a:pt x="105777" y="7895"/>
                </a:lnTo>
                <a:lnTo>
                  <a:pt x="154685" y="0"/>
                </a:lnTo>
                <a:lnTo>
                  <a:pt x="1416812" y="0"/>
                </a:lnTo>
                <a:lnTo>
                  <a:pt x="1465733" y="7895"/>
                </a:lnTo>
                <a:lnTo>
                  <a:pt x="1508229" y="29878"/>
                </a:lnTo>
                <a:lnTo>
                  <a:pt x="1541746" y="63395"/>
                </a:lnTo>
                <a:lnTo>
                  <a:pt x="1563729" y="105891"/>
                </a:lnTo>
                <a:lnTo>
                  <a:pt x="1571625" y="154812"/>
                </a:lnTo>
                <a:lnTo>
                  <a:pt x="1571625" y="773925"/>
                </a:lnTo>
                <a:lnTo>
                  <a:pt x="1563729" y="822847"/>
                </a:lnTo>
                <a:lnTo>
                  <a:pt x="1541746" y="865335"/>
                </a:lnTo>
                <a:lnTo>
                  <a:pt x="1508229" y="898838"/>
                </a:lnTo>
                <a:lnTo>
                  <a:pt x="1465733" y="920810"/>
                </a:lnTo>
                <a:lnTo>
                  <a:pt x="1416812" y="928700"/>
                </a:lnTo>
                <a:lnTo>
                  <a:pt x="154685" y="928700"/>
                </a:lnTo>
                <a:lnTo>
                  <a:pt x="105777" y="920810"/>
                </a:lnTo>
                <a:lnTo>
                  <a:pt x="63313" y="898838"/>
                </a:lnTo>
                <a:lnTo>
                  <a:pt x="29833" y="865335"/>
                </a:lnTo>
                <a:lnTo>
                  <a:pt x="7882" y="822847"/>
                </a:lnTo>
                <a:lnTo>
                  <a:pt x="0" y="773925"/>
                </a:lnTo>
                <a:lnTo>
                  <a:pt x="0" y="1548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8188" y="5056632"/>
            <a:ext cx="1239011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4759" y="5056632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28204" y="505663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15071" y="5056632"/>
            <a:ext cx="697992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40623" y="5056632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38188" y="5483352"/>
            <a:ext cx="1431036" cy="792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96783" y="5483352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0228" y="548335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07095" y="5483352"/>
            <a:ext cx="611124" cy="792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45780" y="5483352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92188" y="5240654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4" h="338454">
                <a:moveTo>
                  <a:pt x="374115" y="84963"/>
                </a:moveTo>
                <a:lnTo>
                  <a:pt x="311276" y="84963"/>
                </a:lnTo>
                <a:lnTo>
                  <a:pt x="325246" y="103505"/>
                </a:lnTo>
                <a:lnTo>
                  <a:pt x="461898" y="274574"/>
                </a:lnTo>
                <a:lnTo>
                  <a:pt x="481837" y="272669"/>
                </a:lnTo>
                <a:lnTo>
                  <a:pt x="481837" y="192786"/>
                </a:lnTo>
                <a:lnTo>
                  <a:pt x="459739" y="192786"/>
                </a:lnTo>
                <a:lnTo>
                  <a:pt x="454786" y="186309"/>
                </a:lnTo>
                <a:lnTo>
                  <a:pt x="450087" y="180213"/>
                </a:lnTo>
                <a:lnTo>
                  <a:pt x="445515" y="174371"/>
                </a:lnTo>
                <a:lnTo>
                  <a:pt x="374115" y="84963"/>
                </a:lnTo>
                <a:close/>
              </a:path>
              <a:path w="629284" h="338454">
                <a:moveTo>
                  <a:pt x="260603" y="29972"/>
                </a:moveTo>
                <a:lnTo>
                  <a:pt x="261111" y="38862"/>
                </a:lnTo>
                <a:lnTo>
                  <a:pt x="287019" y="46355"/>
                </a:lnTo>
                <a:lnTo>
                  <a:pt x="288416" y="48260"/>
                </a:lnTo>
                <a:lnTo>
                  <a:pt x="288543" y="51308"/>
                </a:lnTo>
                <a:lnTo>
                  <a:pt x="288710" y="57402"/>
                </a:lnTo>
                <a:lnTo>
                  <a:pt x="288831" y="236966"/>
                </a:lnTo>
                <a:lnTo>
                  <a:pt x="288710" y="245352"/>
                </a:lnTo>
                <a:lnTo>
                  <a:pt x="260603" y="264541"/>
                </a:lnTo>
                <a:lnTo>
                  <a:pt x="261492" y="273177"/>
                </a:lnTo>
                <a:lnTo>
                  <a:pt x="300481" y="272669"/>
                </a:lnTo>
                <a:lnTo>
                  <a:pt x="338934" y="272669"/>
                </a:lnTo>
                <a:lnTo>
                  <a:pt x="338454" y="264160"/>
                </a:lnTo>
                <a:lnTo>
                  <a:pt x="311737" y="236966"/>
                </a:lnTo>
                <a:lnTo>
                  <a:pt x="311657" y="101346"/>
                </a:lnTo>
                <a:lnTo>
                  <a:pt x="311530" y="93472"/>
                </a:lnTo>
                <a:lnTo>
                  <a:pt x="311276" y="84963"/>
                </a:lnTo>
                <a:lnTo>
                  <a:pt x="374115" y="84963"/>
                </a:lnTo>
                <a:lnTo>
                  <a:pt x="330707" y="30607"/>
                </a:lnTo>
                <a:lnTo>
                  <a:pt x="297941" y="30607"/>
                </a:lnTo>
                <a:lnTo>
                  <a:pt x="282130" y="30480"/>
                </a:lnTo>
                <a:lnTo>
                  <a:pt x="260603" y="29972"/>
                </a:lnTo>
                <a:close/>
              </a:path>
              <a:path w="629284" h="338454">
                <a:moveTo>
                  <a:pt x="338934" y="272669"/>
                </a:moveTo>
                <a:lnTo>
                  <a:pt x="300481" y="272669"/>
                </a:lnTo>
                <a:lnTo>
                  <a:pt x="338962" y="273177"/>
                </a:lnTo>
                <a:lnTo>
                  <a:pt x="338934" y="272669"/>
                </a:lnTo>
                <a:close/>
              </a:path>
              <a:path w="629284" h="338454">
                <a:moveTo>
                  <a:pt x="431800" y="29972"/>
                </a:moveTo>
                <a:lnTo>
                  <a:pt x="432307" y="39116"/>
                </a:lnTo>
                <a:lnTo>
                  <a:pt x="454532" y="45212"/>
                </a:lnTo>
                <a:lnTo>
                  <a:pt x="457326" y="46101"/>
                </a:lnTo>
                <a:lnTo>
                  <a:pt x="459409" y="180213"/>
                </a:lnTo>
                <a:lnTo>
                  <a:pt x="459534" y="186309"/>
                </a:lnTo>
                <a:lnTo>
                  <a:pt x="459739" y="192786"/>
                </a:lnTo>
                <a:lnTo>
                  <a:pt x="481837" y="192786"/>
                </a:lnTo>
                <a:lnTo>
                  <a:pt x="481889" y="71278"/>
                </a:lnTo>
                <a:lnTo>
                  <a:pt x="482008" y="63754"/>
                </a:lnTo>
                <a:lnTo>
                  <a:pt x="510158" y="38862"/>
                </a:lnTo>
                <a:lnTo>
                  <a:pt x="509333" y="30607"/>
                </a:lnTo>
                <a:lnTo>
                  <a:pt x="470661" y="30607"/>
                </a:lnTo>
                <a:lnTo>
                  <a:pt x="453421" y="30480"/>
                </a:lnTo>
                <a:lnTo>
                  <a:pt x="431800" y="29972"/>
                </a:lnTo>
                <a:close/>
              </a:path>
              <a:path w="629284" h="338454">
                <a:moveTo>
                  <a:pt x="330200" y="29972"/>
                </a:moveTo>
                <a:lnTo>
                  <a:pt x="322462" y="30285"/>
                </a:lnTo>
                <a:lnTo>
                  <a:pt x="314499" y="30480"/>
                </a:lnTo>
                <a:lnTo>
                  <a:pt x="297941" y="30607"/>
                </a:lnTo>
                <a:lnTo>
                  <a:pt x="330707" y="30607"/>
                </a:lnTo>
                <a:lnTo>
                  <a:pt x="330200" y="29972"/>
                </a:lnTo>
                <a:close/>
              </a:path>
              <a:path w="629284" h="338454">
                <a:moveTo>
                  <a:pt x="509269" y="29972"/>
                </a:moveTo>
                <a:lnTo>
                  <a:pt x="487918" y="30480"/>
                </a:lnTo>
                <a:lnTo>
                  <a:pt x="470661" y="30607"/>
                </a:lnTo>
                <a:lnTo>
                  <a:pt x="509333" y="30607"/>
                </a:lnTo>
                <a:lnTo>
                  <a:pt x="509269" y="29972"/>
                </a:lnTo>
                <a:close/>
              </a:path>
              <a:path w="629284" h="338454">
                <a:moveTo>
                  <a:pt x="126237" y="29972"/>
                </a:moveTo>
                <a:lnTo>
                  <a:pt x="126745" y="38862"/>
                </a:lnTo>
                <a:lnTo>
                  <a:pt x="152653" y="46355"/>
                </a:lnTo>
                <a:lnTo>
                  <a:pt x="154050" y="48260"/>
                </a:lnTo>
                <a:lnTo>
                  <a:pt x="154177" y="51308"/>
                </a:lnTo>
                <a:lnTo>
                  <a:pt x="154416" y="59055"/>
                </a:lnTo>
                <a:lnTo>
                  <a:pt x="154431" y="242951"/>
                </a:lnTo>
                <a:lnTo>
                  <a:pt x="154177" y="252730"/>
                </a:lnTo>
                <a:lnTo>
                  <a:pt x="153923" y="255524"/>
                </a:lnTo>
                <a:lnTo>
                  <a:pt x="152400" y="257302"/>
                </a:lnTo>
                <a:lnTo>
                  <a:pt x="149478" y="258191"/>
                </a:lnTo>
                <a:lnTo>
                  <a:pt x="126237" y="264541"/>
                </a:lnTo>
                <a:lnTo>
                  <a:pt x="127126" y="273177"/>
                </a:lnTo>
                <a:lnTo>
                  <a:pt x="234666" y="272669"/>
                </a:lnTo>
                <a:lnTo>
                  <a:pt x="234187" y="264541"/>
                </a:lnTo>
                <a:lnTo>
                  <a:pt x="212851" y="258445"/>
                </a:lnTo>
                <a:lnTo>
                  <a:pt x="209041" y="257429"/>
                </a:lnTo>
                <a:lnTo>
                  <a:pt x="207009" y="255397"/>
                </a:lnTo>
                <a:lnTo>
                  <a:pt x="206882" y="252476"/>
                </a:lnTo>
                <a:lnTo>
                  <a:pt x="206628" y="231521"/>
                </a:lnTo>
                <a:lnTo>
                  <a:pt x="206755" y="54610"/>
                </a:lnTo>
                <a:lnTo>
                  <a:pt x="206882" y="50419"/>
                </a:lnTo>
                <a:lnTo>
                  <a:pt x="207136" y="47625"/>
                </a:lnTo>
                <a:lnTo>
                  <a:pt x="208660" y="45974"/>
                </a:lnTo>
                <a:lnTo>
                  <a:pt x="234695" y="38862"/>
                </a:lnTo>
                <a:lnTo>
                  <a:pt x="233870" y="30607"/>
                </a:lnTo>
                <a:lnTo>
                  <a:pt x="179704" y="30607"/>
                </a:lnTo>
                <a:lnTo>
                  <a:pt x="151685" y="30480"/>
                </a:lnTo>
                <a:lnTo>
                  <a:pt x="138646" y="30285"/>
                </a:lnTo>
                <a:lnTo>
                  <a:pt x="126237" y="29972"/>
                </a:lnTo>
                <a:close/>
              </a:path>
              <a:path w="629284" h="338454">
                <a:moveTo>
                  <a:pt x="234666" y="272669"/>
                </a:moveTo>
                <a:lnTo>
                  <a:pt x="181228" y="272669"/>
                </a:lnTo>
                <a:lnTo>
                  <a:pt x="234695" y="273177"/>
                </a:lnTo>
                <a:lnTo>
                  <a:pt x="234666" y="272669"/>
                </a:lnTo>
                <a:close/>
              </a:path>
              <a:path w="629284" h="338454">
                <a:moveTo>
                  <a:pt x="233806" y="29972"/>
                </a:moveTo>
                <a:lnTo>
                  <a:pt x="221424" y="30285"/>
                </a:lnTo>
                <a:lnTo>
                  <a:pt x="208279" y="30480"/>
                </a:lnTo>
                <a:lnTo>
                  <a:pt x="179704" y="30607"/>
                </a:lnTo>
                <a:lnTo>
                  <a:pt x="233870" y="30607"/>
                </a:lnTo>
                <a:lnTo>
                  <a:pt x="233806" y="29972"/>
                </a:lnTo>
                <a:close/>
              </a:path>
              <a:path w="629284" h="338454">
                <a:moveTo>
                  <a:pt x="543432" y="0"/>
                </a:moveTo>
                <a:lnTo>
                  <a:pt x="535431" y="6858"/>
                </a:lnTo>
                <a:lnTo>
                  <a:pt x="559621" y="40153"/>
                </a:lnTo>
                <a:lnTo>
                  <a:pt x="576929" y="78343"/>
                </a:lnTo>
                <a:lnTo>
                  <a:pt x="587331" y="121461"/>
                </a:lnTo>
                <a:lnTo>
                  <a:pt x="590803" y="169545"/>
                </a:lnTo>
                <a:lnTo>
                  <a:pt x="587331" y="217312"/>
                </a:lnTo>
                <a:lnTo>
                  <a:pt x="576929" y="260223"/>
                </a:lnTo>
                <a:lnTo>
                  <a:pt x="559621" y="298275"/>
                </a:lnTo>
                <a:lnTo>
                  <a:pt x="535431" y="331470"/>
                </a:lnTo>
                <a:lnTo>
                  <a:pt x="543432" y="338455"/>
                </a:lnTo>
                <a:lnTo>
                  <a:pt x="580917" y="302783"/>
                </a:lnTo>
                <a:lnTo>
                  <a:pt x="607663" y="262636"/>
                </a:lnTo>
                <a:lnTo>
                  <a:pt x="623693" y="218011"/>
                </a:lnTo>
                <a:lnTo>
                  <a:pt x="629030" y="168910"/>
                </a:lnTo>
                <a:lnTo>
                  <a:pt x="623693" y="120050"/>
                </a:lnTo>
                <a:lnTo>
                  <a:pt x="607663" y="75596"/>
                </a:lnTo>
                <a:lnTo>
                  <a:pt x="580917" y="35571"/>
                </a:lnTo>
                <a:lnTo>
                  <a:pt x="543432" y="0"/>
                </a:lnTo>
                <a:close/>
              </a:path>
              <a:path w="629284" h="338454">
                <a:moveTo>
                  <a:pt x="85725" y="0"/>
                </a:moveTo>
                <a:lnTo>
                  <a:pt x="48220" y="35599"/>
                </a:lnTo>
                <a:lnTo>
                  <a:pt x="21431" y="75723"/>
                </a:lnTo>
                <a:lnTo>
                  <a:pt x="5357" y="120372"/>
                </a:lnTo>
                <a:lnTo>
                  <a:pt x="0" y="169545"/>
                </a:lnTo>
                <a:lnTo>
                  <a:pt x="5357" y="218386"/>
                </a:lnTo>
                <a:lnTo>
                  <a:pt x="21431" y="262810"/>
                </a:lnTo>
                <a:lnTo>
                  <a:pt x="48220" y="302829"/>
                </a:lnTo>
                <a:lnTo>
                  <a:pt x="85725" y="338455"/>
                </a:lnTo>
                <a:lnTo>
                  <a:pt x="93725" y="331470"/>
                </a:lnTo>
                <a:lnTo>
                  <a:pt x="69482" y="298229"/>
                </a:lnTo>
                <a:lnTo>
                  <a:pt x="52181" y="260048"/>
                </a:lnTo>
                <a:lnTo>
                  <a:pt x="41808" y="216937"/>
                </a:lnTo>
                <a:lnTo>
                  <a:pt x="38353" y="168910"/>
                </a:lnTo>
                <a:lnTo>
                  <a:pt x="41808" y="121140"/>
                </a:lnTo>
                <a:lnTo>
                  <a:pt x="52181" y="78216"/>
                </a:lnTo>
                <a:lnTo>
                  <a:pt x="69482" y="40126"/>
                </a:lnTo>
                <a:lnTo>
                  <a:pt x="93725" y="6858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52792" y="5270627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77" y="313"/>
                </a:lnTo>
                <a:lnTo>
                  <a:pt x="21526" y="508"/>
                </a:lnTo>
                <a:lnTo>
                  <a:pt x="30146" y="607"/>
                </a:lnTo>
                <a:lnTo>
                  <a:pt x="37337" y="635"/>
                </a:lnTo>
                <a:lnTo>
                  <a:pt x="45718" y="607"/>
                </a:lnTo>
                <a:lnTo>
                  <a:pt x="53895" y="508"/>
                </a:lnTo>
                <a:lnTo>
                  <a:pt x="61858" y="313"/>
                </a:lnTo>
                <a:lnTo>
                  <a:pt x="69596" y="0"/>
                </a:lnTo>
                <a:lnTo>
                  <a:pt x="184911" y="144399"/>
                </a:lnTo>
                <a:lnTo>
                  <a:pt x="189483" y="150241"/>
                </a:lnTo>
                <a:lnTo>
                  <a:pt x="194182" y="156337"/>
                </a:lnTo>
                <a:lnTo>
                  <a:pt x="199135" y="162814"/>
                </a:lnTo>
                <a:lnTo>
                  <a:pt x="198881" y="154813"/>
                </a:lnTo>
                <a:lnTo>
                  <a:pt x="198754" y="147193"/>
                </a:lnTo>
                <a:lnTo>
                  <a:pt x="198754" y="139700"/>
                </a:lnTo>
                <a:lnTo>
                  <a:pt x="198754" y="49403"/>
                </a:lnTo>
                <a:lnTo>
                  <a:pt x="171703" y="9144"/>
                </a:lnTo>
                <a:lnTo>
                  <a:pt x="171196" y="0"/>
                </a:lnTo>
                <a:lnTo>
                  <a:pt x="182554" y="313"/>
                </a:lnTo>
                <a:lnTo>
                  <a:pt x="192817" y="508"/>
                </a:lnTo>
                <a:lnTo>
                  <a:pt x="201985" y="607"/>
                </a:lnTo>
                <a:lnTo>
                  <a:pt x="210057" y="635"/>
                </a:lnTo>
                <a:lnTo>
                  <a:pt x="218180" y="607"/>
                </a:lnTo>
                <a:lnTo>
                  <a:pt x="227314" y="508"/>
                </a:lnTo>
                <a:lnTo>
                  <a:pt x="237472" y="313"/>
                </a:lnTo>
                <a:lnTo>
                  <a:pt x="248665" y="0"/>
                </a:lnTo>
                <a:lnTo>
                  <a:pt x="249554" y="8890"/>
                </a:lnTo>
                <a:lnTo>
                  <a:pt x="221277" y="41856"/>
                </a:lnTo>
                <a:lnTo>
                  <a:pt x="221233" y="50165"/>
                </a:lnTo>
                <a:lnTo>
                  <a:pt x="221233" y="242697"/>
                </a:lnTo>
                <a:lnTo>
                  <a:pt x="201294" y="244602"/>
                </a:lnTo>
                <a:lnTo>
                  <a:pt x="64642" y="73533"/>
                </a:lnTo>
                <a:lnTo>
                  <a:pt x="60705" y="68326"/>
                </a:lnTo>
                <a:lnTo>
                  <a:pt x="56006" y="62103"/>
                </a:lnTo>
                <a:lnTo>
                  <a:pt x="50673" y="54991"/>
                </a:lnTo>
                <a:lnTo>
                  <a:pt x="50926" y="63500"/>
                </a:lnTo>
                <a:lnTo>
                  <a:pt x="51053" y="71374"/>
                </a:lnTo>
                <a:lnTo>
                  <a:pt x="51053" y="78486"/>
                </a:lnTo>
                <a:lnTo>
                  <a:pt x="51053" y="188341"/>
                </a:lnTo>
                <a:lnTo>
                  <a:pt x="52958" y="227457"/>
                </a:lnTo>
                <a:lnTo>
                  <a:pt x="77850" y="234188"/>
                </a:lnTo>
                <a:lnTo>
                  <a:pt x="78358" y="243205"/>
                </a:lnTo>
                <a:lnTo>
                  <a:pt x="67167" y="243018"/>
                </a:lnTo>
                <a:lnTo>
                  <a:pt x="57022" y="242855"/>
                </a:lnTo>
                <a:lnTo>
                  <a:pt x="47926" y="242740"/>
                </a:lnTo>
                <a:lnTo>
                  <a:pt x="39877" y="242697"/>
                </a:lnTo>
                <a:lnTo>
                  <a:pt x="31875" y="242740"/>
                </a:lnTo>
                <a:lnTo>
                  <a:pt x="22717" y="242855"/>
                </a:lnTo>
                <a:lnTo>
                  <a:pt x="12392" y="243018"/>
                </a:lnTo>
                <a:lnTo>
                  <a:pt x="888" y="243205"/>
                </a:lnTo>
                <a:lnTo>
                  <a:pt x="0" y="234569"/>
                </a:lnTo>
                <a:lnTo>
                  <a:pt x="28225" y="207168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18426" y="5270627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313"/>
                </a:lnTo>
                <a:lnTo>
                  <a:pt x="25447" y="508"/>
                </a:lnTo>
                <a:lnTo>
                  <a:pt x="39129" y="607"/>
                </a:lnTo>
                <a:lnTo>
                  <a:pt x="53467" y="635"/>
                </a:lnTo>
                <a:lnTo>
                  <a:pt x="68135" y="607"/>
                </a:lnTo>
                <a:lnTo>
                  <a:pt x="82042" y="508"/>
                </a:lnTo>
                <a:lnTo>
                  <a:pt x="95186" y="313"/>
                </a:lnTo>
                <a:lnTo>
                  <a:pt x="107569" y="0"/>
                </a:lnTo>
                <a:lnTo>
                  <a:pt x="108457" y="8890"/>
                </a:lnTo>
                <a:lnTo>
                  <a:pt x="85217" y="15240"/>
                </a:lnTo>
                <a:lnTo>
                  <a:pt x="82423" y="16002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638"/>
                </a:lnTo>
                <a:lnTo>
                  <a:pt x="80518" y="29083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815"/>
                </a:lnTo>
                <a:lnTo>
                  <a:pt x="80264" y="49403"/>
                </a:lnTo>
                <a:lnTo>
                  <a:pt x="80264" y="188341"/>
                </a:lnTo>
                <a:lnTo>
                  <a:pt x="80264" y="195199"/>
                </a:lnTo>
                <a:lnTo>
                  <a:pt x="80391" y="201549"/>
                </a:lnTo>
                <a:lnTo>
                  <a:pt x="80391" y="207137"/>
                </a:lnTo>
                <a:lnTo>
                  <a:pt x="80518" y="212852"/>
                </a:lnTo>
                <a:lnTo>
                  <a:pt x="80518" y="217932"/>
                </a:lnTo>
                <a:lnTo>
                  <a:pt x="80645" y="222504"/>
                </a:lnTo>
                <a:lnTo>
                  <a:pt x="80772" y="225425"/>
                </a:lnTo>
                <a:lnTo>
                  <a:pt x="82803" y="227457"/>
                </a:lnTo>
                <a:lnTo>
                  <a:pt x="86614" y="228473"/>
                </a:lnTo>
                <a:lnTo>
                  <a:pt x="107950" y="234569"/>
                </a:lnTo>
                <a:lnTo>
                  <a:pt x="108457" y="243205"/>
                </a:lnTo>
                <a:lnTo>
                  <a:pt x="96049" y="243018"/>
                </a:lnTo>
                <a:lnTo>
                  <a:pt x="83010" y="242855"/>
                </a:lnTo>
                <a:lnTo>
                  <a:pt x="69328" y="242740"/>
                </a:lnTo>
                <a:lnTo>
                  <a:pt x="54991" y="242697"/>
                </a:lnTo>
                <a:lnTo>
                  <a:pt x="40251" y="242740"/>
                </a:lnTo>
                <a:lnTo>
                  <a:pt x="26320" y="242855"/>
                </a:lnTo>
                <a:lnTo>
                  <a:pt x="13200" y="243018"/>
                </a:lnTo>
                <a:lnTo>
                  <a:pt x="889" y="243205"/>
                </a:lnTo>
                <a:lnTo>
                  <a:pt x="0" y="23456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9116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273"/>
                </a:lnTo>
                <a:lnTo>
                  <a:pt x="27940" y="21336"/>
                </a:lnTo>
                <a:lnTo>
                  <a:pt x="27813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7619" y="524065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85" y="35571"/>
                </a:lnTo>
                <a:lnTo>
                  <a:pt x="72231" y="75596"/>
                </a:lnTo>
                <a:lnTo>
                  <a:pt x="88261" y="120050"/>
                </a:lnTo>
                <a:lnTo>
                  <a:pt x="93599" y="168910"/>
                </a:lnTo>
                <a:lnTo>
                  <a:pt x="88261" y="218011"/>
                </a:lnTo>
                <a:lnTo>
                  <a:pt x="72231" y="262636"/>
                </a:lnTo>
                <a:lnTo>
                  <a:pt x="45485" y="302783"/>
                </a:lnTo>
                <a:lnTo>
                  <a:pt x="8000" y="338455"/>
                </a:lnTo>
                <a:lnTo>
                  <a:pt x="0" y="331470"/>
                </a:lnTo>
                <a:lnTo>
                  <a:pt x="24189" y="298275"/>
                </a:lnTo>
                <a:lnTo>
                  <a:pt x="41497" y="260223"/>
                </a:lnTo>
                <a:lnTo>
                  <a:pt x="51899" y="217312"/>
                </a:lnTo>
                <a:lnTo>
                  <a:pt x="55372" y="169545"/>
                </a:lnTo>
                <a:lnTo>
                  <a:pt x="51899" y="121461"/>
                </a:lnTo>
                <a:lnTo>
                  <a:pt x="41497" y="78343"/>
                </a:lnTo>
                <a:lnTo>
                  <a:pt x="24189" y="40153"/>
                </a:lnTo>
                <a:lnTo>
                  <a:pt x="0" y="6858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92188" y="524065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725" y="6858"/>
                </a:lnTo>
                <a:lnTo>
                  <a:pt x="69482" y="40126"/>
                </a:lnTo>
                <a:lnTo>
                  <a:pt x="52181" y="78216"/>
                </a:lnTo>
                <a:lnTo>
                  <a:pt x="41808" y="121140"/>
                </a:lnTo>
                <a:lnTo>
                  <a:pt x="38353" y="168910"/>
                </a:lnTo>
                <a:lnTo>
                  <a:pt x="41808" y="216937"/>
                </a:lnTo>
                <a:lnTo>
                  <a:pt x="52181" y="260048"/>
                </a:lnTo>
                <a:lnTo>
                  <a:pt x="69482" y="298229"/>
                </a:lnTo>
                <a:lnTo>
                  <a:pt x="93725" y="331470"/>
                </a:lnTo>
                <a:lnTo>
                  <a:pt x="85725" y="338455"/>
                </a:lnTo>
                <a:lnTo>
                  <a:pt x="48220" y="302829"/>
                </a:lnTo>
                <a:lnTo>
                  <a:pt x="21431" y="262810"/>
                </a:lnTo>
                <a:lnTo>
                  <a:pt x="5357" y="218386"/>
                </a:lnTo>
                <a:lnTo>
                  <a:pt x="0" y="169545"/>
                </a:lnTo>
                <a:lnTo>
                  <a:pt x="5357" y="120372"/>
                </a:lnTo>
                <a:lnTo>
                  <a:pt x="21431" y="75723"/>
                </a:lnTo>
                <a:lnTo>
                  <a:pt x="48220" y="35599"/>
                </a:lnTo>
                <a:lnTo>
                  <a:pt x="85725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46694" y="5427261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46694" y="5414604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58150" y="5270627"/>
            <a:ext cx="108457" cy="2432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58150" y="5270627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313"/>
                </a:lnTo>
                <a:lnTo>
                  <a:pt x="25447" y="508"/>
                </a:lnTo>
                <a:lnTo>
                  <a:pt x="39129" y="607"/>
                </a:lnTo>
                <a:lnTo>
                  <a:pt x="53467" y="635"/>
                </a:lnTo>
                <a:lnTo>
                  <a:pt x="68135" y="607"/>
                </a:lnTo>
                <a:lnTo>
                  <a:pt x="82042" y="508"/>
                </a:lnTo>
                <a:lnTo>
                  <a:pt x="95186" y="313"/>
                </a:lnTo>
                <a:lnTo>
                  <a:pt x="107569" y="0"/>
                </a:lnTo>
                <a:lnTo>
                  <a:pt x="108457" y="8890"/>
                </a:lnTo>
                <a:lnTo>
                  <a:pt x="85217" y="15240"/>
                </a:lnTo>
                <a:lnTo>
                  <a:pt x="82423" y="16002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638"/>
                </a:lnTo>
                <a:lnTo>
                  <a:pt x="80518" y="29083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815"/>
                </a:lnTo>
                <a:lnTo>
                  <a:pt x="80264" y="49403"/>
                </a:lnTo>
                <a:lnTo>
                  <a:pt x="80264" y="188341"/>
                </a:lnTo>
                <a:lnTo>
                  <a:pt x="80264" y="195199"/>
                </a:lnTo>
                <a:lnTo>
                  <a:pt x="80391" y="201549"/>
                </a:lnTo>
                <a:lnTo>
                  <a:pt x="80391" y="207137"/>
                </a:lnTo>
                <a:lnTo>
                  <a:pt x="80518" y="212852"/>
                </a:lnTo>
                <a:lnTo>
                  <a:pt x="80518" y="217932"/>
                </a:lnTo>
                <a:lnTo>
                  <a:pt x="80645" y="222504"/>
                </a:lnTo>
                <a:lnTo>
                  <a:pt x="80772" y="225425"/>
                </a:lnTo>
                <a:lnTo>
                  <a:pt x="82803" y="227457"/>
                </a:lnTo>
                <a:lnTo>
                  <a:pt x="86614" y="228473"/>
                </a:lnTo>
                <a:lnTo>
                  <a:pt x="107950" y="234569"/>
                </a:lnTo>
                <a:lnTo>
                  <a:pt x="108457" y="243205"/>
                </a:lnTo>
                <a:lnTo>
                  <a:pt x="96049" y="243018"/>
                </a:lnTo>
                <a:lnTo>
                  <a:pt x="83010" y="242855"/>
                </a:lnTo>
                <a:lnTo>
                  <a:pt x="69328" y="242740"/>
                </a:lnTo>
                <a:lnTo>
                  <a:pt x="54991" y="242697"/>
                </a:lnTo>
                <a:lnTo>
                  <a:pt x="40251" y="242740"/>
                </a:lnTo>
                <a:lnTo>
                  <a:pt x="26320" y="242855"/>
                </a:lnTo>
                <a:lnTo>
                  <a:pt x="13200" y="243018"/>
                </a:lnTo>
                <a:lnTo>
                  <a:pt x="889" y="243205"/>
                </a:lnTo>
                <a:lnTo>
                  <a:pt x="0" y="23456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9116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273"/>
                </a:lnTo>
                <a:lnTo>
                  <a:pt x="27940" y="21336"/>
                </a:lnTo>
                <a:lnTo>
                  <a:pt x="27813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86092" y="5661266"/>
            <a:ext cx="918590" cy="3506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38718" y="5853917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38718" y="5841260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50173" y="5697346"/>
            <a:ext cx="108457" cy="2432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50173" y="569734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07"/>
                </a:lnTo>
                <a:lnTo>
                  <a:pt x="25447" y="525"/>
                </a:lnTo>
                <a:lnTo>
                  <a:pt x="39129" y="655"/>
                </a:lnTo>
                <a:lnTo>
                  <a:pt x="53467" y="698"/>
                </a:lnTo>
                <a:lnTo>
                  <a:pt x="68135" y="655"/>
                </a:lnTo>
                <a:lnTo>
                  <a:pt x="82042" y="525"/>
                </a:lnTo>
                <a:lnTo>
                  <a:pt x="95186" y="307"/>
                </a:lnTo>
                <a:lnTo>
                  <a:pt x="107569" y="0"/>
                </a:lnTo>
                <a:lnTo>
                  <a:pt x="108457" y="8851"/>
                </a:lnTo>
                <a:lnTo>
                  <a:pt x="85217" y="15265"/>
                </a:lnTo>
                <a:lnTo>
                  <a:pt x="82423" y="15951"/>
                </a:lnTo>
                <a:lnTo>
                  <a:pt x="80899" y="17691"/>
                </a:lnTo>
                <a:lnTo>
                  <a:pt x="80645" y="20459"/>
                </a:lnTo>
                <a:lnTo>
                  <a:pt x="80518" y="24625"/>
                </a:lnTo>
                <a:lnTo>
                  <a:pt x="80518" y="29108"/>
                </a:lnTo>
                <a:lnTo>
                  <a:pt x="80391" y="33896"/>
                </a:lnTo>
                <a:lnTo>
                  <a:pt x="80391" y="38696"/>
                </a:lnTo>
                <a:lnTo>
                  <a:pt x="80264" y="43865"/>
                </a:lnTo>
                <a:lnTo>
                  <a:pt x="80264" y="49415"/>
                </a:lnTo>
                <a:lnTo>
                  <a:pt x="80264" y="188302"/>
                </a:lnTo>
                <a:lnTo>
                  <a:pt x="80264" y="195237"/>
                </a:lnTo>
                <a:lnTo>
                  <a:pt x="80391" y="201536"/>
                </a:lnTo>
                <a:lnTo>
                  <a:pt x="80391" y="207200"/>
                </a:lnTo>
                <a:lnTo>
                  <a:pt x="80518" y="212864"/>
                </a:lnTo>
                <a:lnTo>
                  <a:pt x="80518" y="217944"/>
                </a:lnTo>
                <a:lnTo>
                  <a:pt x="80645" y="222453"/>
                </a:lnTo>
                <a:lnTo>
                  <a:pt x="80772" y="225463"/>
                </a:lnTo>
                <a:lnTo>
                  <a:pt x="82803" y="227482"/>
                </a:lnTo>
                <a:lnTo>
                  <a:pt x="86614" y="228523"/>
                </a:lnTo>
                <a:lnTo>
                  <a:pt x="107950" y="234594"/>
                </a:lnTo>
                <a:lnTo>
                  <a:pt x="108457" y="243268"/>
                </a:lnTo>
                <a:lnTo>
                  <a:pt x="96049" y="243037"/>
                </a:lnTo>
                <a:lnTo>
                  <a:pt x="83010" y="242874"/>
                </a:lnTo>
                <a:lnTo>
                  <a:pt x="69328" y="242779"/>
                </a:lnTo>
                <a:lnTo>
                  <a:pt x="54991" y="242747"/>
                </a:lnTo>
                <a:lnTo>
                  <a:pt x="40251" y="242779"/>
                </a:lnTo>
                <a:lnTo>
                  <a:pt x="26320" y="242874"/>
                </a:lnTo>
                <a:lnTo>
                  <a:pt x="13200" y="243037"/>
                </a:lnTo>
                <a:lnTo>
                  <a:pt x="889" y="243268"/>
                </a:lnTo>
                <a:lnTo>
                  <a:pt x="0" y="234594"/>
                </a:lnTo>
                <a:lnTo>
                  <a:pt x="28194" y="213004"/>
                </a:lnTo>
                <a:lnTo>
                  <a:pt x="28194" y="207289"/>
                </a:lnTo>
                <a:lnTo>
                  <a:pt x="28321" y="201561"/>
                </a:lnTo>
                <a:lnTo>
                  <a:pt x="28321" y="39077"/>
                </a:lnTo>
                <a:lnTo>
                  <a:pt x="28194" y="34340"/>
                </a:lnTo>
                <a:lnTo>
                  <a:pt x="28194" y="29590"/>
                </a:lnTo>
                <a:lnTo>
                  <a:pt x="28067" y="25260"/>
                </a:lnTo>
                <a:lnTo>
                  <a:pt x="507" y="88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35824" y="3594989"/>
            <a:ext cx="1294765" cy="498475"/>
          </a:xfrm>
          <a:custGeom>
            <a:avLst/>
            <a:gdLst/>
            <a:ahLst/>
            <a:cxnLst/>
            <a:rect l="l" t="t" r="r" b="b"/>
            <a:pathLst>
              <a:path w="1294764" h="498475">
                <a:moveTo>
                  <a:pt x="118414" y="354456"/>
                </a:moveTo>
                <a:lnTo>
                  <a:pt x="0" y="477012"/>
                </a:lnTo>
                <a:lnTo>
                  <a:pt x="169062" y="498221"/>
                </a:lnTo>
                <a:lnTo>
                  <a:pt x="155147" y="458724"/>
                </a:lnTo>
                <a:lnTo>
                  <a:pt x="128219" y="458724"/>
                </a:lnTo>
                <a:lnTo>
                  <a:pt x="111340" y="410844"/>
                </a:lnTo>
                <a:lnTo>
                  <a:pt x="135305" y="402401"/>
                </a:lnTo>
                <a:lnTo>
                  <a:pt x="118414" y="354456"/>
                </a:lnTo>
                <a:close/>
              </a:path>
              <a:path w="1294764" h="498475">
                <a:moveTo>
                  <a:pt x="135305" y="402401"/>
                </a:moveTo>
                <a:lnTo>
                  <a:pt x="111340" y="410844"/>
                </a:lnTo>
                <a:lnTo>
                  <a:pt x="128219" y="458724"/>
                </a:lnTo>
                <a:lnTo>
                  <a:pt x="152174" y="450284"/>
                </a:lnTo>
                <a:lnTo>
                  <a:pt x="135305" y="402401"/>
                </a:lnTo>
                <a:close/>
              </a:path>
              <a:path w="1294764" h="498475">
                <a:moveTo>
                  <a:pt x="152174" y="450284"/>
                </a:moveTo>
                <a:lnTo>
                  <a:pt x="128219" y="458724"/>
                </a:lnTo>
                <a:lnTo>
                  <a:pt x="155147" y="458724"/>
                </a:lnTo>
                <a:lnTo>
                  <a:pt x="152174" y="450284"/>
                </a:lnTo>
                <a:close/>
              </a:path>
              <a:path w="1294764" h="498475">
                <a:moveTo>
                  <a:pt x="1277480" y="0"/>
                </a:moveTo>
                <a:lnTo>
                  <a:pt x="135305" y="402401"/>
                </a:lnTo>
                <a:lnTo>
                  <a:pt x="152174" y="450284"/>
                </a:lnTo>
                <a:lnTo>
                  <a:pt x="1294371" y="47879"/>
                </a:lnTo>
                <a:lnTo>
                  <a:pt x="127748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12797" y="3595115"/>
            <a:ext cx="1223645" cy="495300"/>
          </a:xfrm>
          <a:custGeom>
            <a:avLst/>
            <a:gdLst/>
            <a:ahLst/>
            <a:cxnLst/>
            <a:rect l="l" t="t" r="r" b="b"/>
            <a:pathLst>
              <a:path w="1223645" h="495300">
                <a:moveTo>
                  <a:pt x="1071718" y="447314"/>
                </a:moveTo>
                <a:lnTo>
                  <a:pt x="1053973" y="494919"/>
                </a:lnTo>
                <a:lnTo>
                  <a:pt x="1223390" y="476885"/>
                </a:lnTo>
                <a:lnTo>
                  <a:pt x="1204102" y="456184"/>
                </a:lnTo>
                <a:lnTo>
                  <a:pt x="1095502" y="456184"/>
                </a:lnTo>
                <a:lnTo>
                  <a:pt x="1071718" y="447314"/>
                </a:lnTo>
                <a:close/>
              </a:path>
              <a:path w="1223645" h="495300">
                <a:moveTo>
                  <a:pt x="1089434" y="399789"/>
                </a:moveTo>
                <a:lnTo>
                  <a:pt x="1071718" y="447314"/>
                </a:lnTo>
                <a:lnTo>
                  <a:pt x="1095502" y="456184"/>
                </a:lnTo>
                <a:lnTo>
                  <a:pt x="1113281" y="408686"/>
                </a:lnTo>
                <a:lnTo>
                  <a:pt x="1089434" y="399789"/>
                </a:lnTo>
                <a:close/>
              </a:path>
              <a:path w="1223645" h="495300">
                <a:moveTo>
                  <a:pt x="1107186" y="352171"/>
                </a:moveTo>
                <a:lnTo>
                  <a:pt x="1089434" y="399789"/>
                </a:lnTo>
                <a:lnTo>
                  <a:pt x="1113281" y="408686"/>
                </a:lnTo>
                <a:lnTo>
                  <a:pt x="1095502" y="456184"/>
                </a:lnTo>
                <a:lnTo>
                  <a:pt x="1204102" y="456184"/>
                </a:lnTo>
                <a:lnTo>
                  <a:pt x="1107186" y="352171"/>
                </a:lnTo>
                <a:close/>
              </a:path>
              <a:path w="1223645" h="495300">
                <a:moveTo>
                  <a:pt x="17779" y="0"/>
                </a:moveTo>
                <a:lnTo>
                  <a:pt x="0" y="47625"/>
                </a:lnTo>
                <a:lnTo>
                  <a:pt x="1071718" y="447314"/>
                </a:lnTo>
                <a:lnTo>
                  <a:pt x="1089434" y="399789"/>
                </a:lnTo>
                <a:lnTo>
                  <a:pt x="17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57373" y="5215001"/>
            <a:ext cx="1714500" cy="1000125"/>
          </a:xfrm>
          <a:custGeom>
            <a:avLst/>
            <a:gdLst/>
            <a:ahLst/>
            <a:cxnLst/>
            <a:rect l="l" t="t" r="r" b="b"/>
            <a:pathLst>
              <a:path w="1714500" h="1000125">
                <a:moveTo>
                  <a:pt x="0" y="166624"/>
                </a:moveTo>
                <a:lnTo>
                  <a:pt x="5957" y="122310"/>
                </a:lnTo>
                <a:lnTo>
                  <a:pt x="22770" y="82502"/>
                </a:lnTo>
                <a:lnTo>
                  <a:pt x="48847" y="48783"/>
                </a:lnTo>
                <a:lnTo>
                  <a:pt x="82597" y="22737"/>
                </a:lnTo>
                <a:lnTo>
                  <a:pt x="122428" y="5948"/>
                </a:lnTo>
                <a:lnTo>
                  <a:pt x="166750" y="0"/>
                </a:lnTo>
                <a:lnTo>
                  <a:pt x="1547876" y="0"/>
                </a:lnTo>
                <a:lnTo>
                  <a:pt x="1592189" y="5948"/>
                </a:lnTo>
                <a:lnTo>
                  <a:pt x="1631997" y="22737"/>
                </a:lnTo>
                <a:lnTo>
                  <a:pt x="1665716" y="48783"/>
                </a:lnTo>
                <a:lnTo>
                  <a:pt x="1691762" y="82502"/>
                </a:lnTo>
                <a:lnTo>
                  <a:pt x="1708551" y="122310"/>
                </a:lnTo>
                <a:lnTo>
                  <a:pt x="1714500" y="166624"/>
                </a:lnTo>
                <a:lnTo>
                  <a:pt x="1714500" y="833386"/>
                </a:lnTo>
                <a:lnTo>
                  <a:pt x="1708551" y="877700"/>
                </a:lnTo>
                <a:lnTo>
                  <a:pt x="1691762" y="917521"/>
                </a:lnTo>
                <a:lnTo>
                  <a:pt x="1665716" y="951260"/>
                </a:lnTo>
                <a:lnTo>
                  <a:pt x="1631997" y="977326"/>
                </a:lnTo>
                <a:lnTo>
                  <a:pt x="1592189" y="994131"/>
                </a:lnTo>
                <a:lnTo>
                  <a:pt x="1547876" y="1000086"/>
                </a:lnTo>
                <a:lnTo>
                  <a:pt x="166750" y="1000086"/>
                </a:lnTo>
                <a:lnTo>
                  <a:pt x="122428" y="994131"/>
                </a:lnTo>
                <a:lnTo>
                  <a:pt x="82597" y="977326"/>
                </a:lnTo>
                <a:lnTo>
                  <a:pt x="48847" y="951260"/>
                </a:lnTo>
                <a:lnTo>
                  <a:pt x="22770" y="917521"/>
                </a:lnTo>
                <a:lnTo>
                  <a:pt x="5957" y="877700"/>
                </a:lnTo>
                <a:lnTo>
                  <a:pt x="0" y="833386"/>
                </a:lnTo>
                <a:lnTo>
                  <a:pt x="0" y="16662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70760" y="5163311"/>
            <a:ext cx="1239012" cy="792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37332" y="5163311"/>
            <a:ext cx="595883" cy="7924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60776" y="5163311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47644" y="5163311"/>
            <a:ext cx="766571" cy="7924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41776" y="5163311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70760" y="5590032"/>
            <a:ext cx="1431036" cy="7924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29355" y="5590032"/>
            <a:ext cx="595883" cy="7924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52800" y="5590032"/>
            <a:ext cx="559308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39667" y="5590032"/>
            <a:ext cx="766572" cy="7924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33800" y="559003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23744" y="5347842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88" y="84962"/>
                </a:moveTo>
                <a:lnTo>
                  <a:pt x="311150" y="84962"/>
                </a:lnTo>
                <a:lnTo>
                  <a:pt x="321182" y="98297"/>
                </a:lnTo>
                <a:lnTo>
                  <a:pt x="325247" y="103504"/>
                </a:lnTo>
                <a:lnTo>
                  <a:pt x="461772" y="274586"/>
                </a:lnTo>
                <a:lnTo>
                  <a:pt x="481711" y="272681"/>
                </a:lnTo>
                <a:lnTo>
                  <a:pt x="481711" y="192785"/>
                </a:lnTo>
                <a:lnTo>
                  <a:pt x="459613" y="192785"/>
                </a:lnTo>
                <a:lnTo>
                  <a:pt x="454787" y="186308"/>
                </a:lnTo>
                <a:lnTo>
                  <a:pt x="449961" y="180212"/>
                </a:lnTo>
                <a:lnTo>
                  <a:pt x="445388" y="174370"/>
                </a:lnTo>
                <a:lnTo>
                  <a:pt x="373988" y="84962"/>
                </a:lnTo>
                <a:close/>
              </a:path>
              <a:path w="629285" h="338454">
                <a:moveTo>
                  <a:pt x="260476" y="29971"/>
                </a:moveTo>
                <a:lnTo>
                  <a:pt x="261112" y="38734"/>
                </a:lnTo>
                <a:lnTo>
                  <a:pt x="284225" y="45592"/>
                </a:lnTo>
                <a:lnTo>
                  <a:pt x="286893" y="46354"/>
                </a:lnTo>
                <a:lnTo>
                  <a:pt x="288289" y="48259"/>
                </a:lnTo>
                <a:lnTo>
                  <a:pt x="288417" y="51307"/>
                </a:lnTo>
                <a:lnTo>
                  <a:pt x="288583" y="57382"/>
                </a:lnTo>
                <a:lnTo>
                  <a:pt x="288704" y="236926"/>
                </a:lnTo>
                <a:lnTo>
                  <a:pt x="288583" y="245323"/>
                </a:lnTo>
                <a:lnTo>
                  <a:pt x="260476" y="264540"/>
                </a:lnTo>
                <a:lnTo>
                  <a:pt x="261366" y="273202"/>
                </a:lnTo>
                <a:lnTo>
                  <a:pt x="292352" y="272714"/>
                </a:lnTo>
                <a:lnTo>
                  <a:pt x="338926" y="272681"/>
                </a:lnTo>
                <a:lnTo>
                  <a:pt x="338328" y="264185"/>
                </a:lnTo>
                <a:lnTo>
                  <a:pt x="316230" y="258114"/>
                </a:lnTo>
                <a:lnTo>
                  <a:pt x="313436" y="257428"/>
                </a:lnTo>
                <a:lnTo>
                  <a:pt x="311912" y="255409"/>
                </a:lnTo>
                <a:lnTo>
                  <a:pt x="311912" y="252056"/>
                </a:lnTo>
                <a:lnTo>
                  <a:pt x="311754" y="245323"/>
                </a:lnTo>
                <a:lnTo>
                  <a:pt x="311628" y="237097"/>
                </a:lnTo>
                <a:lnTo>
                  <a:pt x="311531" y="101345"/>
                </a:lnTo>
                <a:lnTo>
                  <a:pt x="311404" y="93471"/>
                </a:lnTo>
                <a:lnTo>
                  <a:pt x="311150" y="84962"/>
                </a:lnTo>
                <a:lnTo>
                  <a:pt x="373988" y="84962"/>
                </a:lnTo>
                <a:lnTo>
                  <a:pt x="330580" y="30606"/>
                </a:lnTo>
                <a:lnTo>
                  <a:pt x="297814" y="30606"/>
                </a:lnTo>
                <a:lnTo>
                  <a:pt x="260476" y="29971"/>
                </a:lnTo>
                <a:close/>
              </a:path>
              <a:path w="629285" h="338454">
                <a:moveTo>
                  <a:pt x="338926" y="272681"/>
                </a:moveTo>
                <a:lnTo>
                  <a:pt x="300355" y="272681"/>
                </a:lnTo>
                <a:lnTo>
                  <a:pt x="308477" y="272714"/>
                </a:lnTo>
                <a:lnTo>
                  <a:pt x="338963" y="273202"/>
                </a:lnTo>
                <a:lnTo>
                  <a:pt x="338926" y="272681"/>
                </a:lnTo>
                <a:close/>
              </a:path>
              <a:path w="629285" h="338454">
                <a:moveTo>
                  <a:pt x="431673" y="29971"/>
                </a:moveTo>
                <a:lnTo>
                  <a:pt x="432181" y="39115"/>
                </a:lnTo>
                <a:lnTo>
                  <a:pt x="454406" y="45211"/>
                </a:lnTo>
                <a:lnTo>
                  <a:pt x="457326" y="45973"/>
                </a:lnTo>
                <a:lnTo>
                  <a:pt x="458724" y="47751"/>
                </a:lnTo>
                <a:lnTo>
                  <a:pt x="459284" y="180212"/>
                </a:lnTo>
                <a:lnTo>
                  <a:pt x="459407" y="186308"/>
                </a:lnTo>
                <a:lnTo>
                  <a:pt x="459613" y="192785"/>
                </a:lnTo>
                <a:lnTo>
                  <a:pt x="481711" y="192785"/>
                </a:lnTo>
                <a:lnTo>
                  <a:pt x="481764" y="71278"/>
                </a:lnTo>
                <a:lnTo>
                  <a:pt x="481898" y="63753"/>
                </a:lnTo>
                <a:lnTo>
                  <a:pt x="482110" y="56800"/>
                </a:lnTo>
                <a:lnTo>
                  <a:pt x="482345" y="51307"/>
                </a:lnTo>
                <a:lnTo>
                  <a:pt x="482345" y="48259"/>
                </a:lnTo>
                <a:lnTo>
                  <a:pt x="483743" y="46354"/>
                </a:lnTo>
                <a:lnTo>
                  <a:pt x="510031" y="38734"/>
                </a:lnTo>
                <a:lnTo>
                  <a:pt x="509207" y="30606"/>
                </a:lnTo>
                <a:lnTo>
                  <a:pt x="470535" y="30606"/>
                </a:lnTo>
                <a:lnTo>
                  <a:pt x="431673" y="29971"/>
                </a:lnTo>
                <a:close/>
              </a:path>
              <a:path w="629285" h="338454">
                <a:moveTo>
                  <a:pt x="330073" y="29971"/>
                </a:moveTo>
                <a:lnTo>
                  <a:pt x="322335" y="30231"/>
                </a:lnTo>
                <a:lnTo>
                  <a:pt x="306195" y="30561"/>
                </a:lnTo>
                <a:lnTo>
                  <a:pt x="297814" y="30606"/>
                </a:lnTo>
                <a:lnTo>
                  <a:pt x="330580" y="30606"/>
                </a:lnTo>
                <a:lnTo>
                  <a:pt x="330073" y="29971"/>
                </a:lnTo>
                <a:close/>
              </a:path>
              <a:path w="629285" h="338454">
                <a:moveTo>
                  <a:pt x="509143" y="29971"/>
                </a:moveTo>
                <a:lnTo>
                  <a:pt x="470535" y="30606"/>
                </a:lnTo>
                <a:lnTo>
                  <a:pt x="509207" y="30606"/>
                </a:lnTo>
                <a:lnTo>
                  <a:pt x="509143" y="29971"/>
                </a:lnTo>
                <a:close/>
              </a:path>
              <a:path w="629285" h="338454">
                <a:moveTo>
                  <a:pt x="126237" y="29971"/>
                </a:moveTo>
                <a:lnTo>
                  <a:pt x="126745" y="38734"/>
                </a:lnTo>
                <a:lnTo>
                  <a:pt x="152654" y="46354"/>
                </a:lnTo>
                <a:lnTo>
                  <a:pt x="153924" y="48259"/>
                </a:lnTo>
                <a:lnTo>
                  <a:pt x="154050" y="51307"/>
                </a:lnTo>
                <a:lnTo>
                  <a:pt x="154305" y="59562"/>
                </a:lnTo>
                <a:lnTo>
                  <a:pt x="154305" y="242950"/>
                </a:lnTo>
                <a:lnTo>
                  <a:pt x="154050" y="252742"/>
                </a:lnTo>
                <a:lnTo>
                  <a:pt x="153924" y="255523"/>
                </a:lnTo>
                <a:lnTo>
                  <a:pt x="152273" y="257314"/>
                </a:lnTo>
                <a:lnTo>
                  <a:pt x="126237" y="264540"/>
                </a:lnTo>
                <a:lnTo>
                  <a:pt x="127000" y="273202"/>
                </a:lnTo>
                <a:lnTo>
                  <a:pt x="166362" y="272714"/>
                </a:lnTo>
                <a:lnTo>
                  <a:pt x="234538" y="272681"/>
                </a:lnTo>
                <a:lnTo>
                  <a:pt x="234061" y="264540"/>
                </a:lnTo>
                <a:lnTo>
                  <a:pt x="212725" y="258470"/>
                </a:lnTo>
                <a:lnTo>
                  <a:pt x="208914" y="257428"/>
                </a:lnTo>
                <a:lnTo>
                  <a:pt x="206882" y="255409"/>
                </a:lnTo>
                <a:lnTo>
                  <a:pt x="206756" y="247891"/>
                </a:lnTo>
                <a:lnTo>
                  <a:pt x="206504" y="237235"/>
                </a:lnTo>
                <a:lnTo>
                  <a:pt x="206620" y="59562"/>
                </a:lnTo>
                <a:lnTo>
                  <a:pt x="206756" y="54609"/>
                </a:lnTo>
                <a:lnTo>
                  <a:pt x="206756" y="50418"/>
                </a:lnTo>
                <a:lnTo>
                  <a:pt x="207010" y="47624"/>
                </a:lnTo>
                <a:lnTo>
                  <a:pt x="208533" y="45846"/>
                </a:lnTo>
                <a:lnTo>
                  <a:pt x="211328" y="45211"/>
                </a:lnTo>
                <a:lnTo>
                  <a:pt x="234569" y="38734"/>
                </a:lnTo>
                <a:lnTo>
                  <a:pt x="233744" y="30606"/>
                </a:lnTo>
                <a:lnTo>
                  <a:pt x="179578" y="30606"/>
                </a:lnTo>
                <a:lnTo>
                  <a:pt x="138572" y="30231"/>
                </a:lnTo>
                <a:lnTo>
                  <a:pt x="126237" y="29971"/>
                </a:lnTo>
                <a:close/>
              </a:path>
              <a:path w="629285" h="338454">
                <a:moveTo>
                  <a:pt x="234538" y="272681"/>
                </a:moveTo>
                <a:lnTo>
                  <a:pt x="181101" y="272681"/>
                </a:lnTo>
                <a:lnTo>
                  <a:pt x="195439" y="272714"/>
                </a:lnTo>
                <a:lnTo>
                  <a:pt x="234569" y="273202"/>
                </a:lnTo>
                <a:lnTo>
                  <a:pt x="234538" y="272681"/>
                </a:lnTo>
                <a:close/>
              </a:path>
              <a:path w="629285" h="338454">
                <a:moveTo>
                  <a:pt x="233680" y="29971"/>
                </a:moveTo>
                <a:lnTo>
                  <a:pt x="221297" y="30231"/>
                </a:lnTo>
                <a:lnTo>
                  <a:pt x="179578" y="30606"/>
                </a:lnTo>
                <a:lnTo>
                  <a:pt x="233744" y="30606"/>
                </a:lnTo>
                <a:lnTo>
                  <a:pt x="233680" y="29971"/>
                </a:lnTo>
                <a:close/>
              </a:path>
              <a:path w="629285" h="338454">
                <a:moveTo>
                  <a:pt x="543306" y="0"/>
                </a:moveTo>
                <a:lnTo>
                  <a:pt x="535305" y="6857"/>
                </a:lnTo>
                <a:lnTo>
                  <a:pt x="559548" y="40100"/>
                </a:lnTo>
                <a:lnTo>
                  <a:pt x="576849" y="78295"/>
                </a:lnTo>
                <a:lnTo>
                  <a:pt x="587222" y="121443"/>
                </a:lnTo>
                <a:lnTo>
                  <a:pt x="590676" y="169544"/>
                </a:lnTo>
                <a:lnTo>
                  <a:pt x="587222" y="217309"/>
                </a:lnTo>
                <a:lnTo>
                  <a:pt x="576849" y="260211"/>
                </a:lnTo>
                <a:lnTo>
                  <a:pt x="559548" y="298259"/>
                </a:lnTo>
                <a:lnTo>
                  <a:pt x="535305" y="331457"/>
                </a:lnTo>
                <a:lnTo>
                  <a:pt x="543306" y="338391"/>
                </a:lnTo>
                <a:lnTo>
                  <a:pt x="580810" y="302760"/>
                </a:lnTo>
                <a:lnTo>
                  <a:pt x="607599" y="262616"/>
                </a:lnTo>
                <a:lnTo>
                  <a:pt x="623673" y="217958"/>
                </a:lnTo>
                <a:lnTo>
                  <a:pt x="629031" y="168782"/>
                </a:lnTo>
                <a:lnTo>
                  <a:pt x="623673" y="119943"/>
                </a:lnTo>
                <a:lnTo>
                  <a:pt x="607599" y="75533"/>
                </a:lnTo>
                <a:lnTo>
                  <a:pt x="580810" y="35552"/>
                </a:lnTo>
                <a:lnTo>
                  <a:pt x="543306" y="0"/>
                </a:lnTo>
                <a:close/>
              </a:path>
              <a:path w="629285" h="338454">
                <a:moveTo>
                  <a:pt x="85598" y="0"/>
                </a:moveTo>
                <a:lnTo>
                  <a:pt x="48113" y="35599"/>
                </a:lnTo>
                <a:lnTo>
                  <a:pt x="21367" y="75723"/>
                </a:lnTo>
                <a:lnTo>
                  <a:pt x="5337" y="120372"/>
                </a:lnTo>
                <a:lnTo>
                  <a:pt x="0" y="169544"/>
                </a:lnTo>
                <a:lnTo>
                  <a:pt x="5337" y="218387"/>
                </a:lnTo>
                <a:lnTo>
                  <a:pt x="21367" y="262807"/>
                </a:lnTo>
                <a:lnTo>
                  <a:pt x="48113" y="302808"/>
                </a:lnTo>
                <a:lnTo>
                  <a:pt x="85598" y="338391"/>
                </a:lnTo>
                <a:lnTo>
                  <a:pt x="93599" y="331457"/>
                </a:lnTo>
                <a:lnTo>
                  <a:pt x="69355" y="298211"/>
                </a:lnTo>
                <a:lnTo>
                  <a:pt x="52054" y="260021"/>
                </a:lnTo>
                <a:lnTo>
                  <a:pt x="41681" y="216880"/>
                </a:lnTo>
                <a:lnTo>
                  <a:pt x="38226" y="168782"/>
                </a:lnTo>
                <a:lnTo>
                  <a:pt x="41681" y="121015"/>
                </a:lnTo>
                <a:lnTo>
                  <a:pt x="52054" y="78104"/>
                </a:lnTo>
                <a:lnTo>
                  <a:pt x="69355" y="40052"/>
                </a:lnTo>
                <a:lnTo>
                  <a:pt x="93599" y="6857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84220" y="5377815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77" y="259"/>
                </a:lnTo>
                <a:lnTo>
                  <a:pt x="21526" y="460"/>
                </a:lnTo>
                <a:lnTo>
                  <a:pt x="30146" y="589"/>
                </a:lnTo>
                <a:lnTo>
                  <a:pt x="37337" y="635"/>
                </a:lnTo>
                <a:lnTo>
                  <a:pt x="45718" y="589"/>
                </a:lnTo>
                <a:lnTo>
                  <a:pt x="53895" y="460"/>
                </a:lnTo>
                <a:lnTo>
                  <a:pt x="61858" y="259"/>
                </a:lnTo>
                <a:lnTo>
                  <a:pt x="69596" y="0"/>
                </a:lnTo>
                <a:lnTo>
                  <a:pt x="184912" y="144399"/>
                </a:lnTo>
                <a:lnTo>
                  <a:pt x="189484" y="150241"/>
                </a:lnTo>
                <a:lnTo>
                  <a:pt x="194310" y="156337"/>
                </a:lnTo>
                <a:lnTo>
                  <a:pt x="199136" y="162814"/>
                </a:lnTo>
                <a:lnTo>
                  <a:pt x="198881" y="154813"/>
                </a:lnTo>
                <a:lnTo>
                  <a:pt x="198755" y="147066"/>
                </a:lnTo>
                <a:lnTo>
                  <a:pt x="198755" y="139700"/>
                </a:lnTo>
                <a:lnTo>
                  <a:pt x="198755" y="49403"/>
                </a:lnTo>
                <a:lnTo>
                  <a:pt x="193929" y="15240"/>
                </a:lnTo>
                <a:lnTo>
                  <a:pt x="171704" y="9144"/>
                </a:lnTo>
                <a:lnTo>
                  <a:pt x="171196" y="0"/>
                </a:lnTo>
                <a:lnTo>
                  <a:pt x="182608" y="259"/>
                </a:lnTo>
                <a:lnTo>
                  <a:pt x="192865" y="460"/>
                </a:lnTo>
                <a:lnTo>
                  <a:pt x="202003" y="589"/>
                </a:lnTo>
                <a:lnTo>
                  <a:pt x="210058" y="635"/>
                </a:lnTo>
                <a:lnTo>
                  <a:pt x="218180" y="589"/>
                </a:lnTo>
                <a:lnTo>
                  <a:pt x="227314" y="460"/>
                </a:lnTo>
                <a:lnTo>
                  <a:pt x="237472" y="259"/>
                </a:lnTo>
                <a:lnTo>
                  <a:pt x="248666" y="0"/>
                </a:lnTo>
                <a:lnTo>
                  <a:pt x="249555" y="8763"/>
                </a:lnTo>
                <a:lnTo>
                  <a:pt x="225933" y="15621"/>
                </a:lnTo>
                <a:lnTo>
                  <a:pt x="223266" y="16383"/>
                </a:lnTo>
                <a:lnTo>
                  <a:pt x="221869" y="18288"/>
                </a:lnTo>
                <a:lnTo>
                  <a:pt x="221869" y="21336"/>
                </a:lnTo>
                <a:lnTo>
                  <a:pt x="221609" y="27410"/>
                </a:lnTo>
                <a:lnTo>
                  <a:pt x="221408" y="34210"/>
                </a:lnTo>
                <a:lnTo>
                  <a:pt x="221279" y="41749"/>
                </a:lnTo>
                <a:lnTo>
                  <a:pt x="221234" y="50038"/>
                </a:lnTo>
                <a:lnTo>
                  <a:pt x="221234" y="242709"/>
                </a:lnTo>
                <a:lnTo>
                  <a:pt x="201295" y="244614"/>
                </a:lnTo>
                <a:lnTo>
                  <a:pt x="64770" y="73533"/>
                </a:lnTo>
                <a:lnTo>
                  <a:pt x="60706" y="68326"/>
                </a:lnTo>
                <a:lnTo>
                  <a:pt x="56006" y="62103"/>
                </a:lnTo>
                <a:lnTo>
                  <a:pt x="50673" y="54991"/>
                </a:lnTo>
                <a:lnTo>
                  <a:pt x="50927" y="63500"/>
                </a:lnTo>
                <a:lnTo>
                  <a:pt x="51054" y="71374"/>
                </a:lnTo>
                <a:lnTo>
                  <a:pt x="51054" y="78486"/>
                </a:lnTo>
                <a:lnTo>
                  <a:pt x="51054" y="188214"/>
                </a:lnTo>
                <a:lnTo>
                  <a:pt x="51077" y="198040"/>
                </a:lnTo>
                <a:lnTo>
                  <a:pt x="51149" y="206954"/>
                </a:lnTo>
                <a:lnTo>
                  <a:pt x="51268" y="214965"/>
                </a:lnTo>
                <a:lnTo>
                  <a:pt x="51435" y="222084"/>
                </a:lnTo>
                <a:lnTo>
                  <a:pt x="51435" y="225437"/>
                </a:lnTo>
                <a:lnTo>
                  <a:pt x="52959" y="227457"/>
                </a:lnTo>
                <a:lnTo>
                  <a:pt x="55753" y="228142"/>
                </a:lnTo>
                <a:lnTo>
                  <a:pt x="77851" y="234213"/>
                </a:lnTo>
                <a:lnTo>
                  <a:pt x="78486" y="243230"/>
                </a:lnTo>
                <a:lnTo>
                  <a:pt x="67292" y="243004"/>
                </a:lnTo>
                <a:lnTo>
                  <a:pt x="57134" y="242841"/>
                </a:lnTo>
                <a:lnTo>
                  <a:pt x="48000" y="242742"/>
                </a:lnTo>
                <a:lnTo>
                  <a:pt x="39878" y="242709"/>
                </a:lnTo>
                <a:lnTo>
                  <a:pt x="31875" y="242742"/>
                </a:lnTo>
                <a:lnTo>
                  <a:pt x="22717" y="242841"/>
                </a:lnTo>
                <a:lnTo>
                  <a:pt x="12392" y="243004"/>
                </a:lnTo>
                <a:lnTo>
                  <a:pt x="889" y="243230"/>
                </a:lnTo>
                <a:lnTo>
                  <a:pt x="0" y="234569"/>
                </a:lnTo>
                <a:lnTo>
                  <a:pt x="28225" y="207125"/>
                </a:lnTo>
                <a:lnTo>
                  <a:pt x="28321" y="188214"/>
                </a:lnTo>
                <a:lnTo>
                  <a:pt x="28321" y="50038"/>
                </a:lnTo>
                <a:lnTo>
                  <a:pt x="23749" y="15621"/>
                </a:lnTo>
                <a:lnTo>
                  <a:pt x="635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49982" y="537781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5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8008" y="589"/>
                </a:lnTo>
                <a:lnTo>
                  <a:pt x="81915" y="460"/>
                </a:lnTo>
                <a:lnTo>
                  <a:pt x="95059" y="259"/>
                </a:lnTo>
                <a:lnTo>
                  <a:pt x="107442" y="0"/>
                </a:lnTo>
                <a:lnTo>
                  <a:pt x="108331" y="8763"/>
                </a:lnTo>
                <a:lnTo>
                  <a:pt x="85090" y="15240"/>
                </a:lnTo>
                <a:lnTo>
                  <a:pt x="82295" y="15875"/>
                </a:lnTo>
                <a:lnTo>
                  <a:pt x="80772" y="17653"/>
                </a:lnTo>
                <a:lnTo>
                  <a:pt x="80518" y="20447"/>
                </a:lnTo>
                <a:lnTo>
                  <a:pt x="80518" y="24638"/>
                </a:lnTo>
                <a:lnTo>
                  <a:pt x="80391" y="29083"/>
                </a:lnTo>
                <a:lnTo>
                  <a:pt x="80263" y="33909"/>
                </a:lnTo>
                <a:lnTo>
                  <a:pt x="80263" y="38608"/>
                </a:lnTo>
                <a:lnTo>
                  <a:pt x="80263" y="43815"/>
                </a:lnTo>
                <a:lnTo>
                  <a:pt x="80263" y="207137"/>
                </a:lnTo>
                <a:lnTo>
                  <a:pt x="80391" y="212826"/>
                </a:lnTo>
                <a:lnTo>
                  <a:pt x="80518" y="217919"/>
                </a:lnTo>
                <a:lnTo>
                  <a:pt x="80518" y="222427"/>
                </a:lnTo>
                <a:lnTo>
                  <a:pt x="80644" y="225437"/>
                </a:lnTo>
                <a:lnTo>
                  <a:pt x="82676" y="227457"/>
                </a:lnTo>
                <a:lnTo>
                  <a:pt x="86487" y="228498"/>
                </a:lnTo>
                <a:lnTo>
                  <a:pt x="107823" y="234569"/>
                </a:lnTo>
                <a:lnTo>
                  <a:pt x="108331" y="243230"/>
                </a:lnTo>
                <a:lnTo>
                  <a:pt x="95922" y="243004"/>
                </a:lnTo>
                <a:lnTo>
                  <a:pt x="82883" y="242841"/>
                </a:lnTo>
                <a:lnTo>
                  <a:pt x="69201" y="242742"/>
                </a:lnTo>
                <a:lnTo>
                  <a:pt x="54863" y="242709"/>
                </a:lnTo>
                <a:lnTo>
                  <a:pt x="40124" y="242742"/>
                </a:lnTo>
                <a:lnTo>
                  <a:pt x="26193" y="242841"/>
                </a:lnTo>
                <a:lnTo>
                  <a:pt x="13073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67" y="212979"/>
                </a:lnTo>
                <a:lnTo>
                  <a:pt x="28067" y="207264"/>
                </a:lnTo>
                <a:lnTo>
                  <a:pt x="28193" y="201549"/>
                </a:lnTo>
                <a:lnTo>
                  <a:pt x="28193" y="38989"/>
                </a:lnTo>
                <a:lnTo>
                  <a:pt x="28067" y="34290"/>
                </a:lnTo>
                <a:lnTo>
                  <a:pt x="28067" y="29591"/>
                </a:lnTo>
                <a:lnTo>
                  <a:pt x="27940" y="25273"/>
                </a:lnTo>
                <a:lnTo>
                  <a:pt x="27812" y="21336"/>
                </a:lnTo>
                <a:lnTo>
                  <a:pt x="27686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059048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0" y="0"/>
                </a:moveTo>
                <a:lnTo>
                  <a:pt x="45505" y="35552"/>
                </a:lnTo>
                <a:lnTo>
                  <a:pt x="72294" y="75533"/>
                </a:lnTo>
                <a:lnTo>
                  <a:pt x="88368" y="119943"/>
                </a:lnTo>
                <a:lnTo>
                  <a:pt x="93725" y="168782"/>
                </a:lnTo>
                <a:lnTo>
                  <a:pt x="88368" y="217958"/>
                </a:lnTo>
                <a:lnTo>
                  <a:pt x="72294" y="262616"/>
                </a:lnTo>
                <a:lnTo>
                  <a:pt x="45505" y="302760"/>
                </a:lnTo>
                <a:lnTo>
                  <a:pt x="8000" y="338391"/>
                </a:lnTo>
                <a:lnTo>
                  <a:pt x="0" y="331457"/>
                </a:lnTo>
                <a:lnTo>
                  <a:pt x="24243" y="298259"/>
                </a:lnTo>
                <a:lnTo>
                  <a:pt x="41544" y="260211"/>
                </a:lnTo>
                <a:lnTo>
                  <a:pt x="51917" y="217309"/>
                </a:lnTo>
                <a:lnTo>
                  <a:pt x="55371" y="169544"/>
                </a:lnTo>
                <a:lnTo>
                  <a:pt x="51917" y="121443"/>
                </a:lnTo>
                <a:lnTo>
                  <a:pt x="41544" y="78295"/>
                </a:lnTo>
                <a:lnTo>
                  <a:pt x="24243" y="40100"/>
                </a:lnTo>
                <a:lnTo>
                  <a:pt x="0" y="6857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23744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598" y="0"/>
                </a:moveTo>
                <a:lnTo>
                  <a:pt x="93599" y="6857"/>
                </a:lnTo>
                <a:lnTo>
                  <a:pt x="69355" y="40052"/>
                </a:lnTo>
                <a:lnTo>
                  <a:pt x="52054" y="78104"/>
                </a:lnTo>
                <a:lnTo>
                  <a:pt x="41681" y="121015"/>
                </a:lnTo>
                <a:lnTo>
                  <a:pt x="38226" y="168782"/>
                </a:lnTo>
                <a:lnTo>
                  <a:pt x="41681" y="216880"/>
                </a:lnTo>
                <a:lnTo>
                  <a:pt x="52054" y="260021"/>
                </a:lnTo>
                <a:lnTo>
                  <a:pt x="69355" y="298211"/>
                </a:lnTo>
                <a:lnTo>
                  <a:pt x="93599" y="331457"/>
                </a:lnTo>
                <a:lnTo>
                  <a:pt x="85598" y="338391"/>
                </a:lnTo>
                <a:lnTo>
                  <a:pt x="48113" y="302808"/>
                </a:lnTo>
                <a:lnTo>
                  <a:pt x="21367" y="262807"/>
                </a:lnTo>
                <a:lnTo>
                  <a:pt x="5337" y="218387"/>
                </a:lnTo>
                <a:lnTo>
                  <a:pt x="0" y="169544"/>
                </a:lnTo>
                <a:lnTo>
                  <a:pt x="5337" y="120372"/>
                </a:lnTo>
                <a:lnTo>
                  <a:pt x="21367" y="75723"/>
                </a:lnTo>
                <a:lnTo>
                  <a:pt x="48113" y="35599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278123" y="5534322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78123" y="5521665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763"/>
                </a:lnTo>
                <a:lnTo>
                  <a:pt x="26416" y="16383"/>
                </a:lnTo>
                <a:lnTo>
                  <a:pt x="27686" y="18288"/>
                </a:lnTo>
                <a:lnTo>
                  <a:pt x="27813" y="21336"/>
                </a:lnTo>
                <a:lnTo>
                  <a:pt x="27979" y="27410"/>
                </a:lnTo>
                <a:lnTo>
                  <a:pt x="28099" y="207040"/>
                </a:lnTo>
                <a:lnTo>
                  <a:pt x="27979" y="215351"/>
                </a:lnTo>
                <a:lnTo>
                  <a:pt x="0" y="234569"/>
                </a:lnTo>
                <a:lnTo>
                  <a:pt x="762" y="243230"/>
                </a:lnTo>
                <a:lnTo>
                  <a:pt x="40266" y="242742"/>
                </a:lnTo>
                <a:lnTo>
                  <a:pt x="105633" y="242709"/>
                </a:lnTo>
                <a:lnTo>
                  <a:pt x="105156" y="234569"/>
                </a:lnTo>
                <a:lnTo>
                  <a:pt x="85090" y="228498"/>
                </a:lnTo>
                <a:lnTo>
                  <a:pt x="82169" y="227685"/>
                </a:lnTo>
                <a:lnTo>
                  <a:pt x="80645" y="225666"/>
                </a:lnTo>
                <a:lnTo>
                  <a:pt x="80518" y="222427"/>
                </a:lnTo>
                <a:lnTo>
                  <a:pt x="80343" y="207040"/>
                </a:lnTo>
                <a:lnTo>
                  <a:pt x="80264" y="123952"/>
                </a:lnTo>
                <a:lnTo>
                  <a:pt x="235459" y="123952"/>
                </a:lnTo>
                <a:lnTo>
                  <a:pt x="235459" y="105537"/>
                </a:lnTo>
                <a:lnTo>
                  <a:pt x="80264" y="105537"/>
                </a:lnTo>
                <a:lnTo>
                  <a:pt x="80343" y="33686"/>
                </a:lnTo>
                <a:lnTo>
                  <a:pt x="80518" y="20066"/>
                </a:lnTo>
                <a:lnTo>
                  <a:pt x="80645" y="17272"/>
                </a:lnTo>
                <a:lnTo>
                  <a:pt x="82169" y="15494"/>
                </a:lnTo>
                <a:lnTo>
                  <a:pt x="85090" y="14732"/>
                </a:lnTo>
                <a:lnTo>
                  <a:pt x="105664" y="8763"/>
                </a:lnTo>
                <a:lnTo>
                  <a:pt x="104721" y="635"/>
                </a:lnTo>
                <a:lnTo>
                  <a:pt x="53340" y="635"/>
                </a:lnTo>
                <a:lnTo>
                  <a:pt x="12334" y="259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09"/>
                </a:moveTo>
                <a:lnTo>
                  <a:pt x="54864" y="242709"/>
                </a:lnTo>
                <a:lnTo>
                  <a:pt x="69052" y="242742"/>
                </a:lnTo>
                <a:lnTo>
                  <a:pt x="105664" y="243230"/>
                </a:lnTo>
                <a:lnTo>
                  <a:pt x="105633" y="242709"/>
                </a:lnTo>
                <a:close/>
              </a:path>
              <a:path w="264160" h="243839">
                <a:moveTo>
                  <a:pt x="235459" y="123952"/>
                </a:moveTo>
                <a:lnTo>
                  <a:pt x="183515" y="123952"/>
                </a:lnTo>
                <a:lnTo>
                  <a:pt x="183435" y="207040"/>
                </a:lnTo>
                <a:lnTo>
                  <a:pt x="183261" y="222427"/>
                </a:lnTo>
                <a:lnTo>
                  <a:pt x="183134" y="225666"/>
                </a:lnTo>
                <a:lnTo>
                  <a:pt x="181610" y="227685"/>
                </a:lnTo>
                <a:lnTo>
                  <a:pt x="178689" y="228498"/>
                </a:lnTo>
                <a:lnTo>
                  <a:pt x="157861" y="234569"/>
                </a:lnTo>
                <a:lnTo>
                  <a:pt x="158750" y="243230"/>
                </a:lnTo>
                <a:lnTo>
                  <a:pt x="194772" y="242742"/>
                </a:lnTo>
                <a:lnTo>
                  <a:pt x="263621" y="242709"/>
                </a:lnTo>
                <a:lnTo>
                  <a:pt x="263144" y="234569"/>
                </a:lnTo>
                <a:lnTo>
                  <a:pt x="240665" y="228142"/>
                </a:lnTo>
                <a:lnTo>
                  <a:pt x="237617" y="227228"/>
                </a:lnTo>
                <a:lnTo>
                  <a:pt x="235966" y="225437"/>
                </a:lnTo>
                <a:lnTo>
                  <a:pt x="235712" y="222770"/>
                </a:lnTo>
                <a:lnTo>
                  <a:pt x="235565" y="215351"/>
                </a:lnTo>
                <a:lnTo>
                  <a:pt x="235459" y="123952"/>
                </a:lnTo>
                <a:close/>
              </a:path>
              <a:path w="264160" h="243839">
                <a:moveTo>
                  <a:pt x="263621" y="242709"/>
                </a:moveTo>
                <a:lnTo>
                  <a:pt x="208915" y="242709"/>
                </a:lnTo>
                <a:lnTo>
                  <a:pt x="223557" y="242742"/>
                </a:lnTo>
                <a:lnTo>
                  <a:pt x="263652" y="243230"/>
                </a:lnTo>
                <a:lnTo>
                  <a:pt x="263621" y="242709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763"/>
                </a:lnTo>
                <a:lnTo>
                  <a:pt x="178689" y="14732"/>
                </a:lnTo>
                <a:lnTo>
                  <a:pt x="181610" y="15494"/>
                </a:lnTo>
                <a:lnTo>
                  <a:pt x="183134" y="17272"/>
                </a:lnTo>
                <a:lnTo>
                  <a:pt x="183261" y="20066"/>
                </a:lnTo>
                <a:lnTo>
                  <a:pt x="183435" y="33686"/>
                </a:lnTo>
                <a:lnTo>
                  <a:pt x="183515" y="105537"/>
                </a:lnTo>
                <a:lnTo>
                  <a:pt x="235459" y="105537"/>
                </a:lnTo>
                <a:lnTo>
                  <a:pt x="235565" y="27410"/>
                </a:lnTo>
                <a:lnTo>
                  <a:pt x="263652" y="8763"/>
                </a:lnTo>
                <a:lnTo>
                  <a:pt x="262827" y="635"/>
                </a:lnTo>
                <a:lnTo>
                  <a:pt x="209931" y="635"/>
                </a:lnTo>
                <a:lnTo>
                  <a:pt x="169390" y="259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460"/>
                </a:lnTo>
                <a:lnTo>
                  <a:pt x="53340" y="635"/>
                </a:lnTo>
                <a:lnTo>
                  <a:pt x="104721" y="635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50614" y="259"/>
                </a:lnTo>
                <a:lnTo>
                  <a:pt x="209931" y="635"/>
                </a:lnTo>
                <a:lnTo>
                  <a:pt x="262827" y="635"/>
                </a:lnTo>
                <a:lnTo>
                  <a:pt x="26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7839" y="589"/>
                </a:lnTo>
                <a:lnTo>
                  <a:pt x="81232" y="460"/>
                </a:lnTo>
                <a:lnTo>
                  <a:pt x="93505" y="259"/>
                </a:lnTo>
                <a:lnTo>
                  <a:pt x="104648" y="0"/>
                </a:lnTo>
                <a:lnTo>
                  <a:pt x="105664" y="8763"/>
                </a:lnTo>
                <a:lnTo>
                  <a:pt x="85090" y="14732"/>
                </a:lnTo>
                <a:lnTo>
                  <a:pt x="82169" y="15494"/>
                </a:lnTo>
                <a:lnTo>
                  <a:pt x="80645" y="17272"/>
                </a:lnTo>
                <a:lnTo>
                  <a:pt x="80264" y="49403"/>
                </a:lnTo>
                <a:lnTo>
                  <a:pt x="80264" y="105537"/>
                </a:lnTo>
                <a:lnTo>
                  <a:pt x="183515" y="105537"/>
                </a:lnTo>
                <a:lnTo>
                  <a:pt x="183515" y="49403"/>
                </a:lnTo>
                <a:lnTo>
                  <a:pt x="178689" y="14732"/>
                </a:lnTo>
                <a:lnTo>
                  <a:pt x="158369" y="8763"/>
                </a:lnTo>
                <a:lnTo>
                  <a:pt x="157861" y="0"/>
                </a:lnTo>
                <a:lnTo>
                  <a:pt x="169390" y="259"/>
                </a:lnTo>
                <a:lnTo>
                  <a:pt x="181895" y="460"/>
                </a:lnTo>
                <a:lnTo>
                  <a:pt x="195401" y="589"/>
                </a:lnTo>
                <a:lnTo>
                  <a:pt x="209931" y="635"/>
                </a:lnTo>
                <a:lnTo>
                  <a:pt x="224222" y="589"/>
                </a:lnTo>
                <a:lnTo>
                  <a:pt x="237775" y="460"/>
                </a:lnTo>
                <a:lnTo>
                  <a:pt x="250614" y="259"/>
                </a:lnTo>
                <a:lnTo>
                  <a:pt x="262763" y="0"/>
                </a:lnTo>
                <a:lnTo>
                  <a:pt x="263652" y="8763"/>
                </a:lnTo>
                <a:lnTo>
                  <a:pt x="240030" y="15621"/>
                </a:lnTo>
                <a:lnTo>
                  <a:pt x="237363" y="16383"/>
                </a:lnTo>
                <a:lnTo>
                  <a:pt x="235966" y="18288"/>
                </a:lnTo>
                <a:lnTo>
                  <a:pt x="235458" y="50038"/>
                </a:lnTo>
                <a:lnTo>
                  <a:pt x="235458" y="188214"/>
                </a:lnTo>
                <a:lnTo>
                  <a:pt x="237617" y="227228"/>
                </a:lnTo>
                <a:lnTo>
                  <a:pt x="263144" y="234569"/>
                </a:lnTo>
                <a:lnTo>
                  <a:pt x="263652" y="243230"/>
                </a:lnTo>
                <a:lnTo>
                  <a:pt x="250938" y="243004"/>
                </a:lnTo>
                <a:lnTo>
                  <a:pt x="237569" y="242841"/>
                </a:lnTo>
                <a:lnTo>
                  <a:pt x="223557" y="242742"/>
                </a:lnTo>
                <a:lnTo>
                  <a:pt x="208915" y="242709"/>
                </a:lnTo>
                <a:lnTo>
                  <a:pt x="194772" y="242742"/>
                </a:lnTo>
                <a:lnTo>
                  <a:pt x="181689" y="242841"/>
                </a:lnTo>
                <a:lnTo>
                  <a:pt x="169677" y="243004"/>
                </a:lnTo>
                <a:lnTo>
                  <a:pt x="158750" y="243230"/>
                </a:lnTo>
                <a:lnTo>
                  <a:pt x="157861" y="234569"/>
                </a:lnTo>
                <a:lnTo>
                  <a:pt x="178689" y="228498"/>
                </a:lnTo>
                <a:lnTo>
                  <a:pt x="181610" y="227685"/>
                </a:lnTo>
                <a:lnTo>
                  <a:pt x="183134" y="225666"/>
                </a:lnTo>
                <a:lnTo>
                  <a:pt x="183515" y="188214"/>
                </a:lnTo>
                <a:lnTo>
                  <a:pt x="183515" y="123952"/>
                </a:lnTo>
                <a:lnTo>
                  <a:pt x="80264" y="123952"/>
                </a:lnTo>
                <a:lnTo>
                  <a:pt x="80264" y="188214"/>
                </a:lnTo>
                <a:lnTo>
                  <a:pt x="82169" y="227685"/>
                </a:lnTo>
                <a:lnTo>
                  <a:pt x="85090" y="228498"/>
                </a:lnTo>
                <a:lnTo>
                  <a:pt x="105156" y="234569"/>
                </a:lnTo>
                <a:lnTo>
                  <a:pt x="105664" y="243230"/>
                </a:lnTo>
                <a:lnTo>
                  <a:pt x="94476" y="243004"/>
                </a:lnTo>
                <a:lnTo>
                  <a:pt x="82264" y="242841"/>
                </a:lnTo>
                <a:lnTo>
                  <a:pt x="69052" y="242742"/>
                </a:lnTo>
                <a:lnTo>
                  <a:pt x="54864" y="242709"/>
                </a:lnTo>
                <a:lnTo>
                  <a:pt x="40266" y="242742"/>
                </a:lnTo>
                <a:lnTo>
                  <a:pt x="26384" y="242841"/>
                </a:lnTo>
                <a:lnTo>
                  <a:pt x="13215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98" y="207125"/>
                </a:lnTo>
                <a:lnTo>
                  <a:pt x="28194" y="188214"/>
                </a:lnTo>
                <a:lnTo>
                  <a:pt x="28194" y="50038"/>
                </a:lnTo>
                <a:lnTo>
                  <a:pt x="23749" y="15621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17648" y="5768416"/>
            <a:ext cx="918590" cy="35063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70147" y="596108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70147" y="59484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839"/>
                </a:lnTo>
                <a:lnTo>
                  <a:pt x="26416" y="16408"/>
                </a:lnTo>
                <a:lnTo>
                  <a:pt x="27686" y="18326"/>
                </a:lnTo>
                <a:lnTo>
                  <a:pt x="27812" y="21323"/>
                </a:lnTo>
                <a:lnTo>
                  <a:pt x="27979" y="27414"/>
                </a:lnTo>
                <a:lnTo>
                  <a:pt x="28099" y="207062"/>
                </a:lnTo>
                <a:lnTo>
                  <a:pt x="27979" y="215373"/>
                </a:lnTo>
                <a:lnTo>
                  <a:pt x="0" y="234594"/>
                </a:lnTo>
                <a:lnTo>
                  <a:pt x="762" y="243255"/>
                </a:lnTo>
                <a:lnTo>
                  <a:pt x="40266" y="242768"/>
                </a:lnTo>
                <a:lnTo>
                  <a:pt x="105633" y="242735"/>
                </a:lnTo>
                <a:lnTo>
                  <a:pt x="105156" y="234594"/>
                </a:lnTo>
                <a:lnTo>
                  <a:pt x="85090" y="228523"/>
                </a:lnTo>
                <a:lnTo>
                  <a:pt x="82169" y="227710"/>
                </a:lnTo>
                <a:lnTo>
                  <a:pt x="80645" y="225691"/>
                </a:lnTo>
                <a:lnTo>
                  <a:pt x="80518" y="222453"/>
                </a:lnTo>
                <a:lnTo>
                  <a:pt x="80343" y="207062"/>
                </a:lnTo>
                <a:lnTo>
                  <a:pt x="80264" y="123964"/>
                </a:lnTo>
                <a:lnTo>
                  <a:pt x="235459" y="123964"/>
                </a:lnTo>
                <a:lnTo>
                  <a:pt x="235459" y="105587"/>
                </a:lnTo>
                <a:lnTo>
                  <a:pt x="80264" y="105587"/>
                </a:lnTo>
                <a:lnTo>
                  <a:pt x="80343" y="33680"/>
                </a:lnTo>
                <a:lnTo>
                  <a:pt x="80518" y="20116"/>
                </a:lnTo>
                <a:lnTo>
                  <a:pt x="80645" y="17335"/>
                </a:lnTo>
                <a:lnTo>
                  <a:pt x="82169" y="15544"/>
                </a:lnTo>
                <a:lnTo>
                  <a:pt x="105664" y="8839"/>
                </a:lnTo>
                <a:lnTo>
                  <a:pt x="104728" y="698"/>
                </a:lnTo>
                <a:lnTo>
                  <a:pt x="53340" y="698"/>
                </a:lnTo>
                <a:lnTo>
                  <a:pt x="25336" y="520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35"/>
                </a:moveTo>
                <a:lnTo>
                  <a:pt x="54864" y="242735"/>
                </a:lnTo>
                <a:lnTo>
                  <a:pt x="69052" y="242768"/>
                </a:lnTo>
                <a:lnTo>
                  <a:pt x="105664" y="243255"/>
                </a:lnTo>
                <a:lnTo>
                  <a:pt x="105633" y="242735"/>
                </a:lnTo>
                <a:close/>
              </a:path>
              <a:path w="264160" h="243839">
                <a:moveTo>
                  <a:pt x="235459" y="123964"/>
                </a:moveTo>
                <a:lnTo>
                  <a:pt x="183515" y="123964"/>
                </a:lnTo>
                <a:lnTo>
                  <a:pt x="183435" y="207062"/>
                </a:lnTo>
                <a:lnTo>
                  <a:pt x="183261" y="222453"/>
                </a:lnTo>
                <a:lnTo>
                  <a:pt x="183134" y="225691"/>
                </a:lnTo>
                <a:lnTo>
                  <a:pt x="181610" y="227710"/>
                </a:lnTo>
                <a:lnTo>
                  <a:pt x="178689" y="228523"/>
                </a:lnTo>
                <a:lnTo>
                  <a:pt x="157861" y="234594"/>
                </a:lnTo>
                <a:lnTo>
                  <a:pt x="158750" y="243255"/>
                </a:lnTo>
                <a:lnTo>
                  <a:pt x="194772" y="242768"/>
                </a:lnTo>
                <a:lnTo>
                  <a:pt x="263621" y="242735"/>
                </a:lnTo>
                <a:lnTo>
                  <a:pt x="263144" y="234594"/>
                </a:lnTo>
                <a:lnTo>
                  <a:pt x="240665" y="228168"/>
                </a:lnTo>
                <a:lnTo>
                  <a:pt x="237617" y="227253"/>
                </a:lnTo>
                <a:lnTo>
                  <a:pt x="235966" y="225463"/>
                </a:lnTo>
                <a:lnTo>
                  <a:pt x="235712" y="222796"/>
                </a:lnTo>
                <a:lnTo>
                  <a:pt x="235565" y="215373"/>
                </a:lnTo>
                <a:lnTo>
                  <a:pt x="235459" y="123964"/>
                </a:lnTo>
                <a:close/>
              </a:path>
              <a:path w="264160" h="243839">
                <a:moveTo>
                  <a:pt x="263621" y="242735"/>
                </a:moveTo>
                <a:lnTo>
                  <a:pt x="208915" y="242735"/>
                </a:lnTo>
                <a:lnTo>
                  <a:pt x="263652" y="243255"/>
                </a:lnTo>
                <a:lnTo>
                  <a:pt x="263621" y="242735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839"/>
                </a:lnTo>
                <a:lnTo>
                  <a:pt x="178689" y="14731"/>
                </a:lnTo>
                <a:lnTo>
                  <a:pt x="181610" y="15544"/>
                </a:lnTo>
                <a:lnTo>
                  <a:pt x="183134" y="17335"/>
                </a:lnTo>
                <a:lnTo>
                  <a:pt x="183261" y="20116"/>
                </a:lnTo>
                <a:lnTo>
                  <a:pt x="183435" y="33680"/>
                </a:lnTo>
                <a:lnTo>
                  <a:pt x="183515" y="105587"/>
                </a:lnTo>
                <a:lnTo>
                  <a:pt x="235459" y="105587"/>
                </a:lnTo>
                <a:lnTo>
                  <a:pt x="235565" y="27414"/>
                </a:lnTo>
                <a:lnTo>
                  <a:pt x="263652" y="8839"/>
                </a:lnTo>
                <a:lnTo>
                  <a:pt x="262833" y="698"/>
                </a:lnTo>
                <a:lnTo>
                  <a:pt x="209931" y="698"/>
                </a:lnTo>
                <a:lnTo>
                  <a:pt x="181895" y="520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520"/>
                </a:lnTo>
                <a:lnTo>
                  <a:pt x="53340" y="698"/>
                </a:lnTo>
                <a:lnTo>
                  <a:pt x="104728" y="698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37775" y="520"/>
                </a:lnTo>
                <a:lnTo>
                  <a:pt x="209931" y="698"/>
                </a:lnTo>
                <a:lnTo>
                  <a:pt x="262833" y="698"/>
                </a:lnTo>
                <a:lnTo>
                  <a:pt x="26276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302"/>
                </a:lnTo>
                <a:lnTo>
                  <a:pt x="25336" y="520"/>
                </a:lnTo>
                <a:lnTo>
                  <a:pt x="39004" y="653"/>
                </a:lnTo>
                <a:lnTo>
                  <a:pt x="53340" y="698"/>
                </a:lnTo>
                <a:lnTo>
                  <a:pt x="67839" y="653"/>
                </a:lnTo>
                <a:lnTo>
                  <a:pt x="81232" y="520"/>
                </a:lnTo>
                <a:lnTo>
                  <a:pt x="93505" y="302"/>
                </a:lnTo>
                <a:lnTo>
                  <a:pt x="104648" y="0"/>
                </a:lnTo>
                <a:lnTo>
                  <a:pt x="105664" y="8839"/>
                </a:lnTo>
                <a:lnTo>
                  <a:pt x="85090" y="14731"/>
                </a:lnTo>
                <a:lnTo>
                  <a:pt x="82169" y="15544"/>
                </a:lnTo>
                <a:lnTo>
                  <a:pt x="80645" y="17335"/>
                </a:lnTo>
                <a:lnTo>
                  <a:pt x="80264" y="49415"/>
                </a:lnTo>
                <a:lnTo>
                  <a:pt x="80264" y="105587"/>
                </a:lnTo>
                <a:lnTo>
                  <a:pt x="183515" y="105587"/>
                </a:lnTo>
                <a:lnTo>
                  <a:pt x="183515" y="49415"/>
                </a:lnTo>
                <a:lnTo>
                  <a:pt x="178689" y="14731"/>
                </a:lnTo>
                <a:lnTo>
                  <a:pt x="158369" y="8839"/>
                </a:lnTo>
                <a:lnTo>
                  <a:pt x="157861" y="0"/>
                </a:lnTo>
                <a:lnTo>
                  <a:pt x="169390" y="302"/>
                </a:lnTo>
                <a:lnTo>
                  <a:pt x="181895" y="520"/>
                </a:lnTo>
                <a:lnTo>
                  <a:pt x="195401" y="653"/>
                </a:lnTo>
                <a:lnTo>
                  <a:pt x="209931" y="698"/>
                </a:lnTo>
                <a:lnTo>
                  <a:pt x="224222" y="653"/>
                </a:lnTo>
                <a:lnTo>
                  <a:pt x="237775" y="520"/>
                </a:lnTo>
                <a:lnTo>
                  <a:pt x="250614" y="302"/>
                </a:lnTo>
                <a:lnTo>
                  <a:pt x="262763" y="0"/>
                </a:lnTo>
                <a:lnTo>
                  <a:pt x="263652" y="8839"/>
                </a:lnTo>
                <a:lnTo>
                  <a:pt x="235461" y="41802"/>
                </a:lnTo>
                <a:lnTo>
                  <a:pt x="235458" y="50101"/>
                </a:lnTo>
                <a:lnTo>
                  <a:pt x="235458" y="188290"/>
                </a:lnTo>
                <a:lnTo>
                  <a:pt x="237617" y="227253"/>
                </a:lnTo>
                <a:lnTo>
                  <a:pt x="263144" y="234594"/>
                </a:lnTo>
                <a:lnTo>
                  <a:pt x="263652" y="243255"/>
                </a:lnTo>
                <a:lnTo>
                  <a:pt x="250938" y="243029"/>
                </a:lnTo>
                <a:lnTo>
                  <a:pt x="237569" y="242866"/>
                </a:lnTo>
                <a:lnTo>
                  <a:pt x="223557" y="242768"/>
                </a:lnTo>
                <a:lnTo>
                  <a:pt x="208915" y="242735"/>
                </a:lnTo>
                <a:lnTo>
                  <a:pt x="194772" y="242768"/>
                </a:lnTo>
                <a:lnTo>
                  <a:pt x="181689" y="242866"/>
                </a:lnTo>
                <a:lnTo>
                  <a:pt x="169677" y="243029"/>
                </a:lnTo>
                <a:lnTo>
                  <a:pt x="158750" y="243255"/>
                </a:lnTo>
                <a:lnTo>
                  <a:pt x="157861" y="234594"/>
                </a:lnTo>
                <a:lnTo>
                  <a:pt x="178689" y="228523"/>
                </a:lnTo>
                <a:lnTo>
                  <a:pt x="181610" y="227710"/>
                </a:lnTo>
                <a:lnTo>
                  <a:pt x="183134" y="225691"/>
                </a:lnTo>
                <a:lnTo>
                  <a:pt x="183515" y="188290"/>
                </a:lnTo>
                <a:lnTo>
                  <a:pt x="183515" y="123964"/>
                </a:lnTo>
                <a:lnTo>
                  <a:pt x="80264" y="123964"/>
                </a:lnTo>
                <a:lnTo>
                  <a:pt x="80264" y="188290"/>
                </a:lnTo>
                <a:lnTo>
                  <a:pt x="82169" y="227710"/>
                </a:lnTo>
                <a:lnTo>
                  <a:pt x="85090" y="228523"/>
                </a:lnTo>
                <a:lnTo>
                  <a:pt x="105156" y="234594"/>
                </a:lnTo>
                <a:lnTo>
                  <a:pt x="105664" y="243255"/>
                </a:lnTo>
                <a:lnTo>
                  <a:pt x="94476" y="243029"/>
                </a:lnTo>
                <a:lnTo>
                  <a:pt x="82264" y="242866"/>
                </a:lnTo>
                <a:lnTo>
                  <a:pt x="69052" y="242768"/>
                </a:lnTo>
                <a:lnTo>
                  <a:pt x="54864" y="242735"/>
                </a:lnTo>
                <a:lnTo>
                  <a:pt x="40266" y="242768"/>
                </a:lnTo>
                <a:lnTo>
                  <a:pt x="26384" y="242866"/>
                </a:lnTo>
                <a:lnTo>
                  <a:pt x="13215" y="243029"/>
                </a:lnTo>
                <a:lnTo>
                  <a:pt x="762" y="243255"/>
                </a:lnTo>
                <a:lnTo>
                  <a:pt x="0" y="234594"/>
                </a:lnTo>
                <a:lnTo>
                  <a:pt x="28098" y="207148"/>
                </a:lnTo>
                <a:lnTo>
                  <a:pt x="28194" y="188290"/>
                </a:lnTo>
                <a:lnTo>
                  <a:pt x="28194" y="50101"/>
                </a:lnTo>
                <a:lnTo>
                  <a:pt x="508" y="883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072376" y="3000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6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6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040880" y="3043427"/>
            <a:ext cx="707135" cy="7924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75576" y="3043427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285608" y="3253232"/>
            <a:ext cx="204850" cy="25298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285608" y="3253232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762"/>
                </a:lnTo>
                <a:lnTo>
                  <a:pt x="190500" y="69468"/>
                </a:lnTo>
                <a:lnTo>
                  <a:pt x="180975" y="71119"/>
                </a:lnTo>
                <a:lnTo>
                  <a:pt x="167767" y="21335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7"/>
                </a:lnTo>
                <a:lnTo>
                  <a:pt x="120104" y="18805"/>
                </a:lnTo>
                <a:lnTo>
                  <a:pt x="78867" y="45719"/>
                </a:lnTo>
                <a:lnTo>
                  <a:pt x="59221" y="98708"/>
                </a:lnTo>
                <a:lnTo>
                  <a:pt x="57912" y="120776"/>
                </a:lnTo>
                <a:lnTo>
                  <a:pt x="59439" y="144355"/>
                </a:lnTo>
                <a:lnTo>
                  <a:pt x="71735" y="183892"/>
                </a:lnTo>
                <a:lnTo>
                  <a:pt x="112077" y="222011"/>
                </a:lnTo>
                <a:lnTo>
                  <a:pt x="151130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2" y="219455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2" y="252983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40"/>
                </a:lnTo>
                <a:lnTo>
                  <a:pt x="2170" y="155330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846" y="19502"/>
                </a:lnTo>
                <a:lnTo>
                  <a:pt x="108896" y="2166"/>
                </a:lnTo>
                <a:lnTo>
                  <a:pt x="138302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429375" y="3737990"/>
            <a:ext cx="1009650" cy="422275"/>
          </a:xfrm>
          <a:custGeom>
            <a:avLst/>
            <a:gdLst/>
            <a:ahLst/>
            <a:cxnLst/>
            <a:rect l="l" t="t" r="r" b="b"/>
            <a:pathLst>
              <a:path w="1009650" h="422275">
                <a:moveTo>
                  <a:pt x="115189" y="279907"/>
                </a:moveTo>
                <a:lnTo>
                  <a:pt x="0" y="405383"/>
                </a:lnTo>
                <a:lnTo>
                  <a:pt x="169545" y="422274"/>
                </a:lnTo>
                <a:lnTo>
                  <a:pt x="154852" y="383793"/>
                </a:lnTo>
                <a:lnTo>
                  <a:pt x="127761" y="383793"/>
                </a:lnTo>
                <a:lnTo>
                  <a:pt x="109600" y="336422"/>
                </a:lnTo>
                <a:lnTo>
                  <a:pt x="133311" y="327373"/>
                </a:lnTo>
                <a:lnTo>
                  <a:pt x="115189" y="279907"/>
                </a:lnTo>
                <a:close/>
              </a:path>
              <a:path w="1009650" h="422275">
                <a:moveTo>
                  <a:pt x="133311" y="327373"/>
                </a:moveTo>
                <a:lnTo>
                  <a:pt x="109600" y="336422"/>
                </a:lnTo>
                <a:lnTo>
                  <a:pt x="127761" y="383793"/>
                </a:lnTo>
                <a:lnTo>
                  <a:pt x="151408" y="374771"/>
                </a:lnTo>
                <a:lnTo>
                  <a:pt x="133311" y="327373"/>
                </a:lnTo>
                <a:close/>
              </a:path>
              <a:path w="1009650" h="422275">
                <a:moveTo>
                  <a:pt x="151408" y="374771"/>
                </a:moveTo>
                <a:lnTo>
                  <a:pt x="127761" y="383793"/>
                </a:lnTo>
                <a:lnTo>
                  <a:pt x="154852" y="383793"/>
                </a:lnTo>
                <a:lnTo>
                  <a:pt x="151408" y="374771"/>
                </a:lnTo>
                <a:close/>
              </a:path>
              <a:path w="1009650" h="422275">
                <a:moveTo>
                  <a:pt x="991107" y="0"/>
                </a:moveTo>
                <a:lnTo>
                  <a:pt x="133311" y="327373"/>
                </a:lnTo>
                <a:lnTo>
                  <a:pt x="151408" y="374771"/>
                </a:lnTo>
                <a:lnTo>
                  <a:pt x="1009142" y="47497"/>
                </a:lnTo>
                <a:lnTo>
                  <a:pt x="9911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43250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29" h="761364">
                <a:moveTo>
                  <a:pt x="0" y="380619"/>
                </a:moveTo>
                <a:lnTo>
                  <a:pt x="3061" y="332879"/>
                </a:lnTo>
                <a:lnTo>
                  <a:pt x="11998" y="286908"/>
                </a:lnTo>
                <a:lnTo>
                  <a:pt x="26445" y="243063"/>
                </a:lnTo>
                <a:lnTo>
                  <a:pt x="46033" y="201699"/>
                </a:lnTo>
                <a:lnTo>
                  <a:pt x="70393" y="163174"/>
                </a:lnTo>
                <a:lnTo>
                  <a:pt x="99158" y="127844"/>
                </a:lnTo>
                <a:lnTo>
                  <a:pt x="131960" y="96068"/>
                </a:lnTo>
                <a:lnTo>
                  <a:pt x="168431" y="68201"/>
                </a:lnTo>
                <a:lnTo>
                  <a:pt x="208202" y="44600"/>
                </a:lnTo>
                <a:lnTo>
                  <a:pt x="250907" y="25623"/>
                </a:lnTo>
                <a:lnTo>
                  <a:pt x="296176" y="11625"/>
                </a:lnTo>
                <a:lnTo>
                  <a:pt x="343642" y="2965"/>
                </a:lnTo>
                <a:lnTo>
                  <a:pt x="392938" y="0"/>
                </a:lnTo>
                <a:lnTo>
                  <a:pt x="442205" y="2965"/>
                </a:lnTo>
                <a:lnTo>
                  <a:pt x="489649" y="11625"/>
                </a:lnTo>
                <a:lnTo>
                  <a:pt x="534899" y="25623"/>
                </a:lnTo>
                <a:lnTo>
                  <a:pt x="577588" y="44600"/>
                </a:lnTo>
                <a:lnTo>
                  <a:pt x="617347" y="68201"/>
                </a:lnTo>
                <a:lnTo>
                  <a:pt x="653808" y="96068"/>
                </a:lnTo>
                <a:lnTo>
                  <a:pt x="686602" y="127844"/>
                </a:lnTo>
                <a:lnTo>
                  <a:pt x="715362" y="163174"/>
                </a:lnTo>
                <a:lnTo>
                  <a:pt x="739719" y="201699"/>
                </a:lnTo>
                <a:lnTo>
                  <a:pt x="759304" y="243063"/>
                </a:lnTo>
                <a:lnTo>
                  <a:pt x="773750" y="286908"/>
                </a:lnTo>
                <a:lnTo>
                  <a:pt x="782687" y="332879"/>
                </a:lnTo>
                <a:lnTo>
                  <a:pt x="785749" y="380619"/>
                </a:lnTo>
                <a:lnTo>
                  <a:pt x="782687" y="428385"/>
                </a:lnTo>
                <a:lnTo>
                  <a:pt x="773750" y="474379"/>
                </a:lnTo>
                <a:lnTo>
                  <a:pt x="759304" y="518244"/>
                </a:lnTo>
                <a:lnTo>
                  <a:pt x="739719" y="559623"/>
                </a:lnTo>
                <a:lnTo>
                  <a:pt x="715362" y="598161"/>
                </a:lnTo>
                <a:lnTo>
                  <a:pt x="686602" y="633500"/>
                </a:lnTo>
                <a:lnTo>
                  <a:pt x="653808" y="665284"/>
                </a:lnTo>
                <a:lnTo>
                  <a:pt x="617347" y="693156"/>
                </a:lnTo>
                <a:lnTo>
                  <a:pt x="577588" y="716760"/>
                </a:lnTo>
                <a:lnTo>
                  <a:pt x="534899" y="735740"/>
                </a:lnTo>
                <a:lnTo>
                  <a:pt x="489649" y="749738"/>
                </a:lnTo>
                <a:lnTo>
                  <a:pt x="442205" y="758398"/>
                </a:lnTo>
                <a:lnTo>
                  <a:pt x="392938" y="761365"/>
                </a:lnTo>
                <a:lnTo>
                  <a:pt x="343642" y="758398"/>
                </a:lnTo>
                <a:lnTo>
                  <a:pt x="296176" y="749738"/>
                </a:lnTo>
                <a:lnTo>
                  <a:pt x="250907" y="735740"/>
                </a:lnTo>
                <a:lnTo>
                  <a:pt x="208202" y="716760"/>
                </a:lnTo>
                <a:lnTo>
                  <a:pt x="168431" y="693156"/>
                </a:lnTo>
                <a:lnTo>
                  <a:pt x="131960" y="665284"/>
                </a:lnTo>
                <a:lnTo>
                  <a:pt x="99158" y="633500"/>
                </a:lnTo>
                <a:lnTo>
                  <a:pt x="70393" y="598161"/>
                </a:lnTo>
                <a:lnTo>
                  <a:pt x="46033" y="559623"/>
                </a:lnTo>
                <a:lnTo>
                  <a:pt x="26445" y="518244"/>
                </a:lnTo>
                <a:lnTo>
                  <a:pt x="11998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122676" y="4114800"/>
            <a:ext cx="685800" cy="7924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36035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64865" y="4328795"/>
            <a:ext cx="182372" cy="2432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64865" y="4328795"/>
            <a:ext cx="182880" cy="243204"/>
          </a:xfrm>
          <a:custGeom>
            <a:avLst/>
            <a:gdLst/>
            <a:ahLst/>
            <a:cxnLst/>
            <a:rect l="l" t="t" r="r" b="b"/>
            <a:pathLst>
              <a:path w="182879" h="243204">
                <a:moveTo>
                  <a:pt x="0" y="0"/>
                </a:moveTo>
                <a:lnTo>
                  <a:pt x="11953" y="259"/>
                </a:lnTo>
                <a:lnTo>
                  <a:pt x="23622" y="460"/>
                </a:lnTo>
                <a:lnTo>
                  <a:pt x="35004" y="589"/>
                </a:lnTo>
                <a:lnTo>
                  <a:pt x="46100" y="634"/>
                </a:lnTo>
                <a:lnTo>
                  <a:pt x="89915" y="634"/>
                </a:lnTo>
                <a:lnTo>
                  <a:pt x="111230" y="589"/>
                </a:lnTo>
                <a:lnTo>
                  <a:pt x="132889" y="460"/>
                </a:lnTo>
                <a:lnTo>
                  <a:pt x="154906" y="259"/>
                </a:lnTo>
                <a:lnTo>
                  <a:pt x="177292" y="0"/>
                </a:lnTo>
                <a:lnTo>
                  <a:pt x="178562" y="1396"/>
                </a:lnTo>
                <a:lnTo>
                  <a:pt x="167767" y="59054"/>
                </a:lnTo>
                <a:lnTo>
                  <a:pt x="158496" y="60451"/>
                </a:lnTo>
                <a:lnTo>
                  <a:pt x="147320" y="18414"/>
                </a:lnTo>
                <a:lnTo>
                  <a:pt x="80263" y="18414"/>
                </a:lnTo>
                <a:lnTo>
                  <a:pt x="80263" y="110362"/>
                </a:lnTo>
                <a:lnTo>
                  <a:pt x="89662" y="110362"/>
                </a:lnTo>
                <a:lnTo>
                  <a:pt x="127888" y="105409"/>
                </a:lnTo>
                <a:lnTo>
                  <a:pt x="134238" y="81660"/>
                </a:lnTo>
                <a:lnTo>
                  <a:pt x="145669" y="81152"/>
                </a:lnTo>
                <a:lnTo>
                  <a:pt x="145428" y="92920"/>
                </a:lnTo>
                <a:lnTo>
                  <a:pt x="145272" y="103092"/>
                </a:lnTo>
                <a:lnTo>
                  <a:pt x="145186" y="111692"/>
                </a:lnTo>
                <a:lnTo>
                  <a:pt x="145161" y="118744"/>
                </a:lnTo>
                <a:lnTo>
                  <a:pt x="145186" y="125628"/>
                </a:lnTo>
                <a:lnTo>
                  <a:pt x="145272" y="134096"/>
                </a:lnTo>
                <a:lnTo>
                  <a:pt x="145428" y="144158"/>
                </a:lnTo>
                <a:lnTo>
                  <a:pt x="145669" y="155828"/>
                </a:lnTo>
                <a:lnTo>
                  <a:pt x="134238" y="156717"/>
                </a:lnTo>
                <a:lnTo>
                  <a:pt x="105298" y="127158"/>
                </a:lnTo>
                <a:lnTo>
                  <a:pt x="89408" y="127126"/>
                </a:lnTo>
                <a:lnTo>
                  <a:pt x="80263" y="127126"/>
                </a:lnTo>
                <a:lnTo>
                  <a:pt x="80263" y="186562"/>
                </a:lnTo>
                <a:lnTo>
                  <a:pt x="80287" y="196064"/>
                </a:lnTo>
                <a:lnTo>
                  <a:pt x="80359" y="205517"/>
                </a:lnTo>
                <a:lnTo>
                  <a:pt x="80478" y="214923"/>
                </a:lnTo>
                <a:lnTo>
                  <a:pt x="80645" y="224281"/>
                </a:lnTo>
                <a:lnTo>
                  <a:pt x="149987" y="224281"/>
                </a:lnTo>
                <a:lnTo>
                  <a:pt x="171831" y="178688"/>
                </a:lnTo>
                <a:lnTo>
                  <a:pt x="182372" y="177164"/>
                </a:lnTo>
                <a:lnTo>
                  <a:pt x="178181" y="242061"/>
                </a:lnTo>
                <a:lnTo>
                  <a:pt x="177037" y="243204"/>
                </a:lnTo>
                <a:lnTo>
                  <a:pt x="155561" y="243018"/>
                </a:lnTo>
                <a:lnTo>
                  <a:pt x="134381" y="242855"/>
                </a:lnTo>
                <a:lnTo>
                  <a:pt x="113512" y="242740"/>
                </a:lnTo>
                <a:lnTo>
                  <a:pt x="92963" y="242696"/>
                </a:lnTo>
                <a:lnTo>
                  <a:pt x="46989" y="242696"/>
                </a:lnTo>
                <a:lnTo>
                  <a:pt x="35679" y="242740"/>
                </a:lnTo>
                <a:lnTo>
                  <a:pt x="24225" y="242855"/>
                </a:lnTo>
                <a:lnTo>
                  <a:pt x="12628" y="243018"/>
                </a:lnTo>
                <a:lnTo>
                  <a:pt x="888" y="243204"/>
                </a:lnTo>
                <a:lnTo>
                  <a:pt x="0" y="234568"/>
                </a:lnTo>
                <a:lnTo>
                  <a:pt x="23240" y="228091"/>
                </a:lnTo>
                <a:lnTo>
                  <a:pt x="26162" y="227329"/>
                </a:lnTo>
                <a:lnTo>
                  <a:pt x="27686" y="225551"/>
                </a:lnTo>
                <a:lnTo>
                  <a:pt x="27939" y="222757"/>
                </a:lnTo>
                <a:lnTo>
                  <a:pt x="28067" y="218185"/>
                </a:lnTo>
                <a:lnTo>
                  <a:pt x="28067" y="212978"/>
                </a:lnTo>
                <a:lnTo>
                  <a:pt x="28194" y="207263"/>
                </a:lnTo>
                <a:lnTo>
                  <a:pt x="28194" y="34289"/>
                </a:lnTo>
                <a:lnTo>
                  <a:pt x="28067" y="29590"/>
                </a:lnTo>
                <a:lnTo>
                  <a:pt x="28067" y="25272"/>
                </a:lnTo>
                <a:lnTo>
                  <a:pt x="27939" y="21335"/>
                </a:lnTo>
                <a:lnTo>
                  <a:pt x="27812" y="18287"/>
                </a:lnTo>
                <a:lnTo>
                  <a:pt x="26415" y="16382"/>
                </a:lnTo>
                <a:lnTo>
                  <a:pt x="23749" y="15620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42912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19"/>
                </a:moveTo>
                <a:lnTo>
                  <a:pt x="3061" y="332879"/>
                </a:lnTo>
                <a:lnTo>
                  <a:pt x="11999" y="286908"/>
                </a:lnTo>
                <a:lnTo>
                  <a:pt x="26446" y="243063"/>
                </a:lnTo>
                <a:lnTo>
                  <a:pt x="46034" y="201699"/>
                </a:lnTo>
                <a:lnTo>
                  <a:pt x="70395" y="163174"/>
                </a:lnTo>
                <a:lnTo>
                  <a:pt x="99160" y="127844"/>
                </a:lnTo>
                <a:lnTo>
                  <a:pt x="131961" y="96068"/>
                </a:lnTo>
                <a:lnTo>
                  <a:pt x="168430" y="68201"/>
                </a:lnTo>
                <a:lnTo>
                  <a:pt x="208200" y="44600"/>
                </a:lnTo>
                <a:lnTo>
                  <a:pt x="250901" y="25623"/>
                </a:lnTo>
                <a:lnTo>
                  <a:pt x="296165" y="11625"/>
                </a:lnTo>
                <a:lnTo>
                  <a:pt x="343625" y="2965"/>
                </a:lnTo>
                <a:lnTo>
                  <a:pt x="392912" y="0"/>
                </a:lnTo>
                <a:lnTo>
                  <a:pt x="442197" y="2965"/>
                </a:lnTo>
                <a:lnTo>
                  <a:pt x="489656" y="11625"/>
                </a:lnTo>
                <a:lnTo>
                  <a:pt x="534920" y="25623"/>
                </a:lnTo>
                <a:lnTo>
                  <a:pt x="577622" y="44600"/>
                </a:lnTo>
                <a:lnTo>
                  <a:pt x="617392" y="68201"/>
                </a:lnTo>
                <a:lnTo>
                  <a:pt x="653864" y="96068"/>
                </a:lnTo>
                <a:lnTo>
                  <a:pt x="686667" y="127844"/>
                </a:lnTo>
                <a:lnTo>
                  <a:pt x="715434" y="163174"/>
                </a:lnTo>
                <a:lnTo>
                  <a:pt x="739797" y="201699"/>
                </a:lnTo>
                <a:lnTo>
                  <a:pt x="759387" y="243063"/>
                </a:lnTo>
                <a:lnTo>
                  <a:pt x="773836" y="286908"/>
                </a:lnTo>
                <a:lnTo>
                  <a:pt x="782776" y="332879"/>
                </a:lnTo>
                <a:lnTo>
                  <a:pt x="785837" y="380619"/>
                </a:lnTo>
                <a:lnTo>
                  <a:pt x="782776" y="428385"/>
                </a:lnTo>
                <a:lnTo>
                  <a:pt x="773836" y="474379"/>
                </a:lnTo>
                <a:lnTo>
                  <a:pt x="759387" y="518244"/>
                </a:lnTo>
                <a:lnTo>
                  <a:pt x="739797" y="559623"/>
                </a:lnTo>
                <a:lnTo>
                  <a:pt x="715434" y="598161"/>
                </a:lnTo>
                <a:lnTo>
                  <a:pt x="686667" y="633500"/>
                </a:lnTo>
                <a:lnTo>
                  <a:pt x="653864" y="665284"/>
                </a:lnTo>
                <a:lnTo>
                  <a:pt x="617392" y="693156"/>
                </a:lnTo>
                <a:lnTo>
                  <a:pt x="577622" y="716760"/>
                </a:lnTo>
                <a:lnTo>
                  <a:pt x="534920" y="735740"/>
                </a:lnTo>
                <a:lnTo>
                  <a:pt x="489656" y="749738"/>
                </a:lnTo>
                <a:lnTo>
                  <a:pt x="442197" y="758398"/>
                </a:lnTo>
                <a:lnTo>
                  <a:pt x="392912" y="761365"/>
                </a:lnTo>
                <a:lnTo>
                  <a:pt x="343625" y="758398"/>
                </a:lnTo>
                <a:lnTo>
                  <a:pt x="296165" y="749738"/>
                </a:lnTo>
                <a:lnTo>
                  <a:pt x="250901" y="735740"/>
                </a:lnTo>
                <a:lnTo>
                  <a:pt x="208200" y="716760"/>
                </a:lnTo>
                <a:lnTo>
                  <a:pt x="168430" y="693156"/>
                </a:lnTo>
                <a:lnTo>
                  <a:pt x="131961" y="665284"/>
                </a:lnTo>
                <a:lnTo>
                  <a:pt x="99160" y="633500"/>
                </a:lnTo>
                <a:lnTo>
                  <a:pt x="70395" y="598161"/>
                </a:lnTo>
                <a:lnTo>
                  <a:pt x="46034" y="559623"/>
                </a:lnTo>
                <a:lnTo>
                  <a:pt x="26446" y="518244"/>
                </a:lnTo>
                <a:lnTo>
                  <a:pt x="11999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21791" y="4114800"/>
            <a:ext cx="752856" cy="79248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02208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4514" y="4327778"/>
            <a:ext cx="247764" cy="24472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4514" y="4327778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906" y="0"/>
                </a:moveTo>
                <a:lnTo>
                  <a:pt x="174551" y="6873"/>
                </a:lnTo>
                <a:lnTo>
                  <a:pt x="215176" y="27559"/>
                </a:lnTo>
                <a:lnTo>
                  <a:pt x="239618" y="61976"/>
                </a:lnTo>
                <a:lnTo>
                  <a:pt x="247764" y="109728"/>
                </a:lnTo>
                <a:lnTo>
                  <a:pt x="245504" y="140019"/>
                </a:lnTo>
                <a:lnTo>
                  <a:pt x="227431" y="189791"/>
                </a:lnTo>
                <a:lnTo>
                  <a:pt x="191705" y="224797"/>
                </a:lnTo>
                <a:lnTo>
                  <a:pt x="140861" y="242514"/>
                </a:lnTo>
                <a:lnTo>
                  <a:pt x="109931" y="244729"/>
                </a:lnTo>
                <a:lnTo>
                  <a:pt x="101161" y="244703"/>
                </a:lnTo>
                <a:lnTo>
                  <a:pt x="92890" y="244617"/>
                </a:lnTo>
                <a:lnTo>
                  <a:pt x="85120" y="244461"/>
                </a:lnTo>
                <a:lnTo>
                  <a:pt x="77850" y="244221"/>
                </a:lnTo>
                <a:lnTo>
                  <a:pt x="70657" y="244034"/>
                </a:lnTo>
                <a:lnTo>
                  <a:pt x="63115" y="243871"/>
                </a:lnTo>
                <a:lnTo>
                  <a:pt x="55226" y="243756"/>
                </a:lnTo>
                <a:lnTo>
                  <a:pt x="46990" y="243713"/>
                </a:lnTo>
                <a:lnTo>
                  <a:pt x="35719" y="243756"/>
                </a:lnTo>
                <a:lnTo>
                  <a:pt x="24274" y="243871"/>
                </a:lnTo>
                <a:lnTo>
                  <a:pt x="12655" y="244034"/>
                </a:lnTo>
                <a:lnTo>
                  <a:pt x="863" y="244221"/>
                </a:lnTo>
                <a:lnTo>
                  <a:pt x="0" y="235585"/>
                </a:lnTo>
                <a:lnTo>
                  <a:pt x="28181" y="208280"/>
                </a:lnTo>
                <a:lnTo>
                  <a:pt x="28257" y="196215"/>
                </a:lnTo>
                <a:lnTo>
                  <a:pt x="28257" y="189230"/>
                </a:lnTo>
                <a:lnTo>
                  <a:pt x="28257" y="51054"/>
                </a:lnTo>
                <a:lnTo>
                  <a:pt x="28257" y="45339"/>
                </a:lnTo>
                <a:lnTo>
                  <a:pt x="28232" y="40005"/>
                </a:lnTo>
                <a:lnTo>
                  <a:pt x="23748" y="16637"/>
                </a:lnTo>
                <a:lnTo>
                  <a:pt x="520" y="9779"/>
                </a:lnTo>
                <a:lnTo>
                  <a:pt x="0" y="1016"/>
                </a:lnTo>
                <a:lnTo>
                  <a:pt x="12006" y="1275"/>
                </a:lnTo>
                <a:lnTo>
                  <a:pt x="23753" y="1476"/>
                </a:lnTo>
                <a:lnTo>
                  <a:pt x="35241" y="1605"/>
                </a:lnTo>
                <a:lnTo>
                  <a:pt x="46469" y="1651"/>
                </a:lnTo>
                <a:lnTo>
                  <a:pt x="55734" y="1601"/>
                </a:lnTo>
                <a:lnTo>
                  <a:pt x="64804" y="1444"/>
                </a:lnTo>
                <a:lnTo>
                  <a:pt x="73679" y="1168"/>
                </a:lnTo>
                <a:lnTo>
                  <a:pt x="82359" y="762"/>
                </a:lnTo>
                <a:lnTo>
                  <a:pt x="91017" y="428"/>
                </a:lnTo>
                <a:lnTo>
                  <a:pt x="99828" y="190"/>
                </a:lnTo>
                <a:lnTo>
                  <a:pt x="108791" y="47"/>
                </a:lnTo>
                <a:lnTo>
                  <a:pt x="11790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56779" y="4837048"/>
            <a:ext cx="514984" cy="378460"/>
          </a:xfrm>
          <a:custGeom>
            <a:avLst/>
            <a:gdLst/>
            <a:ahLst/>
            <a:cxnLst/>
            <a:rect l="l" t="t" r="r" b="b"/>
            <a:pathLst>
              <a:path w="514984" h="378460">
                <a:moveTo>
                  <a:pt x="376066" y="309978"/>
                </a:moveTo>
                <a:lnTo>
                  <a:pt x="346570" y="351281"/>
                </a:lnTo>
                <a:lnTo>
                  <a:pt x="514845" y="377951"/>
                </a:lnTo>
                <a:lnTo>
                  <a:pt x="486668" y="324738"/>
                </a:lnTo>
                <a:lnTo>
                  <a:pt x="396735" y="324738"/>
                </a:lnTo>
                <a:lnTo>
                  <a:pt x="376066" y="309978"/>
                </a:lnTo>
                <a:close/>
              </a:path>
              <a:path w="514984" h="378460">
                <a:moveTo>
                  <a:pt x="405543" y="268703"/>
                </a:moveTo>
                <a:lnTo>
                  <a:pt x="376066" y="309978"/>
                </a:lnTo>
                <a:lnTo>
                  <a:pt x="396735" y="324738"/>
                </a:lnTo>
                <a:lnTo>
                  <a:pt x="426199" y="283463"/>
                </a:lnTo>
                <a:lnTo>
                  <a:pt x="405543" y="268703"/>
                </a:lnTo>
                <a:close/>
              </a:path>
              <a:path w="514984" h="378460">
                <a:moveTo>
                  <a:pt x="435089" y="227330"/>
                </a:moveTo>
                <a:lnTo>
                  <a:pt x="405543" y="268703"/>
                </a:lnTo>
                <a:lnTo>
                  <a:pt x="426199" y="283463"/>
                </a:lnTo>
                <a:lnTo>
                  <a:pt x="396735" y="324738"/>
                </a:lnTo>
                <a:lnTo>
                  <a:pt x="486668" y="324738"/>
                </a:lnTo>
                <a:lnTo>
                  <a:pt x="435089" y="227330"/>
                </a:lnTo>
                <a:close/>
              </a:path>
              <a:path w="514984" h="378460">
                <a:moveTo>
                  <a:pt x="29527" y="0"/>
                </a:moveTo>
                <a:lnTo>
                  <a:pt x="0" y="41401"/>
                </a:lnTo>
                <a:lnTo>
                  <a:pt x="376066" y="309978"/>
                </a:lnTo>
                <a:lnTo>
                  <a:pt x="405543" y="268703"/>
                </a:lnTo>
                <a:lnTo>
                  <a:pt x="295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785998" y="4810633"/>
            <a:ext cx="762000" cy="404495"/>
          </a:xfrm>
          <a:custGeom>
            <a:avLst/>
            <a:gdLst/>
            <a:ahLst/>
            <a:cxnLst/>
            <a:rect l="l" t="t" r="r" b="b"/>
            <a:pathLst>
              <a:path w="762000" h="404495">
                <a:moveTo>
                  <a:pt x="101345" y="267335"/>
                </a:moveTo>
                <a:lnTo>
                  <a:pt x="0" y="404368"/>
                </a:lnTo>
                <a:lnTo>
                  <a:pt x="170433" y="403098"/>
                </a:lnTo>
                <a:lnTo>
                  <a:pt x="153242" y="369316"/>
                </a:lnTo>
                <a:lnTo>
                  <a:pt x="124713" y="369316"/>
                </a:lnTo>
                <a:lnTo>
                  <a:pt x="101726" y="324104"/>
                </a:lnTo>
                <a:lnTo>
                  <a:pt x="124371" y="312581"/>
                </a:lnTo>
                <a:lnTo>
                  <a:pt x="101345" y="267335"/>
                </a:lnTo>
                <a:close/>
              </a:path>
              <a:path w="762000" h="404495">
                <a:moveTo>
                  <a:pt x="124371" y="312581"/>
                </a:moveTo>
                <a:lnTo>
                  <a:pt x="101726" y="324104"/>
                </a:lnTo>
                <a:lnTo>
                  <a:pt x="124713" y="369316"/>
                </a:lnTo>
                <a:lnTo>
                  <a:pt x="147376" y="357788"/>
                </a:lnTo>
                <a:lnTo>
                  <a:pt x="124371" y="312581"/>
                </a:lnTo>
                <a:close/>
              </a:path>
              <a:path w="762000" h="404495">
                <a:moveTo>
                  <a:pt x="147376" y="357788"/>
                </a:moveTo>
                <a:lnTo>
                  <a:pt x="124713" y="369316"/>
                </a:lnTo>
                <a:lnTo>
                  <a:pt x="153242" y="369316"/>
                </a:lnTo>
                <a:lnTo>
                  <a:pt x="147376" y="357788"/>
                </a:lnTo>
                <a:close/>
              </a:path>
              <a:path w="762000" h="404495">
                <a:moveTo>
                  <a:pt x="738631" y="0"/>
                </a:moveTo>
                <a:lnTo>
                  <a:pt x="124371" y="312581"/>
                </a:lnTo>
                <a:lnTo>
                  <a:pt x="147376" y="357788"/>
                </a:lnTo>
                <a:lnTo>
                  <a:pt x="761618" y="45339"/>
                </a:lnTo>
                <a:lnTo>
                  <a:pt x="73863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072251" y="4143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5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5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041135" y="4186428"/>
            <a:ext cx="672084" cy="7924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240779" y="4186428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283325" y="4400169"/>
            <a:ext cx="178562" cy="24333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283325" y="4400169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2025" y="333"/>
                </a:lnTo>
                <a:lnTo>
                  <a:pt x="23717" y="571"/>
                </a:lnTo>
                <a:lnTo>
                  <a:pt x="35075" y="714"/>
                </a:lnTo>
                <a:lnTo>
                  <a:pt x="46100" y="761"/>
                </a:lnTo>
                <a:lnTo>
                  <a:pt x="90042" y="761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6"/>
                </a:lnTo>
                <a:lnTo>
                  <a:pt x="167894" y="59181"/>
                </a:lnTo>
                <a:lnTo>
                  <a:pt x="158496" y="60578"/>
                </a:lnTo>
                <a:lnTo>
                  <a:pt x="147447" y="18414"/>
                </a:lnTo>
                <a:lnTo>
                  <a:pt x="80263" y="18414"/>
                </a:lnTo>
                <a:lnTo>
                  <a:pt x="80263" y="114426"/>
                </a:lnTo>
                <a:lnTo>
                  <a:pt x="90170" y="114426"/>
                </a:lnTo>
                <a:lnTo>
                  <a:pt x="128524" y="109473"/>
                </a:lnTo>
                <a:lnTo>
                  <a:pt x="134747" y="85724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8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2"/>
                </a:lnTo>
                <a:lnTo>
                  <a:pt x="134747" y="160908"/>
                </a:lnTo>
                <a:lnTo>
                  <a:pt x="128270" y="136270"/>
                </a:lnTo>
                <a:lnTo>
                  <a:pt x="127508" y="133349"/>
                </a:lnTo>
                <a:lnTo>
                  <a:pt x="125729" y="131698"/>
                </a:lnTo>
                <a:lnTo>
                  <a:pt x="90042" y="131063"/>
                </a:lnTo>
                <a:lnTo>
                  <a:pt x="80263" y="131063"/>
                </a:lnTo>
                <a:lnTo>
                  <a:pt x="80263" y="188340"/>
                </a:lnTo>
                <a:lnTo>
                  <a:pt x="80287" y="198078"/>
                </a:lnTo>
                <a:lnTo>
                  <a:pt x="110616" y="234568"/>
                </a:lnTo>
                <a:lnTo>
                  <a:pt x="111125" y="243331"/>
                </a:lnTo>
                <a:lnTo>
                  <a:pt x="97549" y="243091"/>
                </a:lnTo>
                <a:lnTo>
                  <a:pt x="83677" y="242935"/>
                </a:lnTo>
                <a:lnTo>
                  <a:pt x="69494" y="242849"/>
                </a:lnTo>
                <a:lnTo>
                  <a:pt x="54990" y="242823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1"/>
                </a:lnTo>
                <a:lnTo>
                  <a:pt x="0" y="234568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28321" y="44322"/>
                </a:lnTo>
                <a:lnTo>
                  <a:pt x="28194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673850" y="4769230"/>
            <a:ext cx="1041400" cy="397510"/>
          </a:xfrm>
          <a:custGeom>
            <a:avLst/>
            <a:gdLst/>
            <a:ahLst/>
            <a:cxnLst/>
            <a:rect l="l" t="t" r="r" b="b"/>
            <a:pathLst>
              <a:path w="1041400" h="397510">
                <a:moveTo>
                  <a:pt x="888938" y="349350"/>
                </a:moveTo>
                <a:lnTo>
                  <a:pt x="872617" y="397510"/>
                </a:lnTo>
                <a:lnTo>
                  <a:pt x="1041400" y="374269"/>
                </a:lnTo>
                <a:lnTo>
                  <a:pt x="1024794" y="357505"/>
                </a:lnTo>
                <a:lnTo>
                  <a:pt x="913002" y="357505"/>
                </a:lnTo>
                <a:lnTo>
                  <a:pt x="888938" y="349350"/>
                </a:lnTo>
                <a:close/>
              </a:path>
              <a:path w="1041400" h="397510">
                <a:moveTo>
                  <a:pt x="905207" y="301345"/>
                </a:moveTo>
                <a:lnTo>
                  <a:pt x="888938" y="349350"/>
                </a:lnTo>
                <a:lnTo>
                  <a:pt x="913002" y="357505"/>
                </a:lnTo>
                <a:lnTo>
                  <a:pt x="929258" y="309499"/>
                </a:lnTo>
                <a:lnTo>
                  <a:pt x="905207" y="301345"/>
                </a:lnTo>
                <a:close/>
              </a:path>
              <a:path w="1041400" h="397510">
                <a:moveTo>
                  <a:pt x="921511" y="253238"/>
                </a:moveTo>
                <a:lnTo>
                  <a:pt x="905207" y="301345"/>
                </a:lnTo>
                <a:lnTo>
                  <a:pt x="929258" y="309499"/>
                </a:lnTo>
                <a:lnTo>
                  <a:pt x="913002" y="357505"/>
                </a:lnTo>
                <a:lnTo>
                  <a:pt x="1024794" y="357505"/>
                </a:lnTo>
                <a:lnTo>
                  <a:pt x="921511" y="253238"/>
                </a:lnTo>
                <a:close/>
              </a:path>
              <a:path w="1041400" h="397510">
                <a:moveTo>
                  <a:pt x="16255" y="0"/>
                </a:moveTo>
                <a:lnTo>
                  <a:pt x="0" y="48133"/>
                </a:lnTo>
                <a:lnTo>
                  <a:pt x="888938" y="349350"/>
                </a:lnTo>
                <a:lnTo>
                  <a:pt x="905207" y="301345"/>
                </a:lnTo>
                <a:lnTo>
                  <a:pt x="1625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357249" y="5215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44"/>
                </a:moveTo>
                <a:lnTo>
                  <a:pt x="3061" y="332899"/>
                </a:lnTo>
                <a:lnTo>
                  <a:pt x="11998" y="286924"/>
                </a:lnTo>
                <a:lnTo>
                  <a:pt x="26445" y="243074"/>
                </a:lnTo>
                <a:lnTo>
                  <a:pt x="46033" y="201707"/>
                </a:lnTo>
                <a:lnTo>
                  <a:pt x="70393" y="163180"/>
                </a:lnTo>
                <a:lnTo>
                  <a:pt x="99158" y="127848"/>
                </a:lnTo>
                <a:lnTo>
                  <a:pt x="131960" y="96070"/>
                </a:lnTo>
                <a:lnTo>
                  <a:pt x="168431" y="68202"/>
                </a:lnTo>
                <a:lnTo>
                  <a:pt x="208202" y="44601"/>
                </a:lnTo>
                <a:lnTo>
                  <a:pt x="250907" y="25623"/>
                </a:lnTo>
                <a:lnTo>
                  <a:pt x="296176" y="11626"/>
                </a:lnTo>
                <a:lnTo>
                  <a:pt x="343642" y="2965"/>
                </a:lnTo>
                <a:lnTo>
                  <a:pt x="392938" y="0"/>
                </a:lnTo>
                <a:lnTo>
                  <a:pt x="442233" y="2965"/>
                </a:lnTo>
                <a:lnTo>
                  <a:pt x="489699" y="11626"/>
                </a:lnTo>
                <a:lnTo>
                  <a:pt x="534968" y="25623"/>
                </a:lnTo>
                <a:lnTo>
                  <a:pt x="577673" y="44601"/>
                </a:lnTo>
                <a:lnTo>
                  <a:pt x="617444" y="68202"/>
                </a:lnTo>
                <a:lnTo>
                  <a:pt x="653915" y="96070"/>
                </a:lnTo>
                <a:lnTo>
                  <a:pt x="686717" y="127848"/>
                </a:lnTo>
                <a:lnTo>
                  <a:pt x="715482" y="163180"/>
                </a:lnTo>
                <a:lnTo>
                  <a:pt x="739842" y="201707"/>
                </a:lnTo>
                <a:lnTo>
                  <a:pt x="759430" y="243074"/>
                </a:lnTo>
                <a:lnTo>
                  <a:pt x="773877" y="286924"/>
                </a:lnTo>
                <a:lnTo>
                  <a:pt x="782814" y="332899"/>
                </a:lnTo>
                <a:lnTo>
                  <a:pt x="785876" y="380644"/>
                </a:lnTo>
                <a:lnTo>
                  <a:pt x="782814" y="428397"/>
                </a:lnTo>
                <a:lnTo>
                  <a:pt x="773877" y="474380"/>
                </a:lnTo>
                <a:lnTo>
                  <a:pt x="759430" y="518236"/>
                </a:lnTo>
                <a:lnTo>
                  <a:pt x="739842" y="559609"/>
                </a:lnTo>
                <a:lnTo>
                  <a:pt x="715482" y="598142"/>
                </a:lnTo>
                <a:lnTo>
                  <a:pt x="686717" y="633477"/>
                </a:lnTo>
                <a:lnTo>
                  <a:pt x="653915" y="665259"/>
                </a:lnTo>
                <a:lnTo>
                  <a:pt x="617444" y="693130"/>
                </a:lnTo>
                <a:lnTo>
                  <a:pt x="577673" y="716734"/>
                </a:lnTo>
                <a:lnTo>
                  <a:pt x="534968" y="735714"/>
                </a:lnTo>
                <a:lnTo>
                  <a:pt x="489699" y="749712"/>
                </a:lnTo>
                <a:lnTo>
                  <a:pt x="442233" y="758373"/>
                </a:lnTo>
                <a:lnTo>
                  <a:pt x="392938" y="761339"/>
                </a:lnTo>
                <a:lnTo>
                  <a:pt x="343642" y="758373"/>
                </a:lnTo>
                <a:lnTo>
                  <a:pt x="296176" y="749712"/>
                </a:lnTo>
                <a:lnTo>
                  <a:pt x="250907" y="735714"/>
                </a:lnTo>
                <a:lnTo>
                  <a:pt x="208202" y="716734"/>
                </a:lnTo>
                <a:lnTo>
                  <a:pt x="168431" y="693130"/>
                </a:lnTo>
                <a:lnTo>
                  <a:pt x="131960" y="665259"/>
                </a:lnTo>
                <a:lnTo>
                  <a:pt x="99158" y="633477"/>
                </a:lnTo>
                <a:lnTo>
                  <a:pt x="70393" y="598142"/>
                </a:lnTo>
                <a:lnTo>
                  <a:pt x="46033" y="559609"/>
                </a:lnTo>
                <a:lnTo>
                  <a:pt x="26445" y="518236"/>
                </a:lnTo>
                <a:lnTo>
                  <a:pt x="11998" y="474380"/>
                </a:lnTo>
                <a:lnTo>
                  <a:pt x="3061" y="428397"/>
                </a:lnTo>
                <a:lnTo>
                  <a:pt x="0" y="38064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36547" y="5257800"/>
            <a:ext cx="734567" cy="79248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598675" y="5257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81022" y="5467730"/>
            <a:ext cx="237490" cy="25319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81022" y="5467730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128" y="0"/>
                </a:moveTo>
                <a:lnTo>
                  <a:pt x="190492" y="4018"/>
                </a:lnTo>
                <a:lnTo>
                  <a:pt x="207137" y="8763"/>
                </a:lnTo>
                <a:lnTo>
                  <a:pt x="196088" y="68072"/>
                </a:lnTo>
                <a:lnTo>
                  <a:pt x="186309" y="69469"/>
                </a:lnTo>
                <a:lnTo>
                  <a:pt x="174244" y="21590"/>
                </a:lnTo>
                <a:lnTo>
                  <a:pt x="166622" y="19516"/>
                </a:lnTo>
                <a:lnTo>
                  <a:pt x="158416" y="18049"/>
                </a:lnTo>
                <a:lnTo>
                  <a:pt x="149615" y="17178"/>
                </a:lnTo>
                <a:lnTo>
                  <a:pt x="140208" y="16891"/>
                </a:lnTo>
                <a:lnTo>
                  <a:pt x="121848" y="18698"/>
                </a:lnTo>
                <a:lnTo>
                  <a:pt x="79628" y="45720"/>
                </a:lnTo>
                <a:lnTo>
                  <a:pt x="59269" y="101198"/>
                </a:lnTo>
                <a:lnTo>
                  <a:pt x="57912" y="125069"/>
                </a:lnTo>
                <a:lnTo>
                  <a:pt x="59271" y="149972"/>
                </a:lnTo>
                <a:lnTo>
                  <a:pt x="70181" y="191063"/>
                </a:lnTo>
                <a:lnTo>
                  <a:pt x="105933" y="229362"/>
                </a:lnTo>
                <a:lnTo>
                  <a:pt x="140970" y="236728"/>
                </a:lnTo>
                <a:lnTo>
                  <a:pt x="147193" y="236728"/>
                </a:lnTo>
                <a:lnTo>
                  <a:pt x="153797" y="236207"/>
                </a:lnTo>
                <a:lnTo>
                  <a:pt x="161035" y="235165"/>
                </a:lnTo>
                <a:lnTo>
                  <a:pt x="161035" y="189572"/>
                </a:lnTo>
                <a:lnTo>
                  <a:pt x="161035" y="183794"/>
                </a:lnTo>
                <a:lnTo>
                  <a:pt x="161035" y="178536"/>
                </a:lnTo>
                <a:lnTo>
                  <a:pt x="160909" y="173786"/>
                </a:lnTo>
                <a:lnTo>
                  <a:pt x="160909" y="169049"/>
                </a:lnTo>
                <a:lnTo>
                  <a:pt x="132715" y="148310"/>
                </a:lnTo>
                <a:lnTo>
                  <a:pt x="132207" y="139636"/>
                </a:lnTo>
                <a:lnTo>
                  <a:pt x="144829" y="139862"/>
                </a:lnTo>
                <a:lnTo>
                  <a:pt x="157940" y="140025"/>
                </a:lnTo>
                <a:lnTo>
                  <a:pt x="171551" y="140124"/>
                </a:lnTo>
                <a:lnTo>
                  <a:pt x="185674" y="140157"/>
                </a:lnTo>
                <a:lnTo>
                  <a:pt x="199933" y="140124"/>
                </a:lnTo>
                <a:lnTo>
                  <a:pt x="213169" y="140025"/>
                </a:lnTo>
                <a:lnTo>
                  <a:pt x="225357" y="139862"/>
                </a:lnTo>
                <a:lnTo>
                  <a:pt x="236474" y="139636"/>
                </a:lnTo>
                <a:lnTo>
                  <a:pt x="237490" y="148310"/>
                </a:lnTo>
                <a:lnTo>
                  <a:pt x="212090" y="168567"/>
                </a:lnTo>
                <a:lnTo>
                  <a:pt x="212090" y="173355"/>
                </a:lnTo>
                <a:lnTo>
                  <a:pt x="212090" y="178155"/>
                </a:lnTo>
                <a:lnTo>
                  <a:pt x="211963" y="183324"/>
                </a:lnTo>
                <a:lnTo>
                  <a:pt x="211963" y="188874"/>
                </a:lnTo>
                <a:lnTo>
                  <a:pt x="211963" y="243497"/>
                </a:lnTo>
                <a:lnTo>
                  <a:pt x="174418" y="251075"/>
                </a:lnTo>
                <a:lnTo>
                  <a:pt x="139827" y="253199"/>
                </a:lnTo>
                <a:lnTo>
                  <a:pt x="109845" y="251185"/>
                </a:lnTo>
                <a:lnTo>
                  <a:pt x="59120" y="235063"/>
                </a:lnTo>
                <a:lnTo>
                  <a:pt x="21538" y="203235"/>
                </a:lnTo>
                <a:lnTo>
                  <a:pt x="2385" y="158239"/>
                </a:lnTo>
                <a:lnTo>
                  <a:pt x="0" y="130962"/>
                </a:lnTo>
                <a:lnTo>
                  <a:pt x="2385" y="101942"/>
                </a:lnTo>
                <a:lnTo>
                  <a:pt x="21538" y="53874"/>
                </a:lnTo>
                <a:lnTo>
                  <a:pt x="59332" y="19609"/>
                </a:lnTo>
                <a:lnTo>
                  <a:pt x="111720" y="2186"/>
                </a:lnTo>
                <a:lnTo>
                  <a:pt x="14312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9890" y="2221992"/>
            <a:ext cx="2459990" cy="806450"/>
          </a:xfrm>
          <a:custGeom>
            <a:avLst/>
            <a:gdLst/>
            <a:ahLst/>
            <a:cxnLst/>
            <a:rect l="l" t="t" r="r" b="b"/>
            <a:pathLst>
              <a:path w="2459990" h="806450">
                <a:moveTo>
                  <a:pt x="2306549" y="757834"/>
                </a:moveTo>
                <a:lnTo>
                  <a:pt x="2291588" y="806450"/>
                </a:lnTo>
                <a:lnTo>
                  <a:pt x="2459609" y="778383"/>
                </a:lnTo>
                <a:lnTo>
                  <a:pt x="2445906" y="765302"/>
                </a:lnTo>
                <a:lnTo>
                  <a:pt x="2330831" y="765302"/>
                </a:lnTo>
                <a:lnTo>
                  <a:pt x="2306549" y="757834"/>
                </a:lnTo>
                <a:close/>
              </a:path>
              <a:path w="2459990" h="806450">
                <a:moveTo>
                  <a:pt x="2321474" y="709341"/>
                </a:moveTo>
                <a:lnTo>
                  <a:pt x="2306549" y="757834"/>
                </a:lnTo>
                <a:lnTo>
                  <a:pt x="2330831" y="765302"/>
                </a:lnTo>
                <a:lnTo>
                  <a:pt x="2345690" y="716788"/>
                </a:lnTo>
                <a:lnTo>
                  <a:pt x="2321474" y="709341"/>
                </a:lnTo>
                <a:close/>
              </a:path>
              <a:path w="2459990" h="806450">
                <a:moveTo>
                  <a:pt x="2336418" y="660781"/>
                </a:moveTo>
                <a:lnTo>
                  <a:pt x="2321474" y="709341"/>
                </a:lnTo>
                <a:lnTo>
                  <a:pt x="2345690" y="716788"/>
                </a:lnTo>
                <a:lnTo>
                  <a:pt x="2330831" y="765302"/>
                </a:lnTo>
                <a:lnTo>
                  <a:pt x="2445906" y="765302"/>
                </a:lnTo>
                <a:lnTo>
                  <a:pt x="2336418" y="660781"/>
                </a:lnTo>
                <a:close/>
              </a:path>
              <a:path w="2459990" h="806450">
                <a:moveTo>
                  <a:pt x="14859" y="0"/>
                </a:moveTo>
                <a:lnTo>
                  <a:pt x="0" y="48513"/>
                </a:lnTo>
                <a:lnTo>
                  <a:pt x="2306549" y="757834"/>
                </a:lnTo>
                <a:lnTo>
                  <a:pt x="2321474" y="709341"/>
                </a:lnTo>
                <a:lnTo>
                  <a:pt x="148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29501" y="5143500"/>
            <a:ext cx="1571625" cy="929005"/>
          </a:xfrm>
          <a:custGeom>
            <a:avLst/>
            <a:gdLst/>
            <a:ahLst/>
            <a:cxnLst/>
            <a:rect l="l" t="t" r="r" b="b"/>
            <a:pathLst>
              <a:path w="1571625" h="929004">
                <a:moveTo>
                  <a:pt x="0" y="154812"/>
                </a:moveTo>
                <a:lnTo>
                  <a:pt x="7882" y="105891"/>
                </a:lnTo>
                <a:lnTo>
                  <a:pt x="29833" y="63395"/>
                </a:lnTo>
                <a:lnTo>
                  <a:pt x="63313" y="29878"/>
                </a:lnTo>
                <a:lnTo>
                  <a:pt x="105777" y="7895"/>
                </a:lnTo>
                <a:lnTo>
                  <a:pt x="154685" y="0"/>
                </a:lnTo>
                <a:lnTo>
                  <a:pt x="1416812" y="0"/>
                </a:lnTo>
                <a:lnTo>
                  <a:pt x="1465733" y="7895"/>
                </a:lnTo>
                <a:lnTo>
                  <a:pt x="1508229" y="29878"/>
                </a:lnTo>
                <a:lnTo>
                  <a:pt x="1541746" y="63395"/>
                </a:lnTo>
                <a:lnTo>
                  <a:pt x="1563729" y="105891"/>
                </a:lnTo>
                <a:lnTo>
                  <a:pt x="1571625" y="154812"/>
                </a:lnTo>
                <a:lnTo>
                  <a:pt x="1571625" y="773925"/>
                </a:lnTo>
                <a:lnTo>
                  <a:pt x="1563729" y="822847"/>
                </a:lnTo>
                <a:lnTo>
                  <a:pt x="1541746" y="865335"/>
                </a:lnTo>
                <a:lnTo>
                  <a:pt x="1508229" y="898838"/>
                </a:lnTo>
                <a:lnTo>
                  <a:pt x="1465733" y="920810"/>
                </a:lnTo>
                <a:lnTo>
                  <a:pt x="1416812" y="928700"/>
                </a:lnTo>
                <a:lnTo>
                  <a:pt x="154685" y="928700"/>
                </a:lnTo>
                <a:lnTo>
                  <a:pt x="105777" y="920810"/>
                </a:lnTo>
                <a:lnTo>
                  <a:pt x="63313" y="898838"/>
                </a:lnTo>
                <a:lnTo>
                  <a:pt x="29833" y="865335"/>
                </a:lnTo>
                <a:lnTo>
                  <a:pt x="7882" y="822847"/>
                </a:lnTo>
                <a:lnTo>
                  <a:pt x="0" y="773925"/>
                </a:lnTo>
                <a:lnTo>
                  <a:pt x="0" y="1548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8188" y="5056632"/>
            <a:ext cx="1239011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4759" y="5056632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28204" y="505663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15071" y="5056632"/>
            <a:ext cx="697992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40623" y="5056632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38188" y="5483352"/>
            <a:ext cx="1431036" cy="792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96783" y="5483352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0228" y="548335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07095" y="5483352"/>
            <a:ext cx="611124" cy="792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45780" y="5483352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92188" y="5240654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4" h="338454">
                <a:moveTo>
                  <a:pt x="374115" y="84963"/>
                </a:moveTo>
                <a:lnTo>
                  <a:pt x="311276" y="84963"/>
                </a:lnTo>
                <a:lnTo>
                  <a:pt x="325246" y="103505"/>
                </a:lnTo>
                <a:lnTo>
                  <a:pt x="461898" y="274574"/>
                </a:lnTo>
                <a:lnTo>
                  <a:pt x="481837" y="272669"/>
                </a:lnTo>
                <a:lnTo>
                  <a:pt x="481837" y="192786"/>
                </a:lnTo>
                <a:lnTo>
                  <a:pt x="459739" y="192786"/>
                </a:lnTo>
                <a:lnTo>
                  <a:pt x="454786" y="186309"/>
                </a:lnTo>
                <a:lnTo>
                  <a:pt x="450087" y="180213"/>
                </a:lnTo>
                <a:lnTo>
                  <a:pt x="445515" y="174371"/>
                </a:lnTo>
                <a:lnTo>
                  <a:pt x="374115" y="84963"/>
                </a:lnTo>
                <a:close/>
              </a:path>
              <a:path w="629284" h="338454">
                <a:moveTo>
                  <a:pt x="260603" y="29972"/>
                </a:moveTo>
                <a:lnTo>
                  <a:pt x="261111" y="38862"/>
                </a:lnTo>
                <a:lnTo>
                  <a:pt x="287019" y="46355"/>
                </a:lnTo>
                <a:lnTo>
                  <a:pt x="288416" y="48260"/>
                </a:lnTo>
                <a:lnTo>
                  <a:pt x="288543" y="51308"/>
                </a:lnTo>
                <a:lnTo>
                  <a:pt x="288710" y="57402"/>
                </a:lnTo>
                <a:lnTo>
                  <a:pt x="288831" y="236966"/>
                </a:lnTo>
                <a:lnTo>
                  <a:pt x="288710" y="245352"/>
                </a:lnTo>
                <a:lnTo>
                  <a:pt x="260603" y="264541"/>
                </a:lnTo>
                <a:lnTo>
                  <a:pt x="261492" y="273177"/>
                </a:lnTo>
                <a:lnTo>
                  <a:pt x="300481" y="272669"/>
                </a:lnTo>
                <a:lnTo>
                  <a:pt x="338934" y="272669"/>
                </a:lnTo>
                <a:lnTo>
                  <a:pt x="338454" y="264160"/>
                </a:lnTo>
                <a:lnTo>
                  <a:pt x="311737" y="236966"/>
                </a:lnTo>
                <a:lnTo>
                  <a:pt x="311657" y="101346"/>
                </a:lnTo>
                <a:lnTo>
                  <a:pt x="311530" y="93472"/>
                </a:lnTo>
                <a:lnTo>
                  <a:pt x="311276" y="84963"/>
                </a:lnTo>
                <a:lnTo>
                  <a:pt x="374115" y="84963"/>
                </a:lnTo>
                <a:lnTo>
                  <a:pt x="330707" y="30607"/>
                </a:lnTo>
                <a:lnTo>
                  <a:pt x="297941" y="30607"/>
                </a:lnTo>
                <a:lnTo>
                  <a:pt x="282130" y="30480"/>
                </a:lnTo>
                <a:lnTo>
                  <a:pt x="260603" y="29972"/>
                </a:lnTo>
                <a:close/>
              </a:path>
              <a:path w="629284" h="338454">
                <a:moveTo>
                  <a:pt x="338934" y="272669"/>
                </a:moveTo>
                <a:lnTo>
                  <a:pt x="300481" y="272669"/>
                </a:lnTo>
                <a:lnTo>
                  <a:pt x="338962" y="273177"/>
                </a:lnTo>
                <a:lnTo>
                  <a:pt x="338934" y="272669"/>
                </a:lnTo>
                <a:close/>
              </a:path>
              <a:path w="629284" h="338454">
                <a:moveTo>
                  <a:pt x="431800" y="29972"/>
                </a:moveTo>
                <a:lnTo>
                  <a:pt x="432307" y="39116"/>
                </a:lnTo>
                <a:lnTo>
                  <a:pt x="454532" y="45212"/>
                </a:lnTo>
                <a:lnTo>
                  <a:pt x="457326" y="46101"/>
                </a:lnTo>
                <a:lnTo>
                  <a:pt x="459409" y="180213"/>
                </a:lnTo>
                <a:lnTo>
                  <a:pt x="459534" y="186309"/>
                </a:lnTo>
                <a:lnTo>
                  <a:pt x="459739" y="192786"/>
                </a:lnTo>
                <a:lnTo>
                  <a:pt x="481837" y="192786"/>
                </a:lnTo>
                <a:lnTo>
                  <a:pt x="481889" y="71278"/>
                </a:lnTo>
                <a:lnTo>
                  <a:pt x="482008" y="63754"/>
                </a:lnTo>
                <a:lnTo>
                  <a:pt x="510158" y="38862"/>
                </a:lnTo>
                <a:lnTo>
                  <a:pt x="509333" y="30607"/>
                </a:lnTo>
                <a:lnTo>
                  <a:pt x="470661" y="30607"/>
                </a:lnTo>
                <a:lnTo>
                  <a:pt x="453421" y="30480"/>
                </a:lnTo>
                <a:lnTo>
                  <a:pt x="431800" y="29972"/>
                </a:lnTo>
                <a:close/>
              </a:path>
              <a:path w="629284" h="338454">
                <a:moveTo>
                  <a:pt x="330200" y="29972"/>
                </a:moveTo>
                <a:lnTo>
                  <a:pt x="322462" y="30285"/>
                </a:lnTo>
                <a:lnTo>
                  <a:pt x="314499" y="30480"/>
                </a:lnTo>
                <a:lnTo>
                  <a:pt x="297941" y="30607"/>
                </a:lnTo>
                <a:lnTo>
                  <a:pt x="330707" y="30607"/>
                </a:lnTo>
                <a:lnTo>
                  <a:pt x="330200" y="29972"/>
                </a:lnTo>
                <a:close/>
              </a:path>
              <a:path w="629284" h="338454">
                <a:moveTo>
                  <a:pt x="509269" y="29972"/>
                </a:moveTo>
                <a:lnTo>
                  <a:pt x="487918" y="30480"/>
                </a:lnTo>
                <a:lnTo>
                  <a:pt x="470661" y="30607"/>
                </a:lnTo>
                <a:lnTo>
                  <a:pt x="509333" y="30607"/>
                </a:lnTo>
                <a:lnTo>
                  <a:pt x="509269" y="29972"/>
                </a:lnTo>
                <a:close/>
              </a:path>
              <a:path w="629284" h="338454">
                <a:moveTo>
                  <a:pt x="126237" y="29972"/>
                </a:moveTo>
                <a:lnTo>
                  <a:pt x="126745" y="38862"/>
                </a:lnTo>
                <a:lnTo>
                  <a:pt x="152653" y="46355"/>
                </a:lnTo>
                <a:lnTo>
                  <a:pt x="154050" y="48260"/>
                </a:lnTo>
                <a:lnTo>
                  <a:pt x="154177" y="51308"/>
                </a:lnTo>
                <a:lnTo>
                  <a:pt x="154416" y="59055"/>
                </a:lnTo>
                <a:lnTo>
                  <a:pt x="154431" y="242951"/>
                </a:lnTo>
                <a:lnTo>
                  <a:pt x="154177" y="252730"/>
                </a:lnTo>
                <a:lnTo>
                  <a:pt x="153923" y="255524"/>
                </a:lnTo>
                <a:lnTo>
                  <a:pt x="152400" y="257302"/>
                </a:lnTo>
                <a:lnTo>
                  <a:pt x="149478" y="258191"/>
                </a:lnTo>
                <a:lnTo>
                  <a:pt x="126237" y="264541"/>
                </a:lnTo>
                <a:lnTo>
                  <a:pt x="127126" y="273177"/>
                </a:lnTo>
                <a:lnTo>
                  <a:pt x="234666" y="272669"/>
                </a:lnTo>
                <a:lnTo>
                  <a:pt x="234187" y="264541"/>
                </a:lnTo>
                <a:lnTo>
                  <a:pt x="212851" y="258445"/>
                </a:lnTo>
                <a:lnTo>
                  <a:pt x="209041" y="257429"/>
                </a:lnTo>
                <a:lnTo>
                  <a:pt x="207009" y="255397"/>
                </a:lnTo>
                <a:lnTo>
                  <a:pt x="206882" y="252476"/>
                </a:lnTo>
                <a:lnTo>
                  <a:pt x="206628" y="231521"/>
                </a:lnTo>
                <a:lnTo>
                  <a:pt x="206755" y="54610"/>
                </a:lnTo>
                <a:lnTo>
                  <a:pt x="206882" y="50419"/>
                </a:lnTo>
                <a:lnTo>
                  <a:pt x="207136" y="47625"/>
                </a:lnTo>
                <a:lnTo>
                  <a:pt x="208660" y="45974"/>
                </a:lnTo>
                <a:lnTo>
                  <a:pt x="234695" y="38862"/>
                </a:lnTo>
                <a:lnTo>
                  <a:pt x="233870" y="30607"/>
                </a:lnTo>
                <a:lnTo>
                  <a:pt x="179704" y="30607"/>
                </a:lnTo>
                <a:lnTo>
                  <a:pt x="151685" y="30480"/>
                </a:lnTo>
                <a:lnTo>
                  <a:pt x="138646" y="30285"/>
                </a:lnTo>
                <a:lnTo>
                  <a:pt x="126237" y="29972"/>
                </a:lnTo>
                <a:close/>
              </a:path>
              <a:path w="629284" h="338454">
                <a:moveTo>
                  <a:pt x="234666" y="272669"/>
                </a:moveTo>
                <a:lnTo>
                  <a:pt x="181228" y="272669"/>
                </a:lnTo>
                <a:lnTo>
                  <a:pt x="234695" y="273177"/>
                </a:lnTo>
                <a:lnTo>
                  <a:pt x="234666" y="272669"/>
                </a:lnTo>
                <a:close/>
              </a:path>
              <a:path w="629284" h="338454">
                <a:moveTo>
                  <a:pt x="233806" y="29972"/>
                </a:moveTo>
                <a:lnTo>
                  <a:pt x="221424" y="30285"/>
                </a:lnTo>
                <a:lnTo>
                  <a:pt x="208279" y="30480"/>
                </a:lnTo>
                <a:lnTo>
                  <a:pt x="179704" y="30607"/>
                </a:lnTo>
                <a:lnTo>
                  <a:pt x="233870" y="30607"/>
                </a:lnTo>
                <a:lnTo>
                  <a:pt x="233806" y="29972"/>
                </a:lnTo>
                <a:close/>
              </a:path>
              <a:path w="629284" h="338454">
                <a:moveTo>
                  <a:pt x="543432" y="0"/>
                </a:moveTo>
                <a:lnTo>
                  <a:pt x="535431" y="6858"/>
                </a:lnTo>
                <a:lnTo>
                  <a:pt x="559621" y="40153"/>
                </a:lnTo>
                <a:lnTo>
                  <a:pt x="576929" y="78343"/>
                </a:lnTo>
                <a:lnTo>
                  <a:pt x="587331" y="121461"/>
                </a:lnTo>
                <a:lnTo>
                  <a:pt x="590803" y="169545"/>
                </a:lnTo>
                <a:lnTo>
                  <a:pt x="587331" y="217312"/>
                </a:lnTo>
                <a:lnTo>
                  <a:pt x="576929" y="260223"/>
                </a:lnTo>
                <a:lnTo>
                  <a:pt x="559621" y="298275"/>
                </a:lnTo>
                <a:lnTo>
                  <a:pt x="535431" y="331470"/>
                </a:lnTo>
                <a:lnTo>
                  <a:pt x="543432" y="338455"/>
                </a:lnTo>
                <a:lnTo>
                  <a:pt x="580917" y="302783"/>
                </a:lnTo>
                <a:lnTo>
                  <a:pt x="607663" y="262636"/>
                </a:lnTo>
                <a:lnTo>
                  <a:pt x="623693" y="218011"/>
                </a:lnTo>
                <a:lnTo>
                  <a:pt x="629030" y="168910"/>
                </a:lnTo>
                <a:lnTo>
                  <a:pt x="623693" y="120050"/>
                </a:lnTo>
                <a:lnTo>
                  <a:pt x="607663" y="75596"/>
                </a:lnTo>
                <a:lnTo>
                  <a:pt x="580917" y="35571"/>
                </a:lnTo>
                <a:lnTo>
                  <a:pt x="543432" y="0"/>
                </a:lnTo>
                <a:close/>
              </a:path>
              <a:path w="629284" h="338454">
                <a:moveTo>
                  <a:pt x="85725" y="0"/>
                </a:moveTo>
                <a:lnTo>
                  <a:pt x="48220" y="35599"/>
                </a:lnTo>
                <a:lnTo>
                  <a:pt x="21431" y="75723"/>
                </a:lnTo>
                <a:lnTo>
                  <a:pt x="5357" y="120372"/>
                </a:lnTo>
                <a:lnTo>
                  <a:pt x="0" y="169545"/>
                </a:lnTo>
                <a:lnTo>
                  <a:pt x="5357" y="218386"/>
                </a:lnTo>
                <a:lnTo>
                  <a:pt x="21431" y="262810"/>
                </a:lnTo>
                <a:lnTo>
                  <a:pt x="48220" y="302829"/>
                </a:lnTo>
                <a:lnTo>
                  <a:pt x="85725" y="338455"/>
                </a:lnTo>
                <a:lnTo>
                  <a:pt x="93725" y="331470"/>
                </a:lnTo>
                <a:lnTo>
                  <a:pt x="69482" y="298229"/>
                </a:lnTo>
                <a:lnTo>
                  <a:pt x="52181" y="260048"/>
                </a:lnTo>
                <a:lnTo>
                  <a:pt x="41808" y="216937"/>
                </a:lnTo>
                <a:lnTo>
                  <a:pt x="38353" y="168910"/>
                </a:lnTo>
                <a:lnTo>
                  <a:pt x="41808" y="121140"/>
                </a:lnTo>
                <a:lnTo>
                  <a:pt x="52181" y="78216"/>
                </a:lnTo>
                <a:lnTo>
                  <a:pt x="69482" y="40126"/>
                </a:lnTo>
                <a:lnTo>
                  <a:pt x="93725" y="6858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52792" y="5270627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77" y="313"/>
                </a:lnTo>
                <a:lnTo>
                  <a:pt x="21526" y="508"/>
                </a:lnTo>
                <a:lnTo>
                  <a:pt x="30146" y="607"/>
                </a:lnTo>
                <a:lnTo>
                  <a:pt x="37337" y="635"/>
                </a:lnTo>
                <a:lnTo>
                  <a:pt x="45718" y="607"/>
                </a:lnTo>
                <a:lnTo>
                  <a:pt x="53895" y="508"/>
                </a:lnTo>
                <a:lnTo>
                  <a:pt x="61858" y="313"/>
                </a:lnTo>
                <a:lnTo>
                  <a:pt x="69596" y="0"/>
                </a:lnTo>
                <a:lnTo>
                  <a:pt x="184911" y="144399"/>
                </a:lnTo>
                <a:lnTo>
                  <a:pt x="189483" y="150241"/>
                </a:lnTo>
                <a:lnTo>
                  <a:pt x="194182" y="156337"/>
                </a:lnTo>
                <a:lnTo>
                  <a:pt x="199135" y="162814"/>
                </a:lnTo>
                <a:lnTo>
                  <a:pt x="198881" y="154813"/>
                </a:lnTo>
                <a:lnTo>
                  <a:pt x="198754" y="147193"/>
                </a:lnTo>
                <a:lnTo>
                  <a:pt x="198754" y="139700"/>
                </a:lnTo>
                <a:lnTo>
                  <a:pt x="198754" y="49403"/>
                </a:lnTo>
                <a:lnTo>
                  <a:pt x="171703" y="9144"/>
                </a:lnTo>
                <a:lnTo>
                  <a:pt x="171196" y="0"/>
                </a:lnTo>
                <a:lnTo>
                  <a:pt x="182554" y="313"/>
                </a:lnTo>
                <a:lnTo>
                  <a:pt x="192817" y="508"/>
                </a:lnTo>
                <a:lnTo>
                  <a:pt x="201985" y="607"/>
                </a:lnTo>
                <a:lnTo>
                  <a:pt x="210057" y="635"/>
                </a:lnTo>
                <a:lnTo>
                  <a:pt x="218180" y="607"/>
                </a:lnTo>
                <a:lnTo>
                  <a:pt x="227314" y="508"/>
                </a:lnTo>
                <a:lnTo>
                  <a:pt x="237472" y="313"/>
                </a:lnTo>
                <a:lnTo>
                  <a:pt x="248665" y="0"/>
                </a:lnTo>
                <a:lnTo>
                  <a:pt x="249554" y="8890"/>
                </a:lnTo>
                <a:lnTo>
                  <a:pt x="221277" y="41856"/>
                </a:lnTo>
                <a:lnTo>
                  <a:pt x="221233" y="50165"/>
                </a:lnTo>
                <a:lnTo>
                  <a:pt x="221233" y="242697"/>
                </a:lnTo>
                <a:lnTo>
                  <a:pt x="201294" y="244602"/>
                </a:lnTo>
                <a:lnTo>
                  <a:pt x="64642" y="73533"/>
                </a:lnTo>
                <a:lnTo>
                  <a:pt x="60705" y="68326"/>
                </a:lnTo>
                <a:lnTo>
                  <a:pt x="56006" y="62103"/>
                </a:lnTo>
                <a:lnTo>
                  <a:pt x="50673" y="54991"/>
                </a:lnTo>
                <a:lnTo>
                  <a:pt x="50926" y="63500"/>
                </a:lnTo>
                <a:lnTo>
                  <a:pt x="51053" y="71374"/>
                </a:lnTo>
                <a:lnTo>
                  <a:pt x="51053" y="78486"/>
                </a:lnTo>
                <a:lnTo>
                  <a:pt x="51053" y="188341"/>
                </a:lnTo>
                <a:lnTo>
                  <a:pt x="52958" y="227457"/>
                </a:lnTo>
                <a:lnTo>
                  <a:pt x="77850" y="234188"/>
                </a:lnTo>
                <a:lnTo>
                  <a:pt x="78358" y="243205"/>
                </a:lnTo>
                <a:lnTo>
                  <a:pt x="67167" y="243018"/>
                </a:lnTo>
                <a:lnTo>
                  <a:pt x="57022" y="242855"/>
                </a:lnTo>
                <a:lnTo>
                  <a:pt x="47926" y="242740"/>
                </a:lnTo>
                <a:lnTo>
                  <a:pt x="39877" y="242697"/>
                </a:lnTo>
                <a:lnTo>
                  <a:pt x="31875" y="242740"/>
                </a:lnTo>
                <a:lnTo>
                  <a:pt x="22717" y="242855"/>
                </a:lnTo>
                <a:lnTo>
                  <a:pt x="12392" y="243018"/>
                </a:lnTo>
                <a:lnTo>
                  <a:pt x="888" y="243205"/>
                </a:lnTo>
                <a:lnTo>
                  <a:pt x="0" y="234569"/>
                </a:lnTo>
                <a:lnTo>
                  <a:pt x="28225" y="207168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18426" y="5270627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313"/>
                </a:lnTo>
                <a:lnTo>
                  <a:pt x="25447" y="508"/>
                </a:lnTo>
                <a:lnTo>
                  <a:pt x="39129" y="607"/>
                </a:lnTo>
                <a:lnTo>
                  <a:pt x="53467" y="635"/>
                </a:lnTo>
                <a:lnTo>
                  <a:pt x="68135" y="607"/>
                </a:lnTo>
                <a:lnTo>
                  <a:pt x="82042" y="508"/>
                </a:lnTo>
                <a:lnTo>
                  <a:pt x="95186" y="313"/>
                </a:lnTo>
                <a:lnTo>
                  <a:pt x="107569" y="0"/>
                </a:lnTo>
                <a:lnTo>
                  <a:pt x="108457" y="8890"/>
                </a:lnTo>
                <a:lnTo>
                  <a:pt x="85217" y="15240"/>
                </a:lnTo>
                <a:lnTo>
                  <a:pt x="82423" y="16002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638"/>
                </a:lnTo>
                <a:lnTo>
                  <a:pt x="80518" y="29083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815"/>
                </a:lnTo>
                <a:lnTo>
                  <a:pt x="80264" y="49403"/>
                </a:lnTo>
                <a:lnTo>
                  <a:pt x="80264" y="188341"/>
                </a:lnTo>
                <a:lnTo>
                  <a:pt x="80264" y="195199"/>
                </a:lnTo>
                <a:lnTo>
                  <a:pt x="80391" y="201549"/>
                </a:lnTo>
                <a:lnTo>
                  <a:pt x="80391" y="207137"/>
                </a:lnTo>
                <a:lnTo>
                  <a:pt x="80518" y="212852"/>
                </a:lnTo>
                <a:lnTo>
                  <a:pt x="80518" y="217932"/>
                </a:lnTo>
                <a:lnTo>
                  <a:pt x="80645" y="222504"/>
                </a:lnTo>
                <a:lnTo>
                  <a:pt x="80772" y="225425"/>
                </a:lnTo>
                <a:lnTo>
                  <a:pt x="82803" y="227457"/>
                </a:lnTo>
                <a:lnTo>
                  <a:pt x="86614" y="228473"/>
                </a:lnTo>
                <a:lnTo>
                  <a:pt x="107950" y="234569"/>
                </a:lnTo>
                <a:lnTo>
                  <a:pt x="108457" y="243205"/>
                </a:lnTo>
                <a:lnTo>
                  <a:pt x="96049" y="243018"/>
                </a:lnTo>
                <a:lnTo>
                  <a:pt x="83010" y="242855"/>
                </a:lnTo>
                <a:lnTo>
                  <a:pt x="69328" y="242740"/>
                </a:lnTo>
                <a:lnTo>
                  <a:pt x="54991" y="242697"/>
                </a:lnTo>
                <a:lnTo>
                  <a:pt x="40251" y="242740"/>
                </a:lnTo>
                <a:lnTo>
                  <a:pt x="26320" y="242855"/>
                </a:lnTo>
                <a:lnTo>
                  <a:pt x="13200" y="243018"/>
                </a:lnTo>
                <a:lnTo>
                  <a:pt x="889" y="243205"/>
                </a:lnTo>
                <a:lnTo>
                  <a:pt x="0" y="23456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9116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273"/>
                </a:lnTo>
                <a:lnTo>
                  <a:pt x="27940" y="21336"/>
                </a:lnTo>
                <a:lnTo>
                  <a:pt x="27813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7619" y="524065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85" y="35571"/>
                </a:lnTo>
                <a:lnTo>
                  <a:pt x="72231" y="75596"/>
                </a:lnTo>
                <a:lnTo>
                  <a:pt x="88261" y="120050"/>
                </a:lnTo>
                <a:lnTo>
                  <a:pt x="93599" y="168910"/>
                </a:lnTo>
                <a:lnTo>
                  <a:pt x="88261" y="218011"/>
                </a:lnTo>
                <a:lnTo>
                  <a:pt x="72231" y="262636"/>
                </a:lnTo>
                <a:lnTo>
                  <a:pt x="45485" y="302783"/>
                </a:lnTo>
                <a:lnTo>
                  <a:pt x="8000" y="338455"/>
                </a:lnTo>
                <a:lnTo>
                  <a:pt x="0" y="331470"/>
                </a:lnTo>
                <a:lnTo>
                  <a:pt x="24189" y="298275"/>
                </a:lnTo>
                <a:lnTo>
                  <a:pt x="41497" y="260223"/>
                </a:lnTo>
                <a:lnTo>
                  <a:pt x="51899" y="217312"/>
                </a:lnTo>
                <a:lnTo>
                  <a:pt x="55372" y="169545"/>
                </a:lnTo>
                <a:lnTo>
                  <a:pt x="51899" y="121461"/>
                </a:lnTo>
                <a:lnTo>
                  <a:pt x="41497" y="78343"/>
                </a:lnTo>
                <a:lnTo>
                  <a:pt x="24189" y="40153"/>
                </a:lnTo>
                <a:lnTo>
                  <a:pt x="0" y="6858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92188" y="524065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725" y="6858"/>
                </a:lnTo>
                <a:lnTo>
                  <a:pt x="69482" y="40126"/>
                </a:lnTo>
                <a:lnTo>
                  <a:pt x="52181" y="78216"/>
                </a:lnTo>
                <a:lnTo>
                  <a:pt x="41808" y="121140"/>
                </a:lnTo>
                <a:lnTo>
                  <a:pt x="38353" y="168910"/>
                </a:lnTo>
                <a:lnTo>
                  <a:pt x="41808" y="216937"/>
                </a:lnTo>
                <a:lnTo>
                  <a:pt x="52181" y="260048"/>
                </a:lnTo>
                <a:lnTo>
                  <a:pt x="69482" y="298229"/>
                </a:lnTo>
                <a:lnTo>
                  <a:pt x="93725" y="331470"/>
                </a:lnTo>
                <a:lnTo>
                  <a:pt x="85725" y="338455"/>
                </a:lnTo>
                <a:lnTo>
                  <a:pt x="48220" y="302829"/>
                </a:lnTo>
                <a:lnTo>
                  <a:pt x="21431" y="262810"/>
                </a:lnTo>
                <a:lnTo>
                  <a:pt x="5357" y="218386"/>
                </a:lnTo>
                <a:lnTo>
                  <a:pt x="0" y="169545"/>
                </a:lnTo>
                <a:lnTo>
                  <a:pt x="5357" y="120372"/>
                </a:lnTo>
                <a:lnTo>
                  <a:pt x="21431" y="75723"/>
                </a:lnTo>
                <a:lnTo>
                  <a:pt x="48220" y="35599"/>
                </a:lnTo>
                <a:lnTo>
                  <a:pt x="85725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46694" y="5427261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46694" y="5414604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58150" y="5270627"/>
            <a:ext cx="108457" cy="2432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58150" y="5270627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313"/>
                </a:lnTo>
                <a:lnTo>
                  <a:pt x="25447" y="508"/>
                </a:lnTo>
                <a:lnTo>
                  <a:pt x="39129" y="607"/>
                </a:lnTo>
                <a:lnTo>
                  <a:pt x="53467" y="635"/>
                </a:lnTo>
                <a:lnTo>
                  <a:pt x="68135" y="607"/>
                </a:lnTo>
                <a:lnTo>
                  <a:pt x="82042" y="508"/>
                </a:lnTo>
                <a:lnTo>
                  <a:pt x="95186" y="313"/>
                </a:lnTo>
                <a:lnTo>
                  <a:pt x="107569" y="0"/>
                </a:lnTo>
                <a:lnTo>
                  <a:pt x="108457" y="8890"/>
                </a:lnTo>
                <a:lnTo>
                  <a:pt x="85217" y="15240"/>
                </a:lnTo>
                <a:lnTo>
                  <a:pt x="82423" y="16002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638"/>
                </a:lnTo>
                <a:lnTo>
                  <a:pt x="80518" y="29083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815"/>
                </a:lnTo>
                <a:lnTo>
                  <a:pt x="80264" y="49403"/>
                </a:lnTo>
                <a:lnTo>
                  <a:pt x="80264" y="188341"/>
                </a:lnTo>
                <a:lnTo>
                  <a:pt x="80264" y="195199"/>
                </a:lnTo>
                <a:lnTo>
                  <a:pt x="80391" y="201549"/>
                </a:lnTo>
                <a:lnTo>
                  <a:pt x="80391" y="207137"/>
                </a:lnTo>
                <a:lnTo>
                  <a:pt x="80518" y="212852"/>
                </a:lnTo>
                <a:lnTo>
                  <a:pt x="80518" y="217932"/>
                </a:lnTo>
                <a:lnTo>
                  <a:pt x="80645" y="222504"/>
                </a:lnTo>
                <a:lnTo>
                  <a:pt x="80772" y="225425"/>
                </a:lnTo>
                <a:lnTo>
                  <a:pt x="82803" y="227457"/>
                </a:lnTo>
                <a:lnTo>
                  <a:pt x="86614" y="228473"/>
                </a:lnTo>
                <a:lnTo>
                  <a:pt x="107950" y="234569"/>
                </a:lnTo>
                <a:lnTo>
                  <a:pt x="108457" y="243205"/>
                </a:lnTo>
                <a:lnTo>
                  <a:pt x="96049" y="243018"/>
                </a:lnTo>
                <a:lnTo>
                  <a:pt x="83010" y="242855"/>
                </a:lnTo>
                <a:lnTo>
                  <a:pt x="69328" y="242740"/>
                </a:lnTo>
                <a:lnTo>
                  <a:pt x="54991" y="242697"/>
                </a:lnTo>
                <a:lnTo>
                  <a:pt x="40251" y="242740"/>
                </a:lnTo>
                <a:lnTo>
                  <a:pt x="26320" y="242855"/>
                </a:lnTo>
                <a:lnTo>
                  <a:pt x="13200" y="243018"/>
                </a:lnTo>
                <a:lnTo>
                  <a:pt x="889" y="243205"/>
                </a:lnTo>
                <a:lnTo>
                  <a:pt x="0" y="23456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9116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273"/>
                </a:lnTo>
                <a:lnTo>
                  <a:pt x="27940" y="21336"/>
                </a:lnTo>
                <a:lnTo>
                  <a:pt x="27813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86092" y="5661266"/>
            <a:ext cx="918590" cy="3506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38718" y="5853917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38718" y="5841260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50173" y="5697346"/>
            <a:ext cx="108457" cy="2432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50173" y="569734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07"/>
                </a:lnTo>
                <a:lnTo>
                  <a:pt x="25447" y="525"/>
                </a:lnTo>
                <a:lnTo>
                  <a:pt x="39129" y="655"/>
                </a:lnTo>
                <a:lnTo>
                  <a:pt x="53467" y="698"/>
                </a:lnTo>
                <a:lnTo>
                  <a:pt x="68135" y="655"/>
                </a:lnTo>
                <a:lnTo>
                  <a:pt x="82042" y="525"/>
                </a:lnTo>
                <a:lnTo>
                  <a:pt x="95186" y="307"/>
                </a:lnTo>
                <a:lnTo>
                  <a:pt x="107569" y="0"/>
                </a:lnTo>
                <a:lnTo>
                  <a:pt x="108457" y="8851"/>
                </a:lnTo>
                <a:lnTo>
                  <a:pt x="85217" y="15265"/>
                </a:lnTo>
                <a:lnTo>
                  <a:pt x="82423" y="15951"/>
                </a:lnTo>
                <a:lnTo>
                  <a:pt x="80899" y="17691"/>
                </a:lnTo>
                <a:lnTo>
                  <a:pt x="80645" y="20459"/>
                </a:lnTo>
                <a:lnTo>
                  <a:pt x="80518" y="24625"/>
                </a:lnTo>
                <a:lnTo>
                  <a:pt x="80518" y="29108"/>
                </a:lnTo>
                <a:lnTo>
                  <a:pt x="80391" y="33896"/>
                </a:lnTo>
                <a:lnTo>
                  <a:pt x="80391" y="38696"/>
                </a:lnTo>
                <a:lnTo>
                  <a:pt x="80264" y="43865"/>
                </a:lnTo>
                <a:lnTo>
                  <a:pt x="80264" y="49415"/>
                </a:lnTo>
                <a:lnTo>
                  <a:pt x="80264" y="188302"/>
                </a:lnTo>
                <a:lnTo>
                  <a:pt x="80264" y="195237"/>
                </a:lnTo>
                <a:lnTo>
                  <a:pt x="80391" y="201536"/>
                </a:lnTo>
                <a:lnTo>
                  <a:pt x="80391" y="207200"/>
                </a:lnTo>
                <a:lnTo>
                  <a:pt x="80518" y="212864"/>
                </a:lnTo>
                <a:lnTo>
                  <a:pt x="80518" y="217944"/>
                </a:lnTo>
                <a:lnTo>
                  <a:pt x="80645" y="222453"/>
                </a:lnTo>
                <a:lnTo>
                  <a:pt x="80772" y="225463"/>
                </a:lnTo>
                <a:lnTo>
                  <a:pt x="82803" y="227482"/>
                </a:lnTo>
                <a:lnTo>
                  <a:pt x="86614" y="228523"/>
                </a:lnTo>
                <a:lnTo>
                  <a:pt x="107950" y="234594"/>
                </a:lnTo>
                <a:lnTo>
                  <a:pt x="108457" y="243268"/>
                </a:lnTo>
                <a:lnTo>
                  <a:pt x="96049" y="243037"/>
                </a:lnTo>
                <a:lnTo>
                  <a:pt x="83010" y="242874"/>
                </a:lnTo>
                <a:lnTo>
                  <a:pt x="69328" y="242779"/>
                </a:lnTo>
                <a:lnTo>
                  <a:pt x="54991" y="242747"/>
                </a:lnTo>
                <a:lnTo>
                  <a:pt x="40251" y="242779"/>
                </a:lnTo>
                <a:lnTo>
                  <a:pt x="26320" y="242874"/>
                </a:lnTo>
                <a:lnTo>
                  <a:pt x="13200" y="243037"/>
                </a:lnTo>
                <a:lnTo>
                  <a:pt x="889" y="243268"/>
                </a:lnTo>
                <a:lnTo>
                  <a:pt x="0" y="234594"/>
                </a:lnTo>
                <a:lnTo>
                  <a:pt x="28194" y="213004"/>
                </a:lnTo>
                <a:lnTo>
                  <a:pt x="28194" y="207289"/>
                </a:lnTo>
                <a:lnTo>
                  <a:pt x="28321" y="201561"/>
                </a:lnTo>
                <a:lnTo>
                  <a:pt x="28321" y="39077"/>
                </a:lnTo>
                <a:lnTo>
                  <a:pt x="28194" y="34340"/>
                </a:lnTo>
                <a:lnTo>
                  <a:pt x="28194" y="29590"/>
                </a:lnTo>
                <a:lnTo>
                  <a:pt x="28067" y="25260"/>
                </a:lnTo>
                <a:lnTo>
                  <a:pt x="507" y="88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35824" y="3594989"/>
            <a:ext cx="1294765" cy="498475"/>
          </a:xfrm>
          <a:custGeom>
            <a:avLst/>
            <a:gdLst/>
            <a:ahLst/>
            <a:cxnLst/>
            <a:rect l="l" t="t" r="r" b="b"/>
            <a:pathLst>
              <a:path w="1294764" h="498475">
                <a:moveTo>
                  <a:pt x="118414" y="354456"/>
                </a:moveTo>
                <a:lnTo>
                  <a:pt x="0" y="477012"/>
                </a:lnTo>
                <a:lnTo>
                  <a:pt x="169062" y="498221"/>
                </a:lnTo>
                <a:lnTo>
                  <a:pt x="155147" y="458724"/>
                </a:lnTo>
                <a:lnTo>
                  <a:pt x="128219" y="458724"/>
                </a:lnTo>
                <a:lnTo>
                  <a:pt x="111340" y="410844"/>
                </a:lnTo>
                <a:lnTo>
                  <a:pt x="135305" y="402401"/>
                </a:lnTo>
                <a:lnTo>
                  <a:pt x="118414" y="354456"/>
                </a:lnTo>
                <a:close/>
              </a:path>
              <a:path w="1294764" h="498475">
                <a:moveTo>
                  <a:pt x="135305" y="402401"/>
                </a:moveTo>
                <a:lnTo>
                  <a:pt x="111340" y="410844"/>
                </a:lnTo>
                <a:lnTo>
                  <a:pt x="128219" y="458724"/>
                </a:lnTo>
                <a:lnTo>
                  <a:pt x="152174" y="450284"/>
                </a:lnTo>
                <a:lnTo>
                  <a:pt x="135305" y="402401"/>
                </a:lnTo>
                <a:close/>
              </a:path>
              <a:path w="1294764" h="498475">
                <a:moveTo>
                  <a:pt x="152174" y="450284"/>
                </a:moveTo>
                <a:lnTo>
                  <a:pt x="128219" y="458724"/>
                </a:lnTo>
                <a:lnTo>
                  <a:pt x="155147" y="458724"/>
                </a:lnTo>
                <a:lnTo>
                  <a:pt x="152174" y="450284"/>
                </a:lnTo>
                <a:close/>
              </a:path>
              <a:path w="1294764" h="498475">
                <a:moveTo>
                  <a:pt x="1277480" y="0"/>
                </a:moveTo>
                <a:lnTo>
                  <a:pt x="135305" y="402401"/>
                </a:lnTo>
                <a:lnTo>
                  <a:pt x="152174" y="450284"/>
                </a:lnTo>
                <a:lnTo>
                  <a:pt x="1294371" y="47879"/>
                </a:lnTo>
                <a:lnTo>
                  <a:pt x="127748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12797" y="3595115"/>
            <a:ext cx="1223645" cy="495300"/>
          </a:xfrm>
          <a:custGeom>
            <a:avLst/>
            <a:gdLst/>
            <a:ahLst/>
            <a:cxnLst/>
            <a:rect l="l" t="t" r="r" b="b"/>
            <a:pathLst>
              <a:path w="1223645" h="495300">
                <a:moveTo>
                  <a:pt x="1071718" y="447314"/>
                </a:moveTo>
                <a:lnTo>
                  <a:pt x="1053973" y="494919"/>
                </a:lnTo>
                <a:lnTo>
                  <a:pt x="1223390" y="476885"/>
                </a:lnTo>
                <a:lnTo>
                  <a:pt x="1204102" y="456184"/>
                </a:lnTo>
                <a:lnTo>
                  <a:pt x="1095502" y="456184"/>
                </a:lnTo>
                <a:lnTo>
                  <a:pt x="1071718" y="447314"/>
                </a:lnTo>
                <a:close/>
              </a:path>
              <a:path w="1223645" h="495300">
                <a:moveTo>
                  <a:pt x="1089434" y="399789"/>
                </a:moveTo>
                <a:lnTo>
                  <a:pt x="1071718" y="447314"/>
                </a:lnTo>
                <a:lnTo>
                  <a:pt x="1095502" y="456184"/>
                </a:lnTo>
                <a:lnTo>
                  <a:pt x="1113281" y="408686"/>
                </a:lnTo>
                <a:lnTo>
                  <a:pt x="1089434" y="399789"/>
                </a:lnTo>
                <a:close/>
              </a:path>
              <a:path w="1223645" h="495300">
                <a:moveTo>
                  <a:pt x="1107186" y="352171"/>
                </a:moveTo>
                <a:lnTo>
                  <a:pt x="1089434" y="399789"/>
                </a:lnTo>
                <a:lnTo>
                  <a:pt x="1113281" y="408686"/>
                </a:lnTo>
                <a:lnTo>
                  <a:pt x="1095502" y="456184"/>
                </a:lnTo>
                <a:lnTo>
                  <a:pt x="1204102" y="456184"/>
                </a:lnTo>
                <a:lnTo>
                  <a:pt x="1107186" y="352171"/>
                </a:lnTo>
                <a:close/>
              </a:path>
              <a:path w="1223645" h="495300">
                <a:moveTo>
                  <a:pt x="17779" y="0"/>
                </a:moveTo>
                <a:lnTo>
                  <a:pt x="0" y="47625"/>
                </a:lnTo>
                <a:lnTo>
                  <a:pt x="1071718" y="447314"/>
                </a:lnTo>
                <a:lnTo>
                  <a:pt x="1089434" y="399789"/>
                </a:lnTo>
                <a:lnTo>
                  <a:pt x="17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72376" y="3000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6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6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40880" y="3043427"/>
            <a:ext cx="707135" cy="7924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75576" y="3043427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85608" y="3253232"/>
            <a:ext cx="204850" cy="25298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85608" y="3253232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762"/>
                </a:lnTo>
                <a:lnTo>
                  <a:pt x="190500" y="69468"/>
                </a:lnTo>
                <a:lnTo>
                  <a:pt x="180975" y="71119"/>
                </a:lnTo>
                <a:lnTo>
                  <a:pt x="167767" y="21335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7"/>
                </a:lnTo>
                <a:lnTo>
                  <a:pt x="120104" y="18805"/>
                </a:lnTo>
                <a:lnTo>
                  <a:pt x="78867" y="45719"/>
                </a:lnTo>
                <a:lnTo>
                  <a:pt x="59221" y="98708"/>
                </a:lnTo>
                <a:lnTo>
                  <a:pt x="57912" y="120776"/>
                </a:lnTo>
                <a:lnTo>
                  <a:pt x="59439" y="144355"/>
                </a:lnTo>
                <a:lnTo>
                  <a:pt x="71735" y="183892"/>
                </a:lnTo>
                <a:lnTo>
                  <a:pt x="112077" y="222011"/>
                </a:lnTo>
                <a:lnTo>
                  <a:pt x="151130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2" y="219455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2" y="252983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40"/>
                </a:lnTo>
                <a:lnTo>
                  <a:pt x="2170" y="155330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846" y="19502"/>
                </a:lnTo>
                <a:lnTo>
                  <a:pt x="108896" y="2166"/>
                </a:lnTo>
                <a:lnTo>
                  <a:pt x="138302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29375" y="3737990"/>
            <a:ext cx="1009650" cy="422275"/>
          </a:xfrm>
          <a:custGeom>
            <a:avLst/>
            <a:gdLst/>
            <a:ahLst/>
            <a:cxnLst/>
            <a:rect l="l" t="t" r="r" b="b"/>
            <a:pathLst>
              <a:path w="1009650" h="422275">
                <a:moveTo>
                  <a:pt x="115189" y="279907"/>
                </a:moveTo>
                <a:lnTo>
                  <a:pt x="0" y="405383"/>
                </a:lnTo>
                <a:lnTo>
                  <a:pt x="169545" y="422274"/>
                </a:lnTo>
                <a:lnTo>
                  <a:pt x="154852" y="383793"/>
                </a:lnTo>
                <a:lnTo>
                  <a:pt x="127761" y="383793"/>
                </a:lnTo>
                <a:lnTo>
                  <a:pt x="109600" y="336422"/>
                </a:lnTo>
                <a:lnTo>
                  <a:pt x="133311" y="327373"/>
                </a:lnTo>
                <a:lnTo>
                  <a:pt x="115189" y="279907"/>
                </a:lnTo>
                <a:close/>
              </a:path>
              <a:path w="1009650" h="422275">
                <a:moveTo>
                  <a:pt x="133311" y="327373"/>
                </a:moveTo>
                <a:lnTo>
                  <a:pt x="109600" y="336422"/>
                </a:lnTo>
                <a:lnTo>
                  <a:pt x="127761" y="383793"/>
                </a:lnTo>
                <a:lnTo>
                  <a:pt x="151408" y="374771"/>
                </a:lnTo>
                <a:lnTo>
                  <a:pt x="133311" y="327373"/>
                </a:lnTo>
                <a:close/>
              </a:path>
              <a:path w="1009650" h="422275">
                <a:moveTo>
                  <a:pt x="151408" y="374771"/>
                </a:moveTo>
                <a:lnTo>
                  <a:pt x="127761" y="383793"/>
                </a:lnTo>
                <a:lnTo>
                  <a:pt x="154852" y="383793"/>
                </a:lnTo>
                <a:lnTo>
                  <a:pt x="151408" y="374771"/>
                </a:lnTo>
                <a:close/>
              </a:path>
              <a:path w="1009650" h="422275">
                <a:moveTo>
                  <a:pt x="991107" y="0"/>
                </a:moveTo>
                <a:lnTo>
                  <a:pt x="133311" y="327373"/>
                </a:lnTo>
                <a:lnTo>
                  <a:pt x="151408" y="374771"/>
                </a:lnTo>
                <a:lnTo>
                  <a:pt x="1009142" y="47497"/>
                </a:lnTo>
                <a:lnTo>
                  <a:pt x="9911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43250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29" h="761364">
                <a:moveTo>
                  <a:pt x="0" y="380619"/>
                </a:moveTo>
                <a:lnTo>
                  <a:pt x="3061" y="332879"/>
                </a:lnTo>
                <a:lnTo>
                  <a:pt x="11998" y="286908"/>
                </a:lnTo>
                <a:lnTo>
                  <a:pt x="26445" y="243063"/>
                </a:lnTo>
                <a:lnTo>
                  <a:pt x="46033" y="201699"/>
                </a:lnTo>
                <a:lnTo>
                  <a:pt x="70393" y="163174"/>
                </a:lnTo>
                <a:lnTo>
                  <a:pt x="99158" y="127844"/>
                </a:lnTo>
                <a:lnTo>
                  <a:pt x="131960" y="96068"/>
                </a:lnTo>
                <a:lnTo>
                  <a:pt x="168431" y="68201"/>
                </a:lnTo>
                <a:lnTo>
                  <a:pt x="208202" y="44600"/>
                </a:lnTo>
                <a:lnTo>
                  <a:pt x="250907" y="25623"/>
                </a:lnTo>
                <a:lnTo>
                  <a:pt x="296176" y="11625"/>
                </a:lnTo>
                <a:lnTo>
                  <a:pt x="343642" y="2965"/>
                </a:lnTo>
                <a:lnTo>
                  <a:pt x="392938" y="0"/>
                </a:lnTo>
                <a:lnTo>
                  <a:pt x="442205" y="2965"/>
                </a:lnTo>
                <a:lnTo>
                  <a:pt x="489649" y="11625"/>
                </a:lnTo>
                <a:lnTo>
                  <a:pt x="534899" y="25623"/>
                </a:lnTo>
                <a:lnTo>
                  <a:pt x="577588" y="44600"/>
                </a:lnTo>
                <a:lnTo>
                  <a:pt x="617347" y="68201"/>
                </a:lnTo>
                <a:lnTo>
                  <a:pt x="653808" y="96068"/>
                </a:lnTo>
                <a:lnTo>
                  <a:pt x="686602" y="127844"/>
                </a:lnTo>
                <a:lnTo>
                  <a:pt x="715362" y="163174"/>
                </a:lnTo>
                <a:lnTo>
                  <a:pt x="739719" y="201699"/>
                </a:lnTo>
                <a:lnTo>
                  <a:pt x="759304" y="243063"/>
                </a:lnTo>
                <a:lnTo>
                  <a:pt x="773750" y="286908"/>
                </a:lnTo>
                <a:lnTo>
                  <a:pt x="782687" y="332879"/>
                </a:lnTo>
                <a:lnTo>
                  <a:pt x="785749" y="380619"/>
                </a:lnTo>
                <a:lnTo>
                  <a:pt x="782687" y="428385"/>
                </a:lnTo>
                <a:lnTo>
                  <a:pt x="773750" y="474379"/>
                </a:lnTo>
                <a:lnTo>
                  <a:pt x="759304" y="518244"/>
                </a:lnTo>
                <a:lnTo>
                  <a:pt x="739719" y="559623"/>
                </a:lnTo>
                <a:lnTo>
                  <a:pt x="715362" y="598161"/>
                </a:lnTo>
                <a:lnTo>
                  <a:pt x="686602" y="633500"/>
                </a:lnTo>
                <a:lnTo>
                  <a:pt x="653808" y="665284"/>
                </a:lnTo>
                <a:lnTo>
                  <a:pt x="617347" y="693156"/>
                </a:lnTo>
                <a:lnTo>
                  <a:pt x="577588" y="716760"/>
                </a:lnTo>
                <a:lnTo>
                  <a:pt x="534899" y="735740"/>
                </a:lnTo>
                <a:lnTo>
                  <a:pt x="489649" y="749738"/>
                </a:lnTo>
                <a:lnTo>
                  <a:pt x="442205" y="758398"/>
                </a:lnTo>
                <a:lnTo>
                  <a:pt x="392938" y="761365"/>
                </a:lnTo>
                <a:lnTo>
                  <a:pt x="343642" y="758398"/>
                </a:lnTo>
                <a:lnTo>
                  <a:pt x="296176" y="749738"/>
                </a:lnTo>
                <a:lnTo>
                  <a:pt x="250907" y="735740"/>
                </a:lnTo>
                <a:lnTo>
                  <a:pt x="208202" y="716760"/>
                </a:lnTo>
                <a:lnTo>
                  <a:pt x="168431" y="693156"/>
                </a:lnTo>
                <a:lnTo>
                  <a:pt x="131960" y="665284"/>
                </a:lnTo>
                <a:lnTo>
                  <a:pt x="99158" y="633500"/>
                </a:lnTo>
                <a:lnTo>
                  <a:pt x="70393" y="598161"/>
                </a:lnTo>
                <a:lnTo>
                  <a:pt x="46033" y="559623"/>
                </a:lnTo>
                <a:lnTo>
                  <a:pt x="26445" y="518244"/>
                </a:lnTo>
                <a:lnTo>
                  <a:pt x="11998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22676" y="4114800"/>
            <a:ext cx="685800" cy="7924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36035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64865" y="4328795"/>
            <a:ext cx="182372" cy="24320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64865" y="4328795"/>
            <a:ext cx="182880" cy="243204"/>
          </a:xfrm>
          <a:custGeom>
            <a:avLst/>
            <a:gdLst/>
            <a:ahLst/>
            <a:cxnLst/>
            <a:rect l="l" t="t" r="r" b="b"/>
            <a:pathLst>
              <a:path w="182879" h="243204">
                <a:moveTo>
                  <a:pt x="0" y="0"/>
                </a:moveTo>
                <a:lnTo>
                  <a:pt x="11953" y="259"/>
                </a:lnTo>
                <a:lnTo>
                  <a:pt x="23622" y="460"/>
                </a:lnTo>
                <a:lnTo>
                  <a:pt x="35004" y="589"/>
                </a:lnTo>
                <a:lnTo>
                  <a:pt x="46100" y="634"/>
                </a:lnTo>
                <a:lnTo>
                  <a:pt x="89915" y="634"/>
                </a:lnTo>
                <a:lnTo>
                  <a:pt x="111230" y="589"/>
                </a:lnTo>
                <a:lnTo>
                  <a:pt x="132889" y="460"/>
                </a:lnTo>
                <a:lnTo>
                  <a:pt x="154906" y="259"/>
                </a:lnTo>
                <a:lnTo>
                  <a:pt x="177292" y="0"/>
                </a:lnTo>
                <a:lnTo>
                  <a:pt x="178562" y="1396"/>
                </a:lnTo>
                <a:lnTo>
                  <a:pt x="167767" y="59054"/>
                </a:lnTo>
                <a:lnTo>
                  <a:pt x="158496" y="60451"/>
                </a:lnTo>
                <a:lnTo>
                  <a:pt x="147320" y="18414"/>
                </a:lnTo>
                <a:lnTo>
                  <a:pt x="80263" y="18414"/>
                </a:lnTo>
                <a:lnTo>
                  <a:pt x="80263" y="110362"/>
                </a:lnTo>
                <a:lnTo>
                  <a:pt x="89662" y="110362"/>
                </a:lnTo>
                <a:lnTo>
                  <a:pt x="127888" y="105409"/>
                </a:lnTo>
                <a:lnTo>
                  <a:pt x="134238" y="81660"/>
                </a:lnTo>
                <a:lnTo>
                  <a:pt x="145669" y="81152"/>
                </a:lnTo>
                <a:lnTo>
                  <a:pt x="145428" y="92920"/>
                </a:lnTo>
                <a:lnTo>
                  <a:pt x="145272" y="103092"/>
                </a:lnTo>
                <a:lnTo>
                  <a:pt x="145186" y="111692"/>
                </a:lnTo>
                <a:lnTo>
                  <a:pt x="145161" y="118744"/>
                </a:lnTo>
                <a:lnTo>
                  <a:pt x="145186" y="125628"/>
                </a:lnTo>
                <a:lnTo>
                  <a:pt x="145272" y="134096"/>
                </a:lnTo>
                <a:lnTo>
                  <a:pt x="145428" y="144158"/>
                </a:lnTo>
                <a:lnTo>
                  <a:pt x="145669" y="155828"/>
                </a:lnTo>
                <a:lnTo>
                  <a:pt x="134238" y="156717"/>
                </a:lnTo>
                <a:lnTo>
                  <a:pt x="105298" y="127158"/>
                </a:lnTo>
                <a:lnTo>
                  <a:pt x="89408" y="127126"/>
                </a:lnTo>
                <a:lnTo>
                  <a:pt x="80263" y="127126"/>
                </a:lnTo>
                <a:lnTo>
                  <a:pt x="80263" y="186562"/>
                </a:lnTo>
                <a:lnTo>
                  <a:pt x="80287" y="196064"/>
                </a:lnTo>
                <a:lnTo>
                  <a:pt x="80359" y="205517"/>
                </a:lnTo>
                <a:lnTo>
                  <a:pt x="80478" y="214923"/>
                </a:lnTo>
                <a:lnTo>
                  <a:pt x="80645" y="224281"/>
                </a:lnTo>
                <a:lnTo>
                  <a:pt x="149987" y="224281"/>
                </a:lnTo>
                <a:lnTo>
                  <a:pt x="171831" y="178688"/>
                </a:lnTo>
                <a:lnTo>
                  <a:pt x="182372" y="177164"/>
                </a:lnTo>
                <a:lnTo>
                  <a:pt x="178181" y="242061"/>
                </a:lnTo>
                <a:lnTo>
                  <a:pt x="177037" y="243204"/>
                </a:lnTo>
                <a:lnTo>
                  <a:pt x="155561" y="243018"/>
                </a:lnTo>
                <a:lnTo>
                  <a:pt x="134381" y="242855"/>
                </a:lnTo>
                <a:lnTo>
                  <a:pt x="113512" y="242740"/>
                </a:lnTo>
                <a:lnTo>
                  <a:pt x="92963" y="242696"/>
                </a:lnTo>
                <a:lnTo>
                  <a:pt x="46989" y="242696"/>
                </a:lnTo>
                <a:lnTo>
                  <a:pt x="35679" y="242740"/>
                </a:lnTo>
                <a:lnTo>
                  <a:pt x="24225" y="242855"/>
                </a:lnTo>
                <a:lnTo>
                  <a:pt x="12628" y="243018"/>
                </a:lnTo>
                <a:lnTo>
                  <a:pt x="888" y="243204"/>
                </a:lnTo>
                <a:lnTo>
                  <a:pt x="0" y="234568"/>
                </a:lnTo>
                <a:lnTo>
                  <a:pt x="23240" y="228091"/>
                </a:lnTo>
                <a:lnTo>
                  <a:pt x="26162" y="227329"/>
                </a:lnTo>
                <a:lnTo>
                  <a:pt x="27686" y="225551"/>
                </a:lnTo>
                <a:lnTo>
                  <a:pt x="27939" y="222757"/>
                </a:lnTo>
                <a:lnTo>
                  <a:pt x="28067" y="218185"/>
                </a:lnTo>
                <a:lnTo>
                  <a:pt x="28067" y="212978"/>
                </a:lnTo>
                <a:lnTo>
                  <a:pt x="28194" y="207263"/>
                </a:lnTo>
                <a:lnTo>
                  <a:pt x="28194" y="34289"/>
                </a:lnTo>
                <a:lnTo>
                  <a:pt x="28067" y="29590"/>
                </a:lnTo>
                <a:lnTo>
                  <a:pt x="28067" y="25272"/>
                </a:lnTo>
                <a:lnTo>
                  <a:pt x="27939" y="21335"/>
                </a:lnTo>
                <a:lnTo>
                  <a:pt x="27812" y="18287"/>
                </a:lnTo>
                <a:lnTo>
                  <a:pt x="26415" y="16382"/>
                </a:lnTo>
                <a:lnTo>
                  <a:pt x="23749" y="15620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2912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19"/>
                </a:moveTo>
                <a:lnTo>
                  <a:pt x="3061" y="332879"/>
                </a:lnTo>
                <a:lnTo>
                  <a:pt x="11999" y="286908"/>
                </a:lnTo>
                <a:lnTo>
                  <a:pt x="26446" y="243063"/>
                </a:lnTo>
                <a:lnTo>
                  <a:pt x="46034" y="201699"/>
                </a:lnTo>
                <a:lnTo>
                  <a:pt x="70395" y="163174"/>
                </a:lnTo>
                <a:lnTo>
                  <a:pt x="99160" y="127844"/>
                </a:lnTo>
                <a:lnTo>
                  <a:pt x="131961" y="96068"/>
                </a:lnTo>
                <a:lnTo>
                  <a:pt x="168430" y="68201"/>
                </a:lnTo>
                <a:lnTo>
                  <a:pt x="208200" y="44600"/>
                </a:lnTo>
                <a:lnTo>
                  <a:pt x="250901" y="25623"/>
                </a:lnTo>
                <a:lnTo>
                  <a:pt x="296165" y="11625"/>
                </a:lnTo>
                <a:lnTo>
                  <a:pt x="343625" y="2965"/>
                </a:lnTo>
                <a:lnTo>
                  <a:pt x="392912" y="0"/>
                </a:lnTo>
                <a:lnTo>
                  <a:pt x="442197" y="2965"/>
                </a:lnTo>
                <a:lnTo>
                  <a:pt x="489656" y="11625"/>
                </a:lnTo>
                <a:lnTo>
                  <a:pt x="534920" y="25623"/>
                </a:lnTo>
                <a:lnTo>
                  <a:pt x="577622" y="44600"/>
                </a:lnTo>
                <a:lnTo>
                  <a:pt x="617392" y="68201"/>
                </a:lnTo>
                <a:lnTo>
                  <a:pt x="653864" y="96068"/>
                </a:lnTo>
                <a:lnTo>
                  <a:pt x="686667" y="127844"/>
                </a:lnTo>
                <a:lnTo>
                  <a:pt x="715434" y="163174"/>
                </a:lnTo>
                <a:lnTo>
                  <a:pt x="739797" y="201699"/>
                </a:lnTo>
                <a:lnTo>
                  <a:pt x="759387" y="243063"/>
                </a:lnTo>
                <a:lnTo>
                  <a:pt x="773836" y="286908"/>
                </a:lnTo>
                <a:lnTo>
                  <a:pt x="782776" y="332879"/>
                </a:lnTo>
                <a:lnTo>
                  <a:pt x="785837" y="380619"/>
                </a:lnTo>
                <a:lnTo>
                  <a:pt x="782776" y="428385"/>
                </a:lnTo>
                <a:lnTo>
                  <a:pt x="773836" y="474379"/>
                </a:lnTo>
                <a:lnTo>
                  <a:pt x="759387" y="518244"/>
                </a:lnTo>
                <a:lnTo>
                  <a:pt x="739797" y="559623"/>
                </a:lnTo>
                <a:lnTo>
                  <a:pt x="715434" y="598161"/>
                </a:lnTo>
                <a:lnTo>
                  <a:pt x="686667" y="633500"/>
                </a:lnTo>
                <a:lnTo>
                  <a:pt x="653864" y="665284"/>
                </a:lnTo>
                <a:lnTo>
                  <a:pt x="617392" y="693156"/>
                </a:lnTo>
                <a:lnTo>
                  <a:pt x="577622" y="716760"/>
                </a:lnTo>
                <a:lnTo>
                  <a:pt x="534920" y="735740"/>
                </a:lnTo>
                <a:lnTo>
                  <a:pt x="489656" y="749738"/>
                </a:lnTo>
                <a:lnTo>
                  <a:pt x="442197" y="758398"/>
                </a:lnTo>
                <a:lnTo>
                  <a:pt x="392912" y="761365"/>
                </a:lnTo>
                <a:lnTo>
                  <a:pt x="343625" y="758398"/>
                </a:lnTo>
                <a:lnTo>
                  <a:pt x="296165" y="749738"/>
                </a:lnTo>
                <a:lnTo>
                  <a:pt x="250901" y="735740"/>
                </a:lnTo>
                <a:lnTo>
                  <a:pt x="208200" y="716760"/>
                </a:lnTo>
                <a:lnTo>
                  <a:pt x="168430" y="693156"/>
                </a:lnTo>
                <a:lnTo>
                  <a:pt x="131961" y="665284"/>
                </a:lnTo>
                <a:lnTo>
                  <a:pt x="99160" y="633500"/>
                </a:lnTo>
                <a:lnTo>
                  <a:pt x="70395" y="598161"/>
                </a:lnTo>
                <a:lnTo>
                  <a:pt x="46034" y="559623"/>
                </a:lnTo>
                <a:lnTo>
                  <a:pt x="26446" y="518244"/>
                </a:lnTo>
                <a:lnTo>
                  <a:pt x="11999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1791" y="4114800"/>
            <a:ext cx="752856" cy="79248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2208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64514" y="4327778"/>
            <a:ext cx="247764" cy="2447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64514" y="4327778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906" y="0"/>
                </a:moveTo>
                <a:lnTo>
                  <a:pt x="174551" y="6873"/>
                </a:lnTo>
                <a:lnTo>
                  <a:pt x="215176" y="27559"/>
                </a:lnTo>
                <a:lnTo>
                  <a:pt x="239618" y="61976"/>
                </a:lnTo>
                <a:lnTo>
                  <a:pt x="247764" y="109728"/>
                </a:lnTo>
                <a:lnTo>
                  <a:pt x="245504" y="140019"/>
                </a:lnTo>
                <a:lnTo>
                  <a:pt x="227431" y="189791"/>
                </a:lnTo>
                <a:lnTo>
                  <a:pt x="191705" y="224797"/>
                </a:lnTo>
                <a:lnTo>
                  <a:pt x="140861" y="242514"/>
                </a:lnTo>
                <a:lnTo>
                  <a:pt x="109931" y="244729"/>
                </a:lnTo>
                <a:lnTo>
                  <a:pt x="101161" y="244703"/>
                </a:lnTo>
                <a:lnTo>
                  <a:pt x="92890" y="244617"/>
                </a:lnTo>
                <a:lnTo>
                  <a:pt x="85120" y="244461"/>
                </a:lnTo>
                <a:lnTo>
                  <a:pt x="77850" y="244221"/>
                </a:lnTo>
                <a:lnTo>
                  <a:pt x="70657" y="244034"/>
                </a:lnTo>
                <a:lnTo>
                  <a:pt x="63115" y="243871"/>
                </a:lnTo>
                <a:lnTo>
                  <a:pt x="55226" y="243756"/>
                </a:lnTo>
                <a:lnTo>
                  <a:pt x="46990" y="243713"/>
                </a:lnTo>
                <a:lnTo>
                  <a:pt x="35719" y="243756"/>
                </a:lnTo>
                <a:lnTo>
                  <a:pt x="24274" y="243871"/>
                </a:lnTo>
                <a:lnTo>
                  <a:pt x="12655" y="244034"/>
                </a:lnTo>
                <a:lnTo>
                  <a:pt x="863" y="244221"/>
                </a:lnTo>
                <a:lnTo>
                  <a:pt x="0" y="235585"/>
                </a:lnTo>
                <a:lnTo>
                  <a:pt x="28181" y="208280"/>
                </a:lnTo>
                <a:lnTo>
                  <a:pt x="28257" y="196215"/>
                </a:lnTo>
                <a:lnTo>
                  <a:pt x="28257" y="189230"/>
                </a:lnTo>
                <a:lnTo>
                  <a:pt x="28257" y="51054"/>
                </a:lnTo>
                <a:lnTo>
                  <a:pt x="28257" y="45339"/>
                </a:lnTo>
                <a:lnTo>
                  <a:pt x="28232" y="40005"/>
                </a:lnTo>
                <a:lnTo>
                  <a:pt x="23748" y="16637"/>
                </a:lnTo>
                <a:lnTo>
                  <a:pt x="520" y="9779"/>
                </a:lnTo>
                <a:lnTo>
                  <a:pt x="0" y="1016"/>
                </a:lnTo>
                <a:lnTo>
                  <a:pt x="12006" y="1275"/>
                </a:lnTo>
                <a:lnTo>
                  <a:pt x="23753" y="1476"/>
                </a:lnTo>
                <a:lnTo>
                  <a:pt x="35241" y="1605"/>
                </a:lnTo>
                <a:lnTo>
                  <a:pt x="46469" y="1651"/>
                </a:lnTo>
                <a:lnTo>
                  <a:pt x="55734" y="1601"/>
                </a:lnTo>
                <a:lnTo>
                  <a:pt x="64804" y="1444"/>
                </a:lnTo>
                <a:lnTo>
                  <a:pt x="73679" y="1168"/>
                </a:lnTo>
                <a:lnTo>
                  <a:pt x="82359" y="762"/>
                </a:lnTo>
                <a:lnTo>
                  <a:pt x="91017" y="428"/>
                </a:lnTo>
                <a:lnTo>
                  <a:pt x="99828" y="190"/>
                </a:lnTo>
                <a:lnTo>
                  <a:pt x="108791" y="47"/>
                </a:lnTo>
                <a:lnTo>
                  <a:pt x="11790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56474" y="4837303"/>
            <a:ext cx="694055" cy="520700"/>
          </a:xfrm>
          <a:custGeom>
            <a:avLst/>
            <a:gdLst/>
            <a:ahLst/>
            <a:cxnLst/>
            <a:rect l="l" t="t" r="r" b="b"/>
            <a:pathLst>
              <a:path w="694055" h="520700">
                <a:moveTo>
                  <a:pt x="555982" y="450564"/>
                </a:moveTo>
                <a:lnTo>
                  <a:pt x="525818" y="491490"/>
                </a:lnTo>
                <a:lnTo>
                  <a:pt x="693712" y="520573"/>
                </a:lnTo>
                <a:lnTo>
                  <a:pt x="665641" y="465582"/>
                </a:lnTo>
                <a:lnTo>
                  <a:pt x="576364" y="465582"/>
                </a:lnTo>
                <a:lnTo>
                  <a:pt x="555982" y="450564"/>
                </a:lnTo>
                <a:close/>
              </a:path>
              <a:path w="694055" h="520700">
                <a:moveTo>
                  <a:pt x="586152" y="409631"/>
                </a:moveTo>
                <a:lnTo>
                  <a:pt x="555982" y="450564"/>
                </a:lnTo>
                <a:lnTo>
                  <a:pt x="576364" y="465582"/>
                </a:lnTo>
                <a:lnTo>
                  <a:pt x="606590" y="424688"/>
                </a:lnTo>
                <a:lnTo>
                  <a:pt x="586152" y="409631"/>
                </a:lnTo>
                <a:close/>
              </a:path>
              <a:path w="694055" h="520700">
                <a:moveTo>
                  <a:pt x="616242" y="368808"/>
                </a:moveTo>
                <a:lnTo>
                  <a:pt x="586152" y="409631"/>
                </a:lnTo>
                <a:lnTo>
                  <a:pt x="606590" y="424688"/>
                </a:lnTo>
                <a:lnTo>
                  <a:pt x="576364" y="465582"/>
                </a:lnTo>
                <a:lnTo>
                  <a:pt x="665641" y="465582"/>
                </a:lnTo>
                <a:lnTo>
                  <a:pt x="616242" y="368808"/>
                </a:lnTo>
                <a:close/>
              </a:path>
              <a:path w="694055" h="520700">
                <a:moveTo>
                  <a:pt x="30124" y="0"/>
                </a:moveTo>
                <a:lnTo>
                  <a:pt x="0" y="40894"/>
                </a:lnTo>
                <a:lnTo>
                  <a:pt x="555982" y="450564"/>
                </a:lnTo>
                <a:lnTo>
                  <a:pt x="586152" y="409631"/>
                </a:lnTo>
                <a:lnTo>
                  <a:pt x="301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64688" y="4814570"/>
            <a:ext cx="588645" cy="543560"/>
          </a:xfrm>
          <a:custGeom>
            <a:avLst/>
            <a:gdLst/>
            <a:ahLst/>
            <a:cxnLst/>
            <a:rect l="l" t="t" r="r" b="b"/>
            <a:pathLst>
              <a:path w="588645" h="543560">
                <a:moveTo>
                  <a:pt x="60706" y="384047"/>
                </a:moveTo>
                <a:lnTo>
                  <a:pt x="0" y="543305"/>
                </a:lnTo>
                <a:lnTo>
                  <a:pt x="163703" y="496315"/>
                </a:lnTo>
                <a:lnTo>
                  <a:pt x="145177" y="476122"/>
                </a:lnTo>
                <a:lnTo>
                  <a:pt x="110743" y="476122"/>
                </a:lnTo>
                <a:lnTo>
                  <a:pt x="76326" y="438657"/>
                </a:lnTo>
                <a:lnTo>
                  <a:pt x="95044" y="421477"/>
                </a:lnTo>
                <a:lnTo>
                  <a:pt x="60706" y="384047"/>
                </a:lnTo>
                <a:close/>
              </a:path>
              <a:path w="588645" h="543560">
                <a:moveTo>
                  <a:pt x="95044" y="421477"/>
                </a:moveTo>
                <a:lnTo>
                  <a:pt x="76326" y="438657"/>
                </a:lnTo>
                <a:lnTo>
                  <a:pt x="110743" y="476122"/>
                </a:lnTo>
                <a:lnTo>
                  <a:pt x="129436" y="458965"/>
                </a:lnTo>
                <a:lnTo>
                  <a:pt x="95044" y="421477"/>
                </a:lnTo>
                <a:close/>
              </a:path>
              <a:path w="588645" h="543560">
                <a:moveTo>
                  <a:pt x="129436" y="458965"/>
                </a:moveTo>
                <a:lnTo>
                  <a:pt x="110743" y="476122"/>
                </a:lnTo>
                <a:lnTo>
                  <a:pt x="145177" y="476122"/>
                </a:lnTo>
                <a:lnTo>
                  <a:pt x="129436" y="458965"/>
                </a:lnTo>
                <a:close/>
              </a:path>
              <a:path w="588645" h="543560">
                <a:moveTo>
                  <a:pt x="554227" y="0"/>
                </a:moveTo>
                <a:lnTo>
                  <a:pt x="95044" y="421477"/>
                </a:lnTo>
                <a:lnTo>
                  <a:pt x="129436" y="458965"/>
                </a:lnTo>
                <a:lnTo>
                  <a:pt x="588645" y="37464"/>
                </a:lnTo>
                <a:lnTo>
                  <a:pt x="5542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72251" y="4143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5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5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041135" y="4186428"/>
            <a:ext cx="672084" cy="7924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240779" y="4186428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283325" y="4400169"/>
            <a:ext cx="178562" cy="24333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283325" y="4400169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2025" y="333"/>
                </a:lnTo>
                <a:lnTo>
                  <a:pt x="23717" y="571"/>
                </a:lnTo>
                <a:lnTo>
                  <a:pt x="35075" y="714"/>
                </a:lnTo>
                <a:lnTo>
                  <a:pt x="46100" y="761"/>
                </a:lnTo>
                <a:lnTo>
                  <a:pt x="90042" y="761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6"/>
                </a:lnTo>
                <a:lnTo>
                  <a:pt x="167894" y="59181"/>
                </a:lnTo>
                <a:lnTo>
                  <a:pt x="158496" y="60578"/>
                </a:lnTo>
                <a:lnTo>
                  <a:pt x="147447" y="18414"/>
                </a:lnTo>
                <a:lnTo>
                  <a:pt x="80263" y="18414"/>
                </a:lnTo>
                <a:lnTo>
                  <a:pt x="80263" y="114426"/>
                </a:lnTo>
                <a:lnTo>
                  <a:pt x="90170" y="114426"/>
                </a:lnTo>
                <a:lnTo>
                  <a:pt x="128524" y="109473"/>
                </a:lnTo>
                <a:lnTo>
                  <a:pt x="134747" y="85724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8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2"/>
                </a:lnTo>
                <a:lnTo>
                  <a:pt x="134747" y="160908"/>
                </a:lnTo>
                <a:lnTo>
                  <a:pt x="128270" y="136270"/>
                </a:lnTo>
                <a:lnTo>
                  <a:pt x="127508" y="133349"/>
                </a:lnTo>
                <a:lnTo>
                  <a:pt x="125729" y="131698"/>
                </a:lnTo>
                <a:lnTo>
                  <a:pt x="90042" y="131063"/>
                </a:lnTo>
                <a:lnTo>
                  <a:pt x="80263" y="131063"/>
                </a:lnTo>
                <a:lnTo>
                  <a:pt x="80263" y="188340"/>
                </a:lnTo>
                <a:lnTo>
                  <a:pt x="80287" y="198078"/>
                </a:lnTo>
                <a:lnTo>
                  <a:pt x="110616" y="234568"/>
                </a:lnTo>
                <a:lnTo>
                  <a:pt x="111125" y="243331"/>
                </a:lnTo>
                <a:lnTo>
                  <a:pt x="97549" y="243091"/>
                </a:lnTo>
                <a:lnTo>
                  <a:pt x="83677" y="242935"/>
                </a:lnTo>
                <a:lnTo>
                  <a:pt x="69494" y="242849"/>
                </a:lnTo>
                <a:lnTo>
                  <a:pt x="54990" y="242823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1"/>
                </a:lnTo>
                <a:lnTo>
                  <a:pt x="0" y="234568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28321" y="44322"/>
                </a:lnTo>
                <a:lnTo>
                  <a:pt x="28194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73850" y="4769230"/>
            <a:ext cx="1041400" cy="397510"/>
          </a:xfrm>
          <a:custGeom>
            <a:avLst/>
            <a:gdLst/>
            <a:ahLst/>
            <a:cxnLst/>
            <a:rect l="l" t="t" r="r" b="b"/>
            <a:pathLst>
              <a:path w="1041400" h="397510">
                <a:moveTo>
                  <a:pt x="888938" y="349350"/>
                </a:moveTo>
                <a:lnTo>
                  <a:pt x="872617" y="397510"/>
                </a:lnTo>
                <a:lnTo>
                  <a:pt x="1041400" y="374269"/>
                </a:lnTo>
                <a:lnTo>
                  <a:pt x="1024794" y="357505"/>
                </a:lnTo>
                <a:lnTo>
                  <a:pt x="913002" y="357505"/>
                </a:lnTo>
                <a:lnTo>
                  <a:pt x="888938" y="349350"/>
                </a:lnTo>
                <a:close/>
              </a:path>
              <a:path w="1041400" h="397510">
                <a:moveTo>
                  <a:pt x="905207" y="301345"/>
                </a:moveTo>
                <a:lnTo>
                  <a:pt x="888938" y="349350"/>
                </a:lnTo>
                <a:lnTo>
                  <a:pt x="913002" y="357505"/>
                </a:lnTo>
                <a:lnTo>
                  <a:pt x="929258" y="309499"/>
                </a:lnTo>
                <a:lnTo>
                  <a:pt x="905207" y="301345"/>
                </a:lnTo>
                <a:close/>
              </a:path>
              <a:path w="1041400" h="397510">
                <a:moveTo>
                  <a:pt x="921511" y="253238"/>
                </a:moveTo>
                <a:lnTo>
                  <a:pt x="905207" y="301345"/>
                </a:lnTo>
                <a:lnTo>
                  <a:pt x="929258" y="309499"/>
                </a:lnTo>
                <a:lnTo>
                  <a:pt x="913002" y="357505"/>
                </a:lnTo>
                <a:lnTo>
                  <a:pt x="1024794" y="357505"/>
                </a:lnTo>
                <a:lnTo>
                  <a:pt x="921511" y="253238"/>
                </a:lnTo>
                <a:close/>
              </a:path>
              <a:path w="1041400" h="397510">
                <a:moveTo>
                  <a:pt x="16255" y="0"/>
                </a:moveTo>
                <a:lnTo>
                  <a:pt x="0" y="48133"/>
                </a:lnTo>
                <a:lnTo>
                  <a:pt x="888938" y="349350"/>
                </a:lnTo>
                <a:lnTo>
                  <a:pt x="905207" y="301345"/>
                </a:lnTo>
                <a:lnTo>
                  <a:pt x="1625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57249" y="5357876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44"/>
                </a:moveTo>
                <a:lnTo>
                  <a:pt x="3061" y="332899"/>
                </a:lnTo>
                <a:lnTo>
                  <a:pt x="11998" y="286924"/>
                </a:lnTo>
                <a:lnTo>
                  <a:pt x="26445" y="243074"/>
                </a:lnTo>
                <a:lnTo>
                  <a:pt x="46033" y="201707"/>
                </a:lnTo>
                <a:lnTo>
                  <a:pt x="70393" y="163180"/>
                </a:lnTo>
                <a:lnTo>
                  <a:pt x="99158" y="127848"/>
                </a:lnTo>
                <a:lnTo>
                  <a:pt x="131960" y="96070"/>
                </a:lnTo>
                <a:lnTo>
                  <a:pt x="168431" y="68202"/>
                </a:lnTo>
                <a:lnTo>
                  <a:pt x="208202" y="44601"/>
                </a:lnTo>
                <a:lnTo>
                  <a:pt x="250907" y="25623"/>
                </a:lnTo>
                <a:lnTo>
                  <a:pt x="296176" y="11626"/>
                </a:lnTo>
                <a:lnTo>
                  <a:pt x="343642" y="2965"/>
                </a:lnTo>
                <a:lnTo>
                  <a:pt x="392938" y="0"/>
                </a:lnTo>
                <a:lnTo>
                  <a:pt x="442233" y="2965"/>
                </a:lnTo>
                <a:lnTo>
                  <a:pt x="489699" y="11626"/>
                </a:lnTo>
                <a:lnTo>
                  <a:pt x="534968" y="25623"/>
                </a:lnTo>
                <a:lnTo>
                  <a:pt x="577673" y="44601"/>
                </a:lnTo>
                <a:lnTo>
                  <a:pt x="617444" y="68202"/>
                </a:lnTo>
                <a:lnTo>
                  <a:pt x="653915" y="96070"/>
                </a:lnTo>
                <a:lnTo>
                  <a:pt x="686717" y="127848"/>
                </a:lnTo>
                <a:lnTo>
                  <a:pt x="715482" y="163180"/>
                </a:lnTo>
                <a:lnTo>
                  <a:pt x="739842" y="201707"/>
                </a:lnTo>
                <a:lnTo>
                  <a:pt x="759430" y="243074"/>
                </a:lnTo>
                <a:lnTo>
                  <a:pt x="773877" y="286924"/>
                </a:lnTo>
                <a:lnTo>
                  <a:pt x="782814" y="332899"/>
                </a:lnTo>
                <a:lnTo>
                  <a:pt x="785876" y="380644"/>
                </a:lnTo>
                <a:lnTo>
                  <a:pt x="782814" y="428399"/>
                </a:lnTo>
                <a:lnTo>
                  <a:pt x="773877" y="474384"/>
                </a:lnTo>
                <a:lnTo>
                  <a:pt x="759430" y="518241"/>
                </a:lnTo>
                <a:lnTo>
                  <a:pt x="739842" y="559615"/>
                </a:lnTo>
                <a:lnTo>
                  <a:pt x="715482" y="598147"/>
                </a:lnTo>
                <a:lnTo>
                  <a:pt x="686717" y="633482"/>
                </a:lnTo>
                <a:lnTo>
                  <a:pt x="653915" y="665263"/>
                </a:lnTo>
                <a:lnTo>
                  <a:pt x="617444" y="693134"/>
                </a:lnTo>
                <a:lnTo>
                  <a:pt x="577673" y="716736"/>
                </a:lnTo>
                <a:lnTo>
                  <a:pt x="534968" y="735715"/>
                </a:lnTo>
                <a:lnTo>
                  <a:pt x="489699" y="749713"/>
                </a:lnTo>
                <a:lnTo>
                  <a:pt x="442233" y="758373"/>
                </a:lnTo>
                <a:lnTo>
                  <a:pt x="392938" y="761339"/>
                </a:lnTo>
                <a:lnTo>
                  <a:pt x="343642" y="758373"/>
                </a:lnTo>
                <a:lnTo>
                  <a:pt x="296176" y="749713"/>
                </a:lnTo>
                <a:lnTo>
                  <a:pt x="250907" y="735715"/>
                </a:lnTo>
                <a:lnTo>
                  <a:pt x="208202" y="716736"/>
                </a:lnTo>
                <a:lnTo>
                  <a:pt x="168431" y="693134"/>
                </a:lnTo>
                <a:lnTo>
                  <a:pt x="131960" y="665263"/>
                </a:lnTo>
                <a:lnTo>
                  <a:pt x="99158" y="633482"/>
                </a:lnTo>
                <a:lnTo>
                  <a:pt x="70393" y="598147"/>
                </a:lnTo>
                <a:lnTo>
                  <a:pt x="46033" y="559615"/>
                </a:lnTo>
                <a:lnTo>
                  <a:pt x="26445" y="518241"/>
                </a:lnTo>
                <a:lnTo>
                  <a:pt x="11998" y="474384"/>
                </a:lnTo>
                <a:lnTo>
                  <a:pt x="3061" y="428399"/>
                </a:lnTo>
                <a:lnTo>
                  <a:pt x="0" y="38064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36547" y="5401055"/>
            <a:ext cx="734567" cy="7924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598675" y="5401055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81022" y="5610669"/>
            <a:ext cx="237490" cy="25313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581022" y="5610669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128" y="0"/>
                </a:moveTo>
                <a:lnTo>
                  <a:pt x="190492" y="3996"/>
                </a:lnTo>
                <a:lnTo>
                  <a:pt x="207137" y="8661"/>
                </a:lnTo>
                <a:lnTo>
                  <a:pt x="196088" y="67970"/>
                </a:lnTo>
                <a:lnTo>
                  <a:pt x="186309" y="69354"/>
                </a:lnTo>
                <a:lnTo>
                  <a:pt x="174244" y="21501"/>
                </a:lnTo>
                <a:lnTo>
                  <a:pt x="166622" y="19450"/>
                </a:lnTo>
                <a:lnTo>
                  <a:pt x="158416" y="17986"/>
                </a:lnTo>
                <a:lnTo>
                  <a:pt x="149615" y="17107"/>
                </a:lnTo>
                <a:lnTo>
                  <a:pt x="140208" y="16814"/>
                </a:lnTo>
                <a:lnTo>
                  <a:pt x="121848" y="18619"/>
                </a:lnTo>
                <a:lnTo>
                  <a:pt x="79628" y="45681"/>
                </a:lnTo>
                <a:lnTo>
                  <a:pt x="59269" y="101131"/>
                </a:lnTo>
                <a:lnTo>
                  <a:pt x="57912" y="125006"/>
                </a:lnTo>
                <a:lnTo>
                  <a:pt x="59271" y="149909"/>
                </a:lnTo>
                <a:lnTo>
                  <a:pt x="70181" y="191000"/>
                </a:lnTo>
                <a:lnTo>
                  <a:pt x="105933" y="229298"/>
                </a:lnTo>
                <a:lnTo>
                  <a:pt x="140970" y="236664"/>
                </a:lnTo>
                <a:lnTo>
                  <a:pt x="147193" y="236664"/>
                </a:lnTo>
                <a:lnTo>
                  <a:pt x="153797" y="236143"/>
                </a:lnTo>
                <a:lnTo>
                  <a:pt x="161035" y="235102"/>
                </a:lnTo>
                <a:lnTo>
                  <a:pt x="161035" y="189509"/>
                </a:lnTo>
                <a:lnTo>
                  <a:pt x="161035" y="183730"/>
                </a:lnTo>
                <a:lnTo>
                  <a:pt x="161035" y="178473"/>
                </a:lnTo>
                <a:lnTo>
                  <a:pt x="160909" y="173736"/>
                </a:lnTo>
                <a:lnTo>
                  <a:pt x="160909" y="168986"/>
                </a:lnTo>
                <a:lnTo>
                  <a:pt x="132715" y="148247"/>
                </a:lnTo>
                <a:lnTo>
                  <a:pt x="132207" y="139573"/>
                </a:lnTo>
                <a:lnTo>
                  <a:pt x="144829" y="139799"/>
                </a:lnTo>
                <a:lnTo>
                  <a:pt x="157940" y="139961"/>
                </a:lnTo>
                <a:lnTo>
                  <a:pt x="171551" y="140060"/>
                </a:lnTo>
                <a:lnTo>
                  <a:pt x="185674" y="140093"/>
                </a:lnTo>
                <a:lnTo>
                  <a:pt x="199933" y="140060"/>
                </a:lnTo>
                <a:lnTo>
                  <a:pt x="213169" y="139961"/>
                </a:lnTo>
                <a:lnTo>
                  <a:pt x="225357" y="139799"/>
                </a:lnTo>
                <a:lnTo>
                  <a:pt x="236474" y="139573"/>
                </a:lnTo>
                <a:lnTo>
                  <a:pt x="237490" y="148247"/>
                </a:lnTo>
                <a:lnTo>
                  <a:pt x="212090" y="168503"/>
                </a:lnTo>
                <a:lnTo>
                  <a:pt x="212090" y="173291"/>
                </a:lnTo>
                <a:lnTo>
                  <a:pt x="212090" y="178092"/>
                </a:lnTo>
                <a:lnTo>
                  <a:pt x="211963" y="183261"/>
                </a:lnTo>
                <a:lnTo>
                  <a:pt x="211963" y="188810"/>
                </a:lnTo>
                <a:lnTo>
                  <a:pt x="211963" y="243433"/>
                </a:lnTo>
                <a:lnTo>
                  <a:pt x="174418" y="251012"/>
                </a:lnTo>
                <a:lnTo>
                  <a:pt x="139827" y="253136"/>
                </a:lnTo>
                <a:lnTo>
                  <a:pt x="109845" y="251121"/>
                </a:lnTo>
                <a:lnTo>
                  <a:pt x="59120" y="235000"/>
                </a:lnTo>
                <a:lnTo>
                  <a:pt x="21538" y="203172"/>
                </a:lnTo>
                <a:lnTo>
                  <a:pt x="2385" y="158176"/>
                </a:lnTo>
                <a:lnTo>
                  <a:pt x="0" y="130898"/>
                </a:lnTo>
                <a:lnTo>
                  <a:pt x="2385" y="101873"/>
                </a:lnTo>
                <a:lnTo>
                  <a:pt x="21538" y="53805"/>
                </a:lnTo>
                <a:lnTo>
                  <a:pt x="59332" y="19550"/>
                </a:lnTo>
                <a:lnTo>
                  <a:pt x="111720" y="2171"/>
                </a:lnTo>
                <a:lnTo>
                  <a:pt x="14312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571750" y="5357876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29" h="761364">
                <a:moveTo>
                  <a:pt x="0" y="380644"/>
                </a:moveTo>
                <a:lnTo>
                  <a:pt x="3061" y="332899"/>
                </a:lnTo>
                <a:lnTo>
                  <a:pt x="11998" y="286924"/>
                </a:lnTo>
                <a:lnTo>
                  <a:pt x="26445" y="243074"/>
                </a:lnTo>
                <a:lnTo>
                  <a:pt x="46033" y="201707"/>
                </a:lnTo>
                <a:lnTo>
                  <a:pt x="70393" y="163180"/>
                </a:lnTo>
                <a:lnTo>
                  <a:pt x="99158" y="127848"/>
                </a:lnTo>
                <a:lnTo>
                  <a:pt x="131960" y="96070"/>
                </a:lnTo>
                <a:lnTo>
                  <a:pt x="168431" y="68202"/>
                </a:lnTo>
                <a:lnTo>
                  <a:pt x="208202" y="44601"/>
                </a:lnTo>
                <a:lnTo>
                  <a:pt x="250907" y="25623"/>
                </a:lnTo>
                <a:lnTo>
                  <a:pt x="296176" y="11626"/>
                </a:lnTo>
                <a:lnTo>
                  <a:pt x="343642" y="2965"/>
                </a:lnTo>
                <a:lnTo>
                  <a:pt x="392938" y="0"/>
                </a:lnTo>
                <a:lnTo>
                  <a:pt x="442205" y="2965"/>
                </a:lnTo>
                <a:lnTo>
                  <a:pt x="489649" y="11626"/>
                </a:lnTo>
                <a:lnTo>
                  <a:pt x="534899" y="25623"/>
                </a:lnTo>
                <a:lnTo>
                  <a:pt x="577588" y="44601"/>
                </a:lnTo>
                <a:lnTo>
                  <a:pt x="617347" y="68202"/>
                </a:lnTo>
                <a:lnTo>
                  <a:pt x="653808" y="96070"/>
                </a:lnTo>
                <a:lnTo>
                  <a:pt x="686602" y="127848"/>
                </a:lnTo>
                <a:lnTo>
                  <a:pt x="715362" y="163180"/>
                </a:lnTo>
                <a:lnTo>
                  <a:pt x="739719" y="201707"/>
                </a:lnTo>
                <a:lnTo>
                  <a:pt x="759304" y="243074"/>
                </a:lnTo>
                <a:lnTo>
                  <a:pt x="773750" y="286924"/>
                </a:lnTo>
                <a:lnTo>
                  <a:pt x="782687" y="332899"/>
                </a:lnTo>
                <a:lnTo>
                  <a:pt x="785749" y="380644"/>
                </a:lnTo>
                <a:lnTo>
                  <a:pt x="782687" y="428399"/>
                </a:lnTo>
                <a:lnTo>
                  <a:pt x="773750" y="474384"/>
                </a:lnTo>
                <a:lnTo>
                  <a:pt x="759304" y="518241"/>
                </a:lnTo>
                <a:lnTo>
                  <a:pt x="739719" y="559615"/>
                </a:lnTo>
                <a:lnTo>
                  <a:pt x="715362" y="598147"/>
                </a:lnTo>
                <a:lnTo>
                  <a:pt x="686602" y="633482"/>
                </a:lnTo>
                <a:lnTo>
                  <a:pt x="653808" y="665263"/>
                </a:lnTo>
                <a:lnTo>
                  <a:pt x="617347" y="693134"/>
                </a:lnTo>
                <a:lnTo>
                  <a:pt x="577588" y="716736"/>
                </a:lnTo>
                <a:lnTo>
                  <a:pt x="534899" y="735715"/>
                </a:lnTo>
                <a:lnTo>
                  <a:pt x="489649" y="749713"/>
                </a:lnTo>
                <a:lnTo>
                  <a:pt x="442205" y="758373"/>
                </a:lnTo>
                <a:lnTo>
                  <a:pt x="392938" y="761339"/>
                </a:lnTo>
                <a:lnTo>
                  <a:pt x="343642" y="758373"/>
                </a:lnTo>
                <a:lnTo>
                  <a:pt x="296176" y="749713"/>
                </a:lnTo>
                <a:lnTo>
                  <a:pt x="250907" y="735715"/>
                </a:lnTo>
                <a:lnTo>
                  <a:pt x="208202" y="716736"/>
                </a:lnTo>
                <a:lnTo>
                  <a:pt x="168431" y="693134"/>
                </a:lnTo>
                <a:lnTo>
                  <a:pt x="131960" y="665263"/>
                </a:lnTo>
                <a:lnTo>
                  <a:pt x="99158" y="633482"/>
                </a:lnTo>
                <a:lnTo>
                  <a:pt x="70393" y="598147"/>
                </a:lnTo>
                <a:lnTo>
                  <a:pt x="46033" y="559615"/>
                </a:lnTo>
                <a:lnTo>
                  <a:pt x="26445" y="518241"/>
                </a:lnTo>
                <a:lnTo>
                  <a:pt x="11998" y="474384"/>
                </a:lnTo>
                <a:lnTo>
                  <a:pt x="3061" y="428399"/>
                </a:lnTo>
                <a:lnTo>
                  <a:pt x="0" y="38064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51176" y="5401055"/>
            <a:ext cx="766572" cy="7924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845307" y="5401055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93364" y="5614657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839"/>
                </a:lnTo>
                <a:lnTo>
                  <a:pt x="26416" y="16408"/>
                </a:lnTo>
                <a:lnTo>
                  <a:pt x="27812" y="18313"/>
                </a:lnTo>
                <a:lnTo>
                  <a:pt x="27889" y="20116"/>
                </a:lnTo>
                <a:lnTo>
                  <a:pt x="28011" y="26627"/>
                </a:lnTo>
                <a:lnTo>
                  <a:pt x="28115" y="207062"/>
                </a:lnTo>
                <a:lnTo>
                  <a:pt x="27940" y="222796"/>
                </a:lnTo>
                <a:lnTo>
                  <a:pt x="27812" y="225450"/>
                </a:lnTo>
                <a:lnTo>
                  <a:pt x="26162" y="227253"/>
                </a:lnTo>
                <a:lnTo>
                  <a:pt x="23241" y="228168"/>
                </a:lnTo>
                <a:lnTo>
                  <a:pt x="0" y="234581"/>
                </a:lnTo>
                <a:lnTo>
                  <a:pt x="889" y="243255"/>
                </a:lnTo>
                <a:lnTo>
                  <a:pt x="40322" y="242768"/>
                </a:lnTo>
                <a:lnTo>
                  <a:pt x="105760" y="242735"/>
                </a:lnTo>
                <a:lnTo>
                  <a:pt x="105283" y="234581"/>
                </a:lnTo>
                <a:lnTo>
                  <a:pt x="85090" y="228523"/>
                </a:lnTo>
                <a:lnTo>
                  <a:pt x="82168" y="227711"/>
                </a:lnTo>
                <a:lnTo>
                  <a:pt x="80772" y="225691"/>
                </a:lnTo>
                <a:lnTo>
                  <a:pt x="80645" y="222453"/>
                </a:lnTo>
                <a:lnTo>
                  <a:pt x="80482" y="215373"/>
                </a:lnTo>
                <a:lnTo>
                  <a:pt x="80359" y="207062"/>
                </a:lnTo>
                <a:lnTo>
                  <a:pt x="80264" y="123964"/>
                </a:lnTo>
                <a:lnTo>
                  <a:pt x="235458" y="123964"/>
                </a:lnTo>
                <a:lnTo>
                  <a:pt x="235458" y="105587"/>
                </a:lnTo>
                <a:lnTo>
                  <a:pt x="80264" y="105587"/>
                </a:lnTo>
                <a:lnTo>
                  <a:pt x="80359" y="33680"/>
                </a:lnTo>
                <a:lnTo>
                  <a:pt x="105791" y="8839"/>
                </a:lnTo>
                <a:lnTo>
                  <a:pt x="104736" y="685"/>
                </a:lnTo>
                <a:lnTo>
                  <a:pt x="53340" y="685"/>
                </a:lnTo>
                <a:lnTo>
                  <a:pt x="25336" y="514"/>
                </a:lnTo>
                <a:lnTo>
                  <a:pt x="0" y="0"/>
                </a:lnTo>
                <a:close/>
              </a:path>
              <a:path w="264160" h="243839">
                <a:moveTo>
                  <a:pt x="105760" y="242735"/>
                </a:moveTo>
                <a:lnTo>
                  <a:pt x="54991" y="242735"/>
                </a:lnTo>
                <a:lnTo>
                  <a:pt x="69107" y="242768"/>
                </a:lnTo>
                <a:lnTo>
                  <a:pt x="105791" y="243255"/>
                </a:lnTo>
                <a:lnTo>
                  <a:pt x="105760" y="242735"/>
                </a:lnTo>
                <a:close/>
              </a:path>
              <a:path w="264160" h="243839">
                <a:moveTo>
                  <a:pt x="235458" y="123964"/>
                </a:moveTo>
                <a:lnTo>
                  <a:pt x="183642" y="123964"/>
                </a:lnTo>
                <a:lnTo>
                  <a:pt x="183546" y="207062"/>
                </a:lnTo>
                <a:lnTo>
                  <a:pt x="183423" y="215373"/>
                </a:lnTo>
                <a:lnTo>
                  <a:pt x="183261" y="222453"/>
                </a:lnTo>
                <a:lnTo>
                  <a:pt x="183134" y="225691"/>
                </a:lnTo>
                <a:lnTo>
                  <a:pt x="181610" y="227711"/>
                </a:lnTo>
                <a:lnTo>
                  <a:pt x="178689" y="228523"/>
                </a:lnTo>
                <a:lnTo>
                  <a:pt x="157987" y="234581"/>
                </a:lnTo>
                <a:lnTo>
                  <a:pt x="158750" y="243255"/>
                </a:lnTo>
                <a:lnTo>
                  <a:pt x="194790" y="242768"/>
                </a:lnTo>
                <a:lnTo>
                  <a:pt x="263621" y="242735"/>
                </a:lnTo>
                <a:lnTo>
                  <a:pt x="263144" y="234581"/>
                </a:lnTo>
                <a:lnTo>
                  <a:pt x="240665" y="228168"/>
                </a:lnTo>
                <a:lnTo>
                  <a:pt x="237617" y="227253"/>
                </a:lnTo>
                <a:lnTo>
                  <a:pt x="235966" y="225450"/>
                </a:lnTo>
                <a:lnTo>
                  <a:pt x="235831" y="222453"/>
                </a:lnTo>
                <a:lnTo>
                  <a:pt x="235672" y="215373"/>
                </a:lnTo>
                <a:lnTo>
                  <a:pt x="235552" y="207062"/>
                </a:lnTo>
                <a:lnTo>
                  <a:pt x="235458" y="123964"/>
                </a:lnTo>
                <a:close/>
              </a:path>
              <a:path w="264160" h="243839">
                <a:moveTo>
                  <a:pt x="263621" y="242735"/>
                </a:moveTo>
                <a:lnTo>
                  <a:pt x="208915" y="242735"/>
                </a:lnTo>
                <a:lnTo>
                  <a:pt x="223557" y="242768"/>
                </a:lnTo>
                <a:lnTo>
                  <a:pt x="263652" y="243255"/>
                </a:lnTo>
                <a:lnTo>
                  <a:pt x="263621" y="242735"/>
                </a:lnTo>
                <a:close/>
              </a:path>
              <a:path w="264160" h="243839">
                <a:moveTo>
                  <a:pt x="157987" y="0"/>
                </a:moveTo>
                <a:lnTo>
                  <a:pt x="158496" y="8839"/>
                </a:lnTo>
                <a:lnTo>
                  <a:pt x="178689" y="14732"/>
                </a:lnTo>
                <a:lnTo>
                  <a:pt x="181610" y="15544"/>
                </a:lnTo>
                <a:lnTo>
                  <a:pt x="183134" y="17335"/>
                </a:lnTo>
                <a:lnTo>
                  <a:pt x="183291" y="21323"/>
                </a:lnTo>
                <a:lnTo>
                  <a:pt x="183427" y="26627"/>
                </a:lnTo>
                <a:lnTo>
                  <a:pt x="183546" y="33680"/>
                </a:lnTo>
                <a:lnTo>
                  <a:pt x="183642" y="105587"/>
                </a:lnTo>
                <a:lnTo>
                  <a:pt x="235458" y="105587"/>
                </a:lnTo>
                <a:lnTo>
                  <a:pt x="235563" y="33680"/>
                </a:lnTo>
                <a:lnTo>
                  <a:pt x="263652" y="8839"/>
                </a:lnTo>
                <a:lnTo>
                  <a:pt x="262949" y="685"/>
                </a:lnTo>
                <a:lnTo>
                  <a:pt x="209931" y="685"/>
                </a:lnTo>
                <a:lnTo>
                  <a:pt x="181959" y="514"/>
                </a:lnTo>
                <a:lnTo>
                  <a:pt x="157987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80" y="514"/>
                </a:lnTo>
                <a:lnTo>
                  <a:pt x="53340" y="685"/>
                </a:lnTo>
                <a:lnTo>
                  <a:pt x="104736" y="685"/>
                </a:lnTo>
                <a:lnTo>
                  <a:pt x="104648" y="0"/>
                </a:lnTo>
                <a:close/>
              </a:path>
              <a:path w="264160" h="243839">
                <a:moveTo>
                  <a:pt x="262890" y="0"/>
                </a:moveTo>
                <a:lnTo>
                  <a:pt x="237839" y="514"/>
                </a:lnTo>
                <a:lnTo>
                  <a:pt x="209931" y="685"/>
                </a:lnTo>
                <a:lnTo>
                  <a:pt x="262949" y="685"/>
                </a:lnTo>
                <a:lnTo>
                  <a:pt x="262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93364" y="5614657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300"/>
                </a:lnTo>
                <a:lnTo>
                  <a:pt x="25336" y="514"/>
                </a:lnTo>
                <a:lnTo>
                  <a:pt x="39004" y="642"/>
                </a:lnTo>
                <a:lnTo>
                  <a:pt x="53340" y="685"/>
                </a:lnTo>
                <a:lnTo>
                  <a:pt x="67893" y="642"/>
                </a:lnTo>
                <a:lnTo>
                  <a:pt x="81280" y="514"/>
                </a:lnTo>
                <a:lnTo>
                  <a:pt x="93523" y="300"/>
                </a:lnTo>
                <a:lnTo>
                  <a:pt x="104648" y="0"/>
                </a:lnTo>
                <a:lnTo>
                  <a:pt x="105791" y="8839"/>
                </a:lnTo>
                <a:lnTo>
                  <a:pt x="85090" y="14732"/>
                </a:lnTo>
                <a:lnTo>
                  <a:pt x="82168" y="15544"/>
                </a:lnTo>
                <a:lnTo>
                  <a:pt x="80772" y="17335"/>
                </a:lnTo>
                <a:lnTo>
                  <a:pt x="80264" y="49415"/>
                </a:lnTo>
                <a:lnTo>
                  <a:pt x="80264" y="105587"/>
                </a:lnTo>
                <a:lnTo>
                  <a:pt x="183642" y="105587"/>
                </a:lnTo>
                <a:lnTo>
                  <a:pt x="183642" y="49415"/>
                </a:lnTo>
                <a:lnTo>
                  <a:pt x="178689" y="14732"/>
                </a:lnTo>
                <a:lnTo>
                  <a:pt x="158496" y="8839"/>
                </a:lnTo>
                <a:lnTo>
                  <a:pt x="157987" y="0"/>
                </a:lnTo>
                <a:lnTo>
                  <a:pt x="169461" y="300"/>
                </a:lnTo>
                <a:lnTo>
                  <a:pt x="181959" y="514"/>
                </a:lnTo>
                <a:lnTo>
                  <a:pt x="195456" y="642"/>
                </a:lnTo>
                <a:lnTo>
                  <a:pt x="209931" y="685"/>
                </a:lnTo>
                <a:lnTo>
                  <a:pt x="224242" y="642"/>
                </a:lnTo>
                <a:lnTo>
                  <a:pt x="237839" y="514"/>
                </a:lnTo>
                <a:lnTo>
                  <a:pt x="250721" y="300"/>
                </a:lnTo>
                <a:lnTo>
                  <a:pt x="262890" y="0"/>
                </a:lnTo>
                <a:lnTo>
                  <a:pt x="263652" y="8839"/>
                </a:lnTo>
                <a:lnTo>
                  <a:pt x="235481" y="41802"/>
                </a:lnTo>
                <a:lnTo>
                  <a:pt x="235458" y="50101"/>
                </a:lnTo>
                <a:lnTo>
                  <a:pt x="235458" y="188290"/>
                </a:lnTo>
                <a:lnTo>
                  <a:pt x="237617" y="227253"/>
                </a:lnTo>
                <a:lnTo>
                  <a:pt x="263144" y="234581"/>
                </a:lnTo>
                <a:lnTo>
                  <a:pt x="263652" y="243255"/>
                </a:lnTo>
                <a:lnTo>
                  <a:pt x="250938" y="243029"/>
                </a:lnTo>
                <a:lnTo>
                  <a:pt x="237569" y="242866"/>
                </a:lnTo>
                <a:lnTo>
                  <a:pt x="223557" y="242768"/>
                </a:lnTo>
                <a:lnTo>
                  <a:pt x="208915" y="242735"/>
                </a:lnTo>
                <a:lnTo>
                  <a:pt x="194790" y="242768"/>
                </a:lnTo>
                <a:lnTo>
                  <a:pt x="181737" y="242866"/>
                </a:lnTo>
                <a:lnTo>
                  <a:pt x="169731" y="243029"/>
                </a:lnTo>
                <a:lnTo>
                  <a:pt x="158750" y="243255"/>
                </a:lnTo>
                <a:lnTo>
                  <a:pt x="157987" y="234581"/>
                </a:lnTo>
                <a:lnTo>
                  <a:pt x="178689" y="228523"/>
                </a:lnTo>
                <a:lnTo>
                  <a:pt x="181610" y="227711"/>
                </a:lnTo>
                <a:lnTo>
                  <a:pt x="183134" y="225691"/>
                </a:lnTo>
                <a:lnTo>
                  <a:pt x="183642" y="188290"/>
                </a:lnTo>
                <a:lnTo>
                  <a:pt x="183642" y="123964"/>
                </a:lnTo>
                <a:lnTo>
                  <a:pt x="80264" y="123964"/>
                </a:lnTo>
                <a:lnTo>
                  <a:pt x="80264" y="188290"/>
                </a:lnTo>
                <a:lnTo>
                  <a:pt x="82168" y="227711"/>
                </a:lnTo>
                <a:lnTo>
                  <a:pt x="85090" y="228523"/>
                </a:lnTo>
                <a:lnTo>
                  <a:pt x="105283" y="234581"/>
                </a:lnTo>
                <a:lnTo>
                  <a:pt x="105791" y="243255"/>
                </a:lnTo>
                <a:lnTo>
                  <a:pt x="94531" y="243029"/>
                </a:lnTo>
                <a:lnTo>
                  <a:pt x="82296" y="242866"/>
                </a:lnTo>
                <a:lnTo>
                  <a:pt x="69107" y="242768"/>
                </a:lnTo>
                <a:lnTo>
                  <a:pt x="54991" y="242735"/>
                </a:lnTo>
                <a:lnTo>
                  <a:pt x="40322" y="242768"/>
                </a:lnTo>
                <a:lnTo>
                  <a:pt x="26416" y="242866"/>
                </a:lnTo>
                <a:lnTo>
                  <a:pt x="13271" y="243029"/>
                </a:lnTo>
                <a:lnTo>
                  <a:pt x="889" y="243255"/>
                </a:lnTo>
                <a:lnTo>
                  <a:pt x="0" y="234581"/>
                </a:lnTo>
                <a:lnTo>
                  <a:pt x="28114" y="207148"/>
                </a:lnTo>
                <a:lnTo>
                  <a:pt x="28193" y="188290"/>
                </a:lnTo>
                <a:lnTo>
                  <a:pt x="28193" y="50101"/>
                </a:lnTo>
                <a:lnTo>
                  <a:pt x="508" y="883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9890" y="2221992"/>
            <a:ext cx="2459990" cy="806450"/>
          </a:xfrm>
          <a:custGeom>
            <a:avLst/>
            <a:gdLst/>
            <a:ahLst/>
            <a:cxnLst/>
            <a:rect l="l" t="t" r="r" b="b"/>
            <a:pathLst>
              <a:path w="2459990" h="806450">
                <a:moveTo>
                  <a:pt x="2306549" y="757834"/>
                </a:moveTo>
                <a:lnTo>
                  <a:pt x="2291588" y="806450"/>
                </a:lnTo>
                <a:lnTo>
                  <a:pt x="2459609" y="778383"/>
                </a:lnTo>
                <a:lnTo>
                  <a:pt x="2445906" y="765302"/>
                </a:lnTo>
                <a:lnTo>
                  <a:pt x="2330831" y="765302"/>
                </a:lnTo>
                <a:lnTo>
                  <a:pt x="2306549" y="757834"/>
                </a:lnTo>
                <a:close/>
              </a:path>
              <a:path w="2459990" h="806450">
                <a:moveTo>
                  <a:pt x="2321474" y="709341"/>
                </a:moveTo>
                <a:lnTo>
                  <a:pt x="2306549" y="757834"/>
                </a:lnTo>
                <a:lnTo>
                  <a:pt x="2330831" y="765302"/>
                </a:lnTo>
                <a:lnTo>
                  <a:pt x="2345690" y="716788"/>
                </a:lnTo>
                <a:lnTo>
                  <a:pt x="2321474" y="709341"/>
                </a:lnTo>
                <a:close/>
              </a:path>
              <a:path w="2459990" h="806450">
                <a:moveTo>
                  <a:pt x="2336418" y="660781"/>
                </a:moveTo>
                <a:lnTo>
                  <a:pt x="2321474" y="709341"/>
                </a:lnTo>
                <a:lnTo>
                  <a:pt x="2345690" y="716788"/>
                </a:lnTo>
                <a:lnTo>
                  <a:pt x="2330831" y="765302"/>
                </a:lnTo>
                <a:lnTo>
                  <a:pt x="2445906" y="765302"/>
                </a:lnTo>
                <a:lnTo>
                  <a:pt x="2336418" y="660781"/>
                </a:lnTo>
                <a:close/>
              </a:path>
              <a:path w="2459990" h="806450">
                <a:moveTo>
                  <a:pt x="14859" y="0"/>
                </a:moveTo>
                <a:lnTo>
                  <a:pt x="0" y="48513"/>
                </a:lnTo>
                <a:lnTo>
                  <a:pt x="2306549" y="757834"/>
                </a:lnTo>
                <a:lnTo>
                  <a:pt x="2321474" y="709341"/>
                </a:lnTo>
                <a:lnTo>
                  <a:pt x="148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5824" y="3594989"/>
            <a:ext cx="1294765" cy="498475"/>
          </a:xfrm>
          <a:custGeom>
            <a:avLst/>
            <a:gdLst/>
            <a:ahLst/>
            <a:cxnLst/>
            <a:rect l="l" t="t" r="r" b="b"/>
            <a:pathLst>
              <a:path w="1294764" h="498475">
                <a:moveTo>
                  <a:pt x="118414" y="354456"/>
                </a:moveTo>
                <a:lnTo>
                  <a:pt x="0" y="477012"/>
                </a:lnTo>
                <a:lnTo>
                  <a:pt x="169062" y="498221"/>
                </a:lnTo>
                <a:lnTo>
                  <a:pt x="155147" y="458724"/>
                </a:lnTo>
                <a:lnTo>
                  <a:pt x="128219" y="458724"/>
                </a:lnTo>
                <a:lnTo>
                  <a:pt x="111340" y="410844"/>
                </a:lnTo>
                <a:lnTo>
                  <a:pt x="135305" y="402401"/>
                </a:lnTo>
                <a:lnTo>
                  <a:pt x="118414" y="354456"/>
                </a:lnTo>
                <a:close/>
              </a:path>
              <a:path w="1294764" h="498475">
                <a:moveTo>
                  <a:pt x="135305" y="402401"/>
                </a:moveTo>
                <a:lnTo>
                  <a:pt x="111340" y="410844"/>
                </a:lnTo>
                <a:lnTo>
                  <a:pt x="128219" y="458724"/>
                </a:lnTo>
                <a:lnTo>
                  <a:pt x="152174" y="450284"/>
                </a:lnTo>
                <a:lnTo>
                  <a:pt x="135305" y="402401"/>
                </a:lnTo>
                <a:close/>
              </a:path>
              <a:path w="1294764" h="498475">
                <a:moveTo>
                  <a:pt x="152174" y="450284"/>
                </a:moveTo>
                <a:lnTo>
                  <a:pt x="128219" y="458724"/>
                </a:lnTo>
                <a:lnTo>
                  <a:pt x="155147" y="458724"/>
                </a:lnTo>
                <a:lnTo>
                  <a:pt x="152174" y="450284"/>
                </a:lnTo>
                <a:close/>
              </a:path>
              <a:path w="1294764" h="498475">
                <a:moveTo>
                  <a:pt x="1277480" y="0"/>
                </a:moveTo>
                <a:lnTo>
                  <a:pt x="135305" y="402401"/>
                </a:lnTo>
                <a:lnTo>
                  <a:pt x="152174" y="450284"/>
                </a:lnTo>
                <a:lnTo>
                  <a:pt x="1294371" y="47879"/>
                </a:lnTo>
                <a:lnTo>
                  <a:pt x="127748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12797" y="3595115"/>
            <a:ext cx="1223645" cy="495300"/>
          </a:xfrm>
          <a:custGeom>
            <a:avLst/>
            <a:gdLst/>
            <a:ahLst/>
            <a:cxnLst/>
            <a:rect l="l" t="t" r="r" b="b"/>
            <a:pathLst>
              <a:path w="1223645" h="495300">
                <a:moveTo>
                  <a:pt x="1071718" y="447314"/>
                </a:moveTo>
                <a:lnTo>
                  <a:pt x="1053973" y="494919"/>
                </a:lnTo>
                <a:lnTo>
                  <a:pt x="1223390" y="476885"/>
                </a:lnTo>
                <a:lnTo>
                  <a:pt x="1204102" y="456184"/>
                </a:lnTo>
                <a:lnTo>
                  <a:pt x="1095502" y="456184"/>
                </a:lnTo>
                <a:lnTo>
                  <a:pt x="1071718" y="447314"/>
                </a:lnTo>
                <a:close/>
              </a:path>
              <a:path w="1223645" h="495300">
                <a:moveTo>
                  <a:pt x="1089434" y="399789"/>
                </a:moveTo>
                <a:lnTo>
                  <a:pt x="1071718" y="447314"/>
                </a:lnTo>
                <a:lnTo>
                  <a:pt x="1095502" y="456184"/>
                </a:lnTo>
                <a:lnTo>
                  <a:pt x="1113281" y="408686"/>
                </a:lnTo>
                <a:lnTo>
                  <a:pt x="1089434" y="399789"/>
                </a:lnTo>
                <a:close/>
              </a:path>
              <a:path w="1223645" h="495300">
                <a:moveTo>
                  <a:pt x="1107186" y="352171"/>
                </a:moveTo>
                <a:lnTo>
                  <a:pt x="1089434" y="399789"/>
                </a:lnTo>
                <a:lnTo>
                  <a:pt x="1113281" y="408686"/>
                </a:lnTo>
                <a:lnTo>
                  <a:pt x="1095502" y="456184"/>
                </a:lnTo>
                <a:lnTo>
                  <a:pt x="1204102" y="456184"/>
                </a:lnTo>
                <a:lnTo>
                  <a:pt x="1107186" y="352171"/>
                </a:lnTo>
                <a:close/>
              </a:path>
              <a:path w="1223645" h="495300">
                <a:moveTo>
                  <a:pt x="17779" y="0"/>
                </a:moveTo>
                <a:lnTo>
                  <a:pt x="0" y="47625"/>
                </a:lnTo>
                <a:lnTo>
                  <a:pt x="1071718" y="447314"/>
                </a:lnTo>
                <a:lnTo>
                  <a:pt x="1089434" y="399789"/>
                </a:lnTo>
                <a:lnTo>
                  <a:pt x="17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72376" y="3000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6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6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40880" y="3043427"/>
            <a:ext cx="707135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75576" y="3043427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85608" y="3253232"/>
            <a:ext cx="204850" cy="252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85608" y="3253232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762"/>
                </a:lnTo>
                <a:lnTo>
                  <a:pt x="190500" y="69468"/>
                </a:lnTo>
                <a:lnTo>
                  <a:pt x="180975" y="71119"/>
                </a:lnTo>
                <a:lnTo>
                  <a:pt x="167767" y="21335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7"/>
                </a:lnTo>
                <a:lnTo>
                  <a:pt x="120104" y="18805"/>
                </a:lnTo>
                <a:lnTo>
                  <a:pt x="78867" y="45719"/>
                </a:lnTo>
                <a:lnTo>
                  <a:pt x="59221" y="98708"/>
                </a:lnTo>
                <a:lnTo>
                  <a:pt x="57912" y="120776"/>
                </a:lnTo>
                <a:lnTo>
                  <a:pt x="59439" y="144355"/>
                </a:lnTo>
                <a:lnTo>
                  <a:pt x="71735" y="183892"/>
                </a:lnTo>
                <a:lnTo>
                  <a:pt x="112077" y="222011"/>
                </a:lnTo>
                <a:lnTo>
                  <a:pt x="151130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2" y="219455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2" y="252983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40"/>
                </a:lnTo>
                <a:lnTo>
                  <a:pt x="2170" y="155330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846" y="19502"/>
                </a:lnTo>
                <a:lnTo>
                  <a:pt x="108896" y="2166"/>
                </a:lnTo>
                <a:lnTo>
                  <a:pt x="138302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29375" y="3737990"/>
            <a:ext cx="1009650" cy="422275"/>
          </a:xfrm>
          <a:custGeom>
            <a:avLst/>
            <a:gdLst/>
            <a:ahLst/>
            <a:cxnLst/>
            <a:rect l="l" t="t" r="r" b="b"/>
            <a:pathLst>
              <a:path w="1009650" h="422275">
                <a:moveTo>
                  <a:pt x="115189" y="279907"/>
                </a:moveTo>
                <a:lnTo>
                  <a:pt x="0" y="405383"/>
                </a:lnTo>
                <a:lnTo>
                  <a:pt x="169545" y="422274"/>
                </a:lnTo>
                <a:lnTo>
                  <a:pt x="154852" y="383793"/>
                </a:lnTo>
                <a:lnTo>
                  <a:pt x="127761" y="383793"/>
                </a:lnTo>
                <a:lnTo>
                  <a:pt x="109600" y="336422"/>
                </a:lnTo>
                <a:lnTo>
                  <a:pt x="133311" y="327373"/>
                </a:lnTo>
                <a:lnTo>
                  <a:pt x="115189" y="279907"/>
                </a:lnTo>
                <a:close/>
              </a:path>
              <a:path w="1009650" h="422275">
                <a:moveTo>
                  <a:pt x="133311" y="327373"/>
                </a:moveTo>
                <a:lnTo>
                  <a:pt x="109600" y="336422"/>
                </a:lnTo>
                <a:lnTo>
                  <a:pt x="127761" y="383793"/>
                </a:lnTo>
                <a:lnTo>
                  <a:pt x="151408" y="374771"/>
                </a:lnTo>
                <a:lnTo>
                  <a:pt x="133311" y="327373"/>
                </a:lnTo>
                <a:close/>
              </a:path>
              <a:path w="1009650" h="422275">
                <a:moveTo>
                  <a:pt x="151408" y="374771"/>
                </a:moveTo>
                <a:lnTo>
                  <a:pt x="127761" y="383793"/>
                </a:lnTo>
                <a:lnTo>
                  <a:pt x="154852" y="383793"/>
                </a:lnTo>
                <a:lnTo>
                  <a:pt x="151408" y="374771"/>
                </a:lnTo>
                <a:close/>
              </a:path>
              <a:path w="1009650" h="422275">
                <a:moveTo>
                  <a:pt x="991107" y="0"/>
                </a:moveTo>
                <a:lnTo>
                  <a:pt x="133311" y="327373"/>
                </a:lnTo>
                <a:lnTo>
                  <a:pt x="151408" y="374771"/>
                </a:lnTo>
                <a:lnTo>
                  <a:pt x="1009142" y="47497"/>
                </a:lnTo>
                <a:lnTo>
                  <a:pt x="9911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43250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29" h="761364">
                <a:moveTo>
                  <a:pt x="0" y="380619"/>
                </a:moveTo>
                <a:lnTo>
                  <a:pt x="3061" y="332879"/>
                </a:lnTo>
                <a:lnTo>
                  <a:pt x="11998" y="286908"/>
                </a:lnTo>
                <a:lnTo>
                  <a:pt x="26445" y="243063"/>
                </a:lnTo>
                <a:lnTo>
                  <a:pt x="46033" y="201699"/>
                </a:lnTo>
                <a:lnTo>
                  <a:pt x="70393" y="163174"/>
                </a:lnTo>
                <a:lnTo>
                  <a:pt x="99158" y="127844"/>
                </a:lnTo>
                <a:lnTo>
                  <a:pt x="131960" y="96068"/>
                </a:lnTo>
                <a:lnTo>
                  <a:pt x="168431" y="68201"/>
                </a:lnTo>
                <a:lnTo>
                  <a:pt x="208202" y="44600"/>
                </a:lnTo>
                <a:lnTo>
                  <a:pt x="250907" y="25623"/>
                </a:lnTo>
                <a:lnTo>
                  <a:pt x="296176" y="11625"/>
                </a:lnTo>
                <a:lnTo>
                  <a:pt x="343642" y="2965"/>
                </a:lnTo>
                <a:lnTo>
                  <a:pt x="392938" y="0"/>
                </a:lnTo>
                <a:lnTo>
                  <a:pt x="442205" y="2965"/>
                </a:lnTo>
                <a:lnTo>
                  <a:pt x="489649" y="11625"/>
                </a:lnTo>
                <a:lnTo>
                  <a:pt x="534899" y="25623"/>
                </a:lnTo>
                <a:lnTo>
                  <a:pt x="577588" y="44600"/>
                </a:lnTo>
                <a:lnTo>
                  <a:pt x="617347" y="68201"/>
                </a:lnTo>
                <a:lnTo>
                  <a:pt x="653808" y="96068"/>
                </a:lnTo>
                <a:lnTo>
                  <a:pt x="686602" y="127844"/>
                </a:lnTo>
                <a:lnTo>
                  <a:pt x="715362" y="163174"/>
                </a:lnTo>
                <a:lnTo>
                  <a:pt x="739719" y="201699"/>
                </a:lnTo>
                <a:lnTo>
                  <a:pt x="759304" y="243063"/>
                </a:lnTo>
                <a:lnTo>
                  <a:pt x="773750" y="286908"/>
                </a:lnTo>
                <a:lnTo>
                  <a:pt x="782687" y="332879"/>
                </a:lnTo>
                <a:lnTo>
                  <a:pt x="785749" y="380619"/>
                </a:lnTo>
                <a:lnTo>
                  <a:pt x="782687" y="428385"/>
                </a:lnTo>
                <a:lnTo>
                  <a:pt x="773750" y="474379"/>
                </a:lnTo>
                <a:lnTo>
                  <a:pt x="759304" y="518244"/>
                </a:lnTo>
                <a:lnTo>
                  <a:pt x="739719" y="559623"/>
                </a:lnTo>
                <a:lnTo>
                  <a:pt x="715362" y="598161"/>
                </a:lnTo>
                <a:lnTo>
                  <a:pt x="686602" y="633500"/>
                </a:lnTo>
                <a:lnTo>
                  <a:pt x="653808" y="665284"/>
                </a:lnTo>
                <a:lnTo>
                  <a:pt x="617347" y="693156"/>
                </a:lnTo>
                <a:lnTo>
                  <a:pt x="577588" y="716760"/>
                </a:lnTo>
                <a:lnTo>
                  <a:pt x="534899" y="735740"/>
                </a:lnTo>
                <a:lnTo>
                  <a:pt x="489649" y="749738"/>
                </a:lnTo>
                <a:lnTo>
                  <a:pt x="442205" y="758398"/>
                </a:lnTo>
                <a:lnTo>
                  <a:pt x="392938" y="761365"/>
                </a:lnTo>
                <a:lnTo>
                  <a:pt x="343642" y="758398"/>
                </a:lnTo>
                <a:lnTo>
                  <a:pt x="296176" y="749738"/>
                </a:lnTo>
                <a:lnTo>
                  <a:pt x="250907" y="735740"/>
                </a:lnTo>
                <a:lnTo>
                  <a:pt x="208202" y="716760"/>
                </a:lnTo>
                <a:lnTo>
                  <a:pt x="168431" y="693156"/>
                </a:lnTo>
                <a:lnTo>
                  <a:pt x="131960" y="665284"/>
                </a:lnTo>
                <a:lnTo>
                  <a:pt x="99158" y="633500"/>
                </a:lnTo>
                <a:lnTo>
                  <a:pt x="70393" y="598161"/>
                </a:lnTo>
                <a:lnTo>
                  <a:pt x="46033" y="559623"/>
                </a:lnTo>
                <a:lnTo>
                  <a:pt x="26445" y="518244"/>
                </a:lnTo>
                <a:lnTo>
                  <a:pt x="11998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22676" y="4114800"/>
            <a:ext cx="685800" cy="792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36035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64865" y="4328795"/>
            <a:ext cx="182372" cy="2432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64865" y="4328795"/>
            <a:ext cx="182880" cy="243204"/>
          </a:xfrm>
          <a:custGeom>
            <a:avLst/>
            <a:gdLst/>
            <a:ahLst/>
            <a:cxnLst/>
            <a:rect l="l" t="t" r="r" b="b"/>
            <a:pathLst>
              <a:path w="182879" h="243204">
                <a:moveTo>
                  <a:pt x="0" y="0"/>
                </a:moveTo>
                <a:lnTo>
                  <a:pt x="11953" y="259"/>
                </a:lnTo>
                <a:lnTo>
                  <a:pt x="23622" y="460"/>
                </a:lnTo>
                <a:lnTo>
                  <a:pt x="35004" y="589"/>
                </a:lnTo>
                <a:lnTo>
                  <a:pt x="46100" y="634"/>
                </a:lnTo>
                <a:lnTo>
                  <a:pt x="89915" y="634"/>
                </a:lnTo>
                <a:lnTo>
                  <a:pt x="111230" y="589"/>
                </a:lnTo>
                <a:lnTo>
                  <a:pt x="132889" y="460"/>
                </a:lnTo>
                <a:lnTo>
                  <a:pt x="154906" y="259"/>
                </a:lnTo>
                <a:lnTo>
                  <a:pt x="177292" y="0"/>
                </a:lnTo>
                <a:lnTo>
                  <a:pt x="178562" y="1396"/>
                </a:lnTo>
                <a:lnTo>
                  <a:pt x="167767" y="59054"/>
                </a:lnTo>
                <a:lnTo>
                  <a:pt x="158496" y="60451"/>
                </a:lnTo>
                <a:lnTo>
                  <a:pt x="147320" y="18414"/>
                </a:lnTo>
                <a:lnTo>
                  <a:pt x="80263" y="18414"/>
                </a:lnTo>
                <a:lnTo>
                  <a:pt x="80263" y="110362"/>
                </a:lnTo>
                <a:lnTo>
                  <a:pt x="89662" y="110362"/>
                </a:lnTo>
                <a:lnTo>
                  <a:pt x="127888" y="105409"/>
                </a:lnTo>
                <a:lnTo>
                  <a:pt x="134238" y="81660"/>
                </a:lnTo>
                <a:lnTo>
                  <a:pt x="145669" y="81152"/>
                </a:lnTo>
                <a:lnTo>
                  <a:pt x="145428" y="92920"/>
                </a:lnTo>
                <a:lnTo>
                  <a:pt x="145272" y="103092"/>
                </a:lnTo>
                <a:lnTo>
                  <a:pt x="145186" y="111692"/>
                </a:lnTo>
                <a:lnTo>
                  <a:pt x="145161" y="118744"/>
                </a:lnTo>
                <a:lnTo>
                  <a:pt x="145186" y="125628"/>
                </a:lnTo>
                <a:lnTo>
                  <a:pt x="145272" y="134096"/>
                </a:lnTo>
                <a:lnTo>
                  <a:pt x="145428" y="144158"/>
                </a:lnTo>
                <a:lnTo>
                  <a:pt x="145669" y="155828"/>
                </a:lnTo>
                <a:lnTo>
                  <a:pt x="134238" y="156717"/>
                </a:lnTo>
                <a:lnTo>
                  <a:pt x="105298" y="127158"/>
                </a:lnTo>
                <a:lnTo>
                  <a:pt x="89408" y="127126"/>
                </a:lnTo>
                <a:lnTo>
                  <a:pt x="80263" y="127126"/>
                </a:lnTo>
                <a:lnTo>
                  <a:pt x="80263" y="186562"/>
                </a:lnTo>
                <a:lnTo>
                  <a:pt x="80287" y="196064"/>
                </a:lnTo>
                <a:lnTo>
                  <a:pt x="80359" y="205517"/>
                </a:lnTo>
                <a:lnTo>
                  <a:pt x="80478" y="214923"/>
                </a:lnTo>
                <a:lnTo>
                  <a:pt x="80645" y="224281"/>
                </a:lnTo>
                <a:lnTo>
                  <a:pt x="149987" y="224281"/>
                </a:lnTo>
                <a:lnTo>
                  <a:pt x="171831" y="178688"/>
                </a:lnTo>
                <a:lnTo>
                  <a:pt x="182372" y="177164"/>
                </a:lnTo>
                <a:lnTo>
                  <a:pt x="178181" y="242061"/>
                </a:lnTo>
                <a:lnTo>
                  <a:pt x="177037" y="243204"/>
                </a:lnTo>
                <a:lnTo>
                  <a:pt x="155561" y="243018"/>
                </a:lnTo>
                <a:lnTo>
                  <a:pt x="134381" y="242855"/>
                </a:lnTo>
                <a:lnTo>
                  <a:pt x="113512" y="242740"/>
                </a:lnTo>
                <a:lnTo>
                  <a:pt x="92963" y="242696"/>
                </a:lnTo>
                <a:lnTo>
                  <a:pt x="46989" y="242696"/>
                </a:lnTo>
                <a:lnTo>
                  <a:pt x="35679" y="242740"/>
                </a:lnTo>
                <a:lnTo>
                  <a:pt x="24225" y="242855"/>
                </a:lnTo>
                <a:lnTo>
                  <a:pt x="12628" y="243018"/>
                </a:lnTo>
                <a:lnTo>
                  <a:pt x="888" y="243204"/>
                </a:lnTo>
                <a:lnTo>
                  <a:pt x="0" y="234568"/>
                </a:lnTo>
                <a:lnTo>
                  <a:pt x="23240" y="228091"/>
                </a:lnTo>
                <a:lnTo>
                  <a:pt x="26162" y="227329"/>
                </a:lnTo>
                <a:lnTo>
                  <a:pt x="27686" y="225551"/>
                </a:lnTo>
                <a:lnTo>
                  <a:pt x="27939" y="222757"/>
                </a:lnTo>
                <a:lnTo>
                  <a:pt x="28067" y="218185"/>
                </a:lnTo>
                <a:lnTo>
                  <a:pt x="28067" y="212978"/>
                </a:lnTo>
                <a:lnTo>
                  <a:pt x="28194" y="207263"/>
                </a:lnTo>
                <a:lnTo>
                  <a:pt x="28194" y="34289"/>
                </a:lnTo>
                <a:lnTo>
                  <a:pt x="28067" y="29590"/>
                </a:lnTo>
                <a:lnTo>
                  <a:pt x="28067" y="25272"/>
                </a:lnTo>
                <a:lnTo>
                  <a:pt x="27939" y="21335"/>
                </a:lnTo>
                <a:lnTo>
                  <a:pt x="27812" y="18287"/>
                </a:lnTo>
                <a:lnTo>
                  <a:pt x="26415" y="16382"/>
                </a:lnTo>
                <a:lnTo>
                  <a:pt x="23749" y="15620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2912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19"/>
                </a:moveTo>
                <a:lnTo>
                  <a:pt x="3061" y="332879"/>
                </a:lnTo>
                <a:lnTo>
                  <a:pt x="11999" y="286908"/>
                </a:lnTo>
                <a:lnTo>
                  <a:pt x="26446" y="243063"/>
                </a:lnTo>
                <a:lnTo>
                  <a:pt x="46034" y="201699"/>
                </a:lnTo>
                <a:lnTo>
                  <a:pt x="70395" y="163174"/>
                </a:lnTo>
                <a:lnTo>
                  <a:pt x="99160" y="127844"/>
                </a:lnTo>
                <a:lnTo>
                  <a:pt x="131961" y="96068"/>
                </a:lnTo>
                <a:lnTo>
                  <a:pt x="168430" y="68201"/>
                </a:lnTo>
                <a:lnTo>
                  <a:pt x="208200" y="44600"/>
                </a:lnTo>
                <a:lnTo>
                  <a:pt x="250901" y="25623"/>
                </a:lnTo>
                <a:lnTo>
                  <a:pt x="296165" y="11625"/>
                </a:lnTo>
                <a:lnTo>
                  <a:pt x="343625" y="2965"/>
                </a:lnTo>
                <a:lnTo>
                  <a:pt x="392912" y="0"/>
                </a:lnTo>
                <a:lnTo>
                  <a:pt x="442197" y="2965"/>
                </a:lnTo>
                <a:lnTo>
                  <a:pt x="489656" y="11625"/>
                </a:lnTo>
                <a:lnTo>
                  <a:pt x="534920" y="25623"/>
                </a:lnTo>
                <a:lnTo>
                  <a:pt x="577622" y="44600"/>
                </a:lnTo>
                <a:lnTo>
                  <a:pt x="617392" y="68201"/>
                </a:lnTo>
                <a:lnTo>
                  <a:pt x="653864" y="96068"/>
                </a:lnTo>
                <a:lnTo>
                  <a:pt x="686667" y="127844"/>
                </a:lnTo>
                <a:lnTo>
                  <a:pt x="715434" y="163174"/>
                </a:lnTo>
                <a:lnTo>
                  <a:pt x="739797" y="201699"/>
                </a:lnTo>
                <a:lnTo>
                  <a:pt x="759387" y="243063"/>
                </a:lnTo>
                <a:lnTo>
                  <a:pt x="773836" y="286908"/>
                </a:lnTo>
                <a:lnTo>
                  <a:pt x="782776" y="332879"/>
                </a:lnTo>
                <a:lnTo>
                  <a:pt x="785837" y="380619"/>
                </a:lnTo>
                <a:lnTo>
                  <a:pt x="782776" y="428385"/>
                </a:lnTo>
                <a:lnTo>
                  <a:pt x="773836" y="474379"/>
                </a:lnTo>
                <a:lnTo>
                  <a:pt x="759387" y="518244"/>
                </a:lnTo>
                <a:lnTo>
                  <a:pt x="739797" y="559623"/>
                </a:lnTo>
                <a:lnTo>
                  <a:pt x="715434" y="598161"/>
                </a:lnTo>
                <a:lnTo>
                  <a:pt x="686667" y="633500"/>
                </a:lnTo>
                <a:lnTo>
                  <a:pt x="653864" y="665284"/>
                </a:lnTo>
                <a:lnTo>
                  <a:pt x="617392" y="693156"/>
                </a:lnTo>
                <a:lnTo>
                  <a:pt x="577622" y="716760"/>
                </a:lnTo>
                <a:lnTo>
                  <a:pt x="534920" y="735740"/>
                </a:lnTo>
                <a:lnTo>
                  <a:pt x="489656" y="749738"/>
                </a:lnTo>
                <a:lnTo>
                  <a:pt x="442197" y="758398"/>
                </a:lnTo>
                <a:lnTo>
                  <a:pt x="392912" y="761365"/>
                </a:lnTo>
                <a:lnTo>
                  <a:pt x="343625" y="758398"/>
                </a:lnTo>
                <a:lnTo>
                  <a:pt x="296165" y="749738"/>
                </a:lnTo>
                <a:lnTo>
                  <a:pt x="250901" y="735740"/>
                </a:lnTo>
                <a:lnTo>
                  <a:pt x="208200" y="716760"/>
                </a:lnTo>
                <a:lnTo>
                  <a:pt x="168430" y="693156"/>
                </a:lnTo>
                <a:lnTo>
                  <a:pt x="131961" y="665284"/>
                </a:lnTo>
                <a:lnTo>
                  <a:pt x="99160" y="633500"/>
                </a:lnTo>
                <a:lnTo>
                  <a:pt x="70395" y="598161"/>
                </a:lnTo>
                <a:lnTo>
                  <a:pt x="46034" y="559623"/>
                </a:lnTo>
                <a:lnTo>
                  <a:pt x="26446" y="518244"/>
                </a:lnTo>
                <a:lnTo>
                  <a:pt x="11999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1791" y="4114800"/>
            <a:ext cx="752856" cy="7924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02208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4514" y="4327778"/>
            <a:ext cx="247764" cy="2447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64514" y="4327778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906" y="0"/>
                </a:moveTo>
                <a:lnTo>
                  <a:pt x="174551" y="6873"/>
                </a:lnTo>
                <a:lnTo>
                  <a:pt x="215176" y="27559"/>
                </a:lnTo>
                <a:lnTo>
                  <a:pt x="239618" y="61976"/>
                </a:lnTo>
                <a:lnTo>
                  <a:pt x="247764" y="109728"/>
                </a:lnTo>
                <a:lnTo>
                  <a:pt x="245504" y="140019"/>
                </a:lnTo>
                <a:lnTo>
                  <a:pt x="227431" y="189791"/>
                </a:lnTo>
                <a:lnTo>
                  <a:pt x="191705" y="224797"/>
                </a:lnTo>
                <a:lnTo>
                  <a:pt x="140861" y="242514"/>
                </a:lnTo>
                <a:lnTo>
                  <a:pt x="109931" y="244729"/>
                </a:lnTo>
                <a:lnTo>
                  <a:pt x="101161" y="244703"/>
                </a:lnTo>
                <a:lnTo>
                  <a:pt x="92890" y="244617"/>
                </a:lnTo>
                <a:lnTo>
                  <a:pt x="85120" y="244461"/>
                </a:lnTo>
                <a:lnTo>
                  <a:pt x="77850" y="244221"/>
                </a:lnTo>
                <a:lnTo>
                  <a:pt x="70657" y="244034"/>
                </a:lnTo>
                <a:lnTo>
                  <a:pt x="63115" y="243871"/>
                </a:lnTo>
                <a:lnTo>
                  <a:pt x="55226" y="243756"/>
                </a:lnTo>
                <a:lnTo>
                  <a:pt x="46990" y="243713"/>
                </a:lnTo>
                <a:lnTo>
                  <a:pt x="35719" y="243756"/>
                </a:lnTo>
                <a:lnTo>
                  <a:pt x="24274" y="243871"/>
                </a:lnTo>
                <a:lnTo>
                  <a:pt x="12655" y="244034"/>
                </a:lnTo>
                <a:lnTo>
                  <a:pt x="863" y="244221"/>
                </a:lnTo>
                <a:lnTo>
                  <a:pt x="0" y="235585"/>
                </a:lnTo>
                <a:lnTo>
                  <a:pt x="28181" y="208280"/>
                </a:lnTo>
                <a:lnTo>
                  <a:pt x="28257" y="196215"/>
                </a:lnTo>
                <a:lnTo>
                  <a:pt x="28257" y="189230"/>
                </a:lnTo>
                <a:lnTo>
                  <a:pt x="28257" y="51054"/>
                </a:lnTo>
                <a:lnTo>
                  <a:pt x="28257" y="45339"/>
                </a:lnTo>
                <a:lnTo>
                  <a:pt x="28232" y="40005"/>
                </a:lnTo>
                <a:lnTo>
                  <a:pt x="23748" y="16637"/>
                </a:lnTo>
                <a:lnTo>
                  <a:pt x="520" y="9779"/>
                </a:lnTo>
                <a:lnTo>
                  <a:pt x="0" y="1016"/>
                </a:lnTo>
                <a:lnTo>
                  <a:pt x="12006" y="1275"/>
                </a:lnTo>
                <a:lnTo>
                  <a:pt x="23753" y="1476"/>
                </a:lnTo>
                <a:lnTo>
                  <a:pt x="35241" y="1605"/>
                </a:lnTo>
                <a:lnTo>
                  <a:pt x="46469" y="1651"/>
                </a:lnTo>
                <a:lnTo>
                  <a:pt x="55734" y="1601"/>
                </a:lnTo>
                <a:lnTo>
                  <a:pt x="64804" y="1444"/>
                </a:lnTo>
                <a:lnTo>
                  <a:pt x="73679" y="1168"/>
                </a:lnTo>
                <a:lnTo>
                  <a:pt x="82359" y="762"/>
                </a:lnTo>
                <a:lnTo>
                  <a:pt x="91017" y="428"/>
                </a:lnTo>
                <a:lnTo>
                  <a:pt x="99828" y="190"/>
                </a:lnTo>
                <a:lnTo>
                  <a:pt x="108791" y="47"/>
                </a:lnTo>
                <a:lnTo>
                  <a:pt x="11790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56474" y="4837303"/>
            <a:ext cx="694055" cy="520700"/>
          </a:xfrm>
          <a:custGeom>
            <a:avLst/>
            <a:gdLst/>
            <a:ahLst/>
            <a:cxnLst/>
            <a:rect l="l" t="t" r="r" b="b"/>
            <a:pathLst>
              <a:path w="694055" h="520700">
                <a:moveTo>
                  <a:pt x="555982" y="450564"/>
                </a:moveTo>
                <a:lnTo>
                  <a:pt x="525818" y="491490"/>
                </a:lnTo>
                <a:lnTo>
                  <a:pt x="693712" y="520573"/>
                </a:lnTo>
                <a:lnTo>
                  <a:pt x="665641" y="465582"/>
                </a:lnTo>
                <a:lnTo>
                  <a:pt x="576364" y="465582"/>
                </a:lnTo>
                <a:lnTo>
                  <a:pt x="555982" y="450564"/>
                </a:lnTo>
                <a:close/>
              </a:path>
              <a:path w="694055" h="520700">
                <a:moveTo>
                  <a:pt x="586152" y="409631"/>
                </a:moveTo>
                <a:lnTo>
                  <a:pt x="555982" y="450564"/>
                </a:lnTo>
                <a:lnTo>
                  <a:pt x="576364" y="465582"/>
                </a:lnTo>
                <a:lnTo>
                  <a:pt x="606590" y="424688"/>
                </a:lnTo>
                <a:lnTo>
                  <a:pt x="586152" y="409631"/>
                </a:lnTo>
                <a:close/>
              </a:path>
              <a:path w="694055" h="520700">
                <a:moveTo>
                  <a:pt x="616242" y="368808"/>
                </a:moveTo>
                <a:lnTo>
                  <a:pt x="586152" y="409631"/>
                </a:lnTo>
                <a:lnTo>
                  <a:pt x="606590" y="424688"/>
                </a:lnTo>
                <a:lnTo>
                  <a:pt x="576364" y="465582"/>
                </a:lnTo>
                <a:lnTo>
                  <a:pt x="665641" y="465582"/>
                </a:lnTo>
                <a:lnTo>
                  <a:pt x="616242" y="368808"/>
                </a:lnTo>
                <a:close/>
              </a:path>
              <a:path w="694055" h="520700">
                <a:moveTo>
                  <a:pt x="30124" y="0"/>
                </a:moveTo>
                <a:lnTo>
                  <a:pt x="0" y="40894"/>
                </a:lnTo>
                <a:lnTo>
                  <a:pt x="555982" y="450564"/>
                </a:lnTo>
                <a:lnTo>
                  <a:pt x="586152" y="409631"/>
                </a:lnTo>
                <a:lnTo>
                  <a:pt x="301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64688" y="4814570"/>
            <a:ext cx="588645" cy="543560"/>
          </a:xfrm>
          <a:custGeom>
            <a:avLst/>
            <a:gdLst/>
            <a:ahLst/>
            <a:cxnLst/>
            <a:rect l="l" t="t" r="r" b="b"/>
            <a:pathLst>
              <a:path w="588645" h="543560">
                <a:moveTo>
                  <a:pt x="60706" y="384047"/>
                </a:moveTo>
                <a:lnTo>
                  <a:pt x="0" y="543305"/>
                </a:lnTo>
                <a:lnTo>
                  <a:pt x="163703" y="496315"/>
                </a:lnTo>
                <a:lnTo>
                  <a:pt x="145177" y="476122"/>
                </a:lnTo>
                <a:lnTo>
                  <a:pt x="110743" y="476122"/>
                </a:lnTo>
                <a:lnTo>
                  <a:pt x="76326" y="438657"/>
                </a:lnTo>
                <a:lnTo>
                  <a:pt x="95044" y="421477"/>
                </a:lnTo>
                <a:lnTo>
                  <a:pt x="60706" y="384047"/>
                </a:lnTo>
                <a:close/>
              </a:path>
              <a:path w="588645" h="543560">
                <a:moveTo>
                  <a:pt x="95044" y="421477"/>
                </a:moveTo>
                <a:lnTo>
                  <a:pt x="76326" y="438657"/>
                </a:lnTo>
                <a:lnTo>
                  <a:pt x="110743" y="476122"/>
                </a:lnTo>
                <a:lnTo>
                  <a:pt x="129436" y="458965"/>
                </a:lnTo>
                <a:lnTo>
                  <a:pt x="95044" y="421477"/>
                </a:lnTo>
                <a:close/>
              </a:path>
              <a:path w="588645" h="543560">
                <a:moveTo>
                  <a:pt x="129436" y="458965"/>
                </a:moveTo>
                <a:lnTo>
                  <a:pt x="110743" y="476122"/>
                </a:lnTo>
                <a:lnTo>
                  <a:pt x="145177" y="476122"/>
                </a:lnTo>
                <a:lnTo>
                  <a:pt x="129436" y="458965"/>
                </a:lnTo>
                <a:close/>
              </a:path>
              <a:path w="588645" h="543560">
                <a:moveTo>
                  <a:pt x="554227" y="0"/>
                </a:moveTo>
                <a:lnTo>
                  <a:pt x="95044" y="421477"/>
                </a:lnTo>
                <a:lnTo>
                  <a:pt x="129436" y="458965"/>
                </a:lnTo>
                <a:lnTo>
                  <a:pt x="588645" y="37464"/>
                </a:lnTo>
                <a:lnTo>
                  <a:pt x="5542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72251" y="4143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5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5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41135" y="4186428"/>
            <a:ext cx="672084" cy="792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40779" y="4186428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83325" y="4400169"/>
            <a:ext cx="178562" cy="24333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83325" y="4400169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2025" y="333"/>
                </a:lnTo>
                <a:lnTo>
                  <a:pt x="23717" y="571"/>
                </a:lnTo>
                <a:lnTo>
                  <a:pt x="35075" y="714"/>
                </a:lnTo>
                <a:lnTo>
                  <a:pt x="46100" y="761"/>
                </a:lnTo>
                <a:lnTo>
                  <a:pt x="90042" y="761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6"/>
                </a:lnTo>
                <a:lnTo>
                  <a:pt x="167894" y="59181"/>
                </a:lnTo>
                <a:lnTo>
                  <a:pt x="158496" y="60578"/>
                </a:lnTo>
                <a:lnTo>
                  <a:pt x="147447" y="18414"/>
                </a:lnTo>
                <a:lnTo>
                  <a:pt x="80263" y="18414"/>
                </a:lnTo>
                <a:lnTo>
                  <a:pt x="80263" y="114426"/>
                </a:lnTo>
                <a:lnTo>
                  <a:pt x="90170" y="114426"/>
                </a:lnTo>
                <a:lnTo>
                  <a:pt x="128524" y="109473"/>
                </a:lnTo>
                <a:lnTo>
                  <a:pt x="134747" y="85724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8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2"/>
                </a:lnTo>
                <a:lnTo>
                  <a:pt x="134747" y="160908"/>
                </a:lnTo>
                <a:lnTo>
                  <a:pt x="128270" y="136270"/>
                </a:lnTo>
                <a:lnTo>
                  <a:pt x="127508" y="133349"/>
                </a:lnTo>
                <a:lnTo>
                  <a:pt x="125729" y="131698"/>
                </a:lnTo>
                <a:lnTo>
                  <a:pt x="90042" y="131063"/>
                </a:lnTo>
                <a:lnTo>
                  <a:pt x="80263" y="131063"/>
                </a:lnTo>
                <a:lnTo>
                  <a:pt x="80263" y="188340"/>
                </a:lnTo>
                <a:lnTo>
                  <a:pt x="80287" y="198078"/>
                </a:lnTo>
                <a:lnTo>
                  <a:pt x="110616" y="234568"/>
                </a:lnTo>
                <a:lnTo>
                  <a:pt x="111125" y="243331"/>
                </a:lnTo>
                <a:lnTo>
                  <a:pt x="97549" y="243091"/>
                </a:lnTo>
                <a:lnTo>
                  <a:pt x="83677" y="242935"/>
                </a:lnTo>
                <a:lnTo>
                  <a:pt x="69494" y="242849"/>
                </a:lnTo>
                <a:lnTo>
                  <a:pt x="54990" y="242823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1"/>
                </a:lnTo>
                <a:lnTo>
                  <a:pt x="0" y="234568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28321" y="44322"/>
                </a:lnTo>
                <a:lnTo>
                  <a:pt x="28194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73342" y="4769358"/>
            <a:ext cx="1184910" cy="466090"/>
          </a:xfrm>
          <a:custGeom>
            <a:avLst/>
            <a:gdLst/>
            <a:ahLst/>
            <a:cxnLst/>
            <a:rect l="l" t="t" r="r" b="b"/>
            <a:pathLst>
              <a:path w="1184909" h="466089">
                <a:moveTo>
                  <a:pt x="1032765" y="418036"/>
                </a:moveTo>
                <a:lnTo>
                  <a:pt x="1015618" y="465836"/>
                </a:lnTo>
                <a:lnTo>
                  <a:pt x="1184782" y="445643"/>
                </a:lnTo>
                <a:lnTo>
                  <a:pt x="1166577" y="426593"/>
                </a:lnTo>
                <a:lnTo>
                  <a:pt x="1056639" y="426593"/>
                </a:lnTo>
                <a:lnTo>
                  <a:pt x="1032765" y="418036"/>
                </a:lnTo>
                <a:close/>
              </a:path>
              <a:path w="1184909" h="466089">
                <a:moveTo>
                  <a:pt x="1049898" y="370276"/>
                </a:moveTo>
                <a:lnTo>
                  <a:pt x="1032765" y="418036"/>
                </a:lnTo>
                <a:lnTo>
                  <a:pt x="1056639" y="426593"/>
                </a:lnTo>
                <a:lnTo>
                  <a:pt x="1073784" y="378841"/>
                </a:lnTo>
                <a:lnTo>
                  <a:pt x="1049898" y="370276"/>
                </a:lnTo>
                <a:close/>
              </a:path>
              <a:path w="1184909" h="466089">
                <a:moveTo>
                  <a:pt x="1067053" y="322453"/>
                </a:moveTo>
                <a:lnTo>
                  <a:pt x="1049898" y="370276"/>
                </a:lnTo>
                <a:lnTo>
                  <a:pt x="1073784" y="378841"/>
                </a:lnTo>
                <a:lnTo>
                  <a:pt x="1056639" y="426593"/>
                </a:lnTo>
                <a:lnTo>
                  <a:pt x="1166577" y="426593"/>
                </a:lnTo>
                <a:lnTo>
                  <a:pt x="1067053" y="322453"/>
                </a:lnTo>
                <a:close/>
              </a:path>
              <a:path w="1184909" h="466089">
                <a:moveTo>
                  <a:pt x="17144" y="0"/>
                </a:moveTo>
                <a:lnTo>
                  <a:pt x="0" y="47879"/>
                </a:lnTo>
                <a:lnTo>
                  <a:pt x="1032765" y="418036"/>
                </a:lnTo>
                <a:lnTo>
                  <a:pt x="1049898" y="370276"/>
                </a:lnTo>
                <a:lnTo>
                  <a:pt x="1714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57249" y="5357876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44"/>
                </a:moveTo>
                <a:lnTo>
                  <a:pt x="3061" y="332899"/>
                </a:lnTo>
                <a:lnTo>
                  <a:pt x="11998" y="286924"/>
                </a:lnTo>
                <a:lnTo>
                  <a:pt x="26445" y="243074"/>
                </a:lnTo>
                <a:lnTo>
                  <a:pt x="46033" y="201707"/>
                </a:lnTo>
                <a:lnTo>
                  <a:pt x="70393" y="163180"/>
                </a:lnTo>
                <a:lnTo>
                  <a:pt x="99158" y="127848"/>
                </a:lnTo>
                <a:lnTo>
                  <a:pt x="131960" y="96070"/>
                </a:lnTo>
                <a:lnTo>
                  <a:pt x="168431" y="68202"/>
                </a:lnTo>
                <a:lnTo>
                  <a:pt x="208202" y="44601"/>
                </a:lnTo>
                <a:lnTo>
                  <a:pt x="250907" y="25623"/>
                </a:lnTo>
                <a:lnTo>
                  <a:pt x="296176" y="11626"/>
                </a:lnTo>
                <a:lnTo>
                  <a:pt x="343642" y="2965"/>
                </a:lnTo>
                <a:lnTo>
                  <a:pt x="392938" y="0"/>
                </a:lnTo>
                <a:lnTo>
                  <a:pt x="442233" y="2965"/>
                </a:lnTo>
                <a:lnTo>
                  <a:pt x="489699" y="11626"/>
                </a:lnTo>
                <a:lnTo>
                  <a:pt x="534968" y="25623"/>
                </a:lnTo>
                <a:lnTo>
                  <a:pt x="577673" y="44601"/>
                </a:lnTo>
                <a:lnTo>
                  <a:pt x="617444" y="68202"/>
                </a:lnTo>
                <a:lnTo>
                  <a:pt x="653915" y="96070"/>
                </a:lnTo>
                <a:lnTo>
                  <a:pt x="686717" y="127848"/>
                </a:lnTo>
                <a:lnTo>
                  <a:pt x="715482" y="163180"/>
                </a:lnTo>
                <a:lnTo>
                  <a:pt x="739842" y="201707"/>
                </a:lnTo>
                <a:lnTo>
                  <a:pt x="759430" y="243074"/>
                </a:lnTo>
                <a:lnTo>
                  <a:pt x="773877" y="286924"/>
                </a:lnTo>
                <a:lnTo>
                  <a:pt x="782814" y="332899"/>
                </a:lnTo>
                <a:lnTo>
                  <a:pt x="785876" y="380644"/>
                </a:lnTo>
                <a:lnTo>
                  <a:pt x="782814" y="428399"/>
                </a:lnTo>
                <a:lnTo>
                  <a:pt x="773877" y="474384"/>
                </a:lnTo>
                <a:lnTo>
                  <a:pt x="759430" y="518241"/>
                </a:lnTo>
                <a:lnTo>
                  <a:pt x="739842" y="559615"/>
                </a:lnTo>
                <a:lnTo>
                  <a:pt x="715482" y="598147"/>
                </a:lnTo>
                <a:lnTo>
                  <a:pt x="686717" y="633482"/>
                </a:lnTo>
                <a:lnTo>
                  <a:pt x="653915" y="665263"/>
                </a:lnTo>
                <a:lnTo>
                  <a:pt x="617444" y="693134"/>
                </a:lnTo>
                <a:lnTo>
                  <a:pt x="577673" y="716736"/>
                </a:lnTo>
                <a:lnTo>
                  <a:pt x="534968" y="735715"/>
                </a:lnTo>
                <a:lnTo>
                  <a:pt x="489699" y="749713"/>
                </a:lnTo>
                <a:lnTo>
                  <a:pt x="442233" y="758373"/>
                </a:lnTo>
                <a:lnTo>
                  <a:pt x="392938" y="761339"/>
                </a:lnTo>
                <a:lnTo>
                  <a:pt x="343642" y="758373"/>
                </a:lnTo>
                <a:lnTo>
                  <a:pt x="296176" y="749713"/>
                </a:lnTo>
                <a:lnTo>
                  <a:pt x="250907" y="735715"/>
                </a:lnTo>
                <a:lnTo>
                  <a:pt x="208202" y="716736"/>
                </a:lnTo>
                <a:lnTo>
                  <a:pt x="168431" y="693134"/>
                </a:lnTo>
                <a:lnTo>
                  <a:pt x="131960" y="665263"/>
                </a:lnTo>
                <a:lnTo>
                  <a:pt x="99158" y="633482"/>
                </a:lnTo>
                <a:lnTo>
                  <a:pt x="70393" y="598147"/>
                </a:lnTo>
                <a:lnTo>
                  <a:pt x="46033" y="559615"/>
                </a:lnTo>
                <a:lnTo>
                  <a:pt x="26445" y="518241"/>
                </a:lnTo>
                <a:lnTo>
                  <a:pt x="11998" y="474384"/>
                </a:lnTo>
                <a:lnTo>
                  <a:pt x="3061" y="428399"/>
                </a:lnTo>
                <a:lnTo>
                  <a:pt x="0" y="38064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36547" y="5401055"/>
            <a:ext cx="734567" cy="7924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98675" y="5401055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81022" y="5610669"/>
            <a:ext cx="237490" cy="2531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81022" y="5610669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128" y="0"/>
                </a:moveTo>
                <a:lnTo>
                  <a:pt x="190492" y="3996"/>
                </a:lnTo>
                <a:lnTo>
                  <a:pt x="207137" y="8661"/>
                </a:lnTo>
                <a:lnTo>
                  <a:pt x="196088" y="67970"/>
                </a:lnTo>
                <a:lnTo>
                  <a:pt x="186309" y="69354"/>
                </a:lnTo>
                <a:lnTo>
                  <a:pt x="174244" y="21501"/>
                </a:lnTo>
                <a:lnTo>
                  <a:pt x="166622" y="19450"/>
                </a:lnTo>
                <a:lnTo>
                  <a:pt x="158416" y="17986"/>
                </a:lnTo>
                <a:lnTo>
                  <a:pt x="149615" y="17107"/>
                </a:lnTo>
                <a:lnTo>
                  <a:pt x="140208" y="16814"/>
                </a:lnTo>
                <a:lnTo>
                  <a:pt x="121848" y="18619"/>
                </a:lnTo>
                <a:lnTo>
                  <a:pt x="79628" y="45681"/>
                </a:lnTo>
                <a:lnTo>
                  <a:pt x="59269" y="101131"/>
                </a:lnTo>
                <a:lnTo>
                  <a:pt x="57912" y="125006"/>
                </a:lnTo>
                <a:lnTo>
                  <a:pt x="59271" y="149909"/>
                </a:lnTo>
                <a:lnTo>
                  <a:pt x="70181" y="191000"/>
                </a:lnTo>
                <a:lnTo>
                  <a:pt x="105933" y="229298"/>
                </a:lnTo>
                <a:lnTo>
                  <a:pt x="140970" y="236664"/>
                </a:lnTo>
                <a:lnTo>
                  <a:pt x="147193" y="236664"/>
                </a:lnTo>
                <a:lnTo>
                  <a:pt x="153797" y="236143"/>
                </a:lnTo>
                <a:lnTo>
                  <a:pt x="161035" y="235102"/>
                </a:lnTo>
                <a:lnTo>
                  <a:pt x="161035" y="189509"/>
                </a:lnTo>
                <a:lnTo>
                  <a:pt x="161035" y="183730"/>
                </a:lnTo>
                <a:lnTo>
                  <a:pt x="161035" y="178473"/>
                </a:lnTo>
                <a:lnTo>
                  <a:pt x="160909" y="173736"/>
                </a:lnTo>
                <a:lnTo>
                  <a:pt x="160909" y="168986"/>
                </a:lnTo>
                <a:lnTo>
                  <a:pt x="132715" y="148247"/>
                </a:lnTo>
                <a:lnTo>
                  <a:pt x="132207" y="139573"/>
                </a:lnTo>
                <a:lnTo>
                  <a:pt x="144829" y="139799"/>
                </a:lnTo>
                <a:lnTo>
                  <a:pt x="157940" y="139961"/>
                </a:lnTo>
                <a:lnTo>
                  <a:pt x="171551" y="140060"/>
                </a:lnTo>
                <a:lnTo>
                  <a:pt x="185674" y="140093"/>
                </a:lnTo>
                <a:lnTo>
                  <a:pt x="199933" y="140060"/>
                </a:lnTo>
                <a:lnTo>
                  <a:pt x="213169" y="139961"/>
                </a:lnTo>
                <a:lnTo>
                  <a:pt x="225357" y="139799"/>
                </a:lnTo>
                <a:lnTo>
                  <a:pt x="236474" y="139573"/>
                </a:lnTo>
                <a:lnTo>
                  <a:pt x="237490" y="148247"/>
                </a:lnTo>
                <a:lnTo>
                  <a:pt x="212090" y="168503"/>
                </a:lnTo>
                <a:lnTo>
                  <a:pt x="212090" y="173291"/>
                </a:lnTo>
                <a:lnTo>
                  <a:pt x="212090" y="178092"/>
                </a:lnTo>
                <a:lnTo>
                  <a:pt x="211963" y="183261"/>
                </a:lnTo>
                <a:lnTo>
                  <a:pt x="211963" y="188810"/>
                </a:lnTo>
                <a:lnTo>
                  <a:pt x="211963" y="243433"/>
                </a:lnTo>
                <a:lnTo>
                  <a:pt x="174418" y="251012"/>
                </a:lnTo>
                <a:lnTo>
                  <a:pt x="139827" y="253136"/>
                </a:lnTo>
                <a:lnTo>
                  <a:pt x="109845" y="251121"/>
                </a:lnTo>
                <a:lnTo>
                  <a:pt x="59120" y="235000"/>
                </a:lnTo>
                <a:lnTo>
                  <a:pt x="21538" y="203172"/>
                </a:lnTo>
                <a:lnTo>
                  <a:pt x="2385" y="158176"/>
                </a:lnTo>
                <a:lnTo>
                  <a:pt x="0" y="130898"/>
                </a:lnTo>
                <a:lnTo>
                  <a:pt x="2385" y="101873"/>
                </a:lnTo>
                <a:lnTo>
                  <a:pt x="21538" y="53805"/>
                </a:lnTo>
                <a:lnTo>
                  <a:pt x="59332" y="19550"/>
                </a:lnTo>
                <a:lnTo>
                  <a:pt x="111720" y="2171"/>
                </a:lnTo>
                <a:lnTo>
                  <a:pt x="14312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71750" y="5357876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29" h="761364">
                <a:moveTo>
                  <a:pt x="0" y="380644"/>
                </a:moveTo>
                <a:lnTo>
                  <a:pt x="3061" y="332899"/>
                </a:lnTo>
                <a:lnTo>
                  <a:pt x="11998" y="286924"/>
                </a:lnTo>
                <a:lnTo>
                  <a:pt x="26445" y="243074"/>
                </a:lnTo>
                <a:lnTo>
                  <a:pt x="46033" y="201707"/>
                </a:lnTo>
                <a:lnTo>
                  <a:pt x="70393" y="163180"/>
                </a:lnTo>
                <a:lnTo>
                  <a:pt x="99158" y="127848"/>
                </a:lnTo>
                <a:lnTo>
                  <a:pt x="131960" y="96070"/>
                </a:lnTo>
                <a:lnTo>
                  <a:pt x="168431" y="68202"/>
                </a:lnTo>
                <a:lnTo>
                  <a:pt x="208202" y="44601"/>
                </a:lnTo>
                <a:lnTo>
                  <a:pt x="250907" y="25623"/>
                </a:lnTo>
                <a:lnTo>
                  <a:pt x="296176" y="11626"/>
                </a:lnTo>
                <a:lnTo>
                  <a:pt x="343642" y="2965"/>
                </a:lnTo>
                <a:lnTo>
                  <a:pt x="392938" y="0"/>
                </a:lnTo>
                <a:lnTo>
                  <a:pt x="442205" y="2965"/>
                </a:lnTo>
                <a:lnTo>
                  <a:pt x="489649" y="11626"/>
                </a:lnTo>
                <a:lnTo>
                  <a:pt x="534899" y="25623"/>
                </a:lnTo>
                <a:lnTo>
                  <a:pt x="577588" y="44601"/>
                </a:lnTo>
                <a:lnTo>
                  <a:pt x="617347" y="68202"/>
                </a:lnTo>
                <a:lnTo>
                  <a:pt x="653808" y="96070"/>
                </a:lnTo>
                <a:lnTo>
                  <a:pt x="686602" y="127848"/>
                </a:lnTo>
                <a:lnTo>
                  <a:pt x="715362" y="163180"/>
                </a:lnTo>
                <a:lnTo>
                  <a:pt x="739719" y="201707"/>
                </a:lnTo>
                <a:lnTo>
                  <a:pt x="759304" y="243074"/>
                </a:lnTo>
                <a:lnTo>
                  <a:pt x="773750" y="286924"/>
                </a:lnTo>
                <a:lnTo>
                  <a:pt x="782687" y="332899"/>
                </a:lnTo>
                <a:lnTo>
                  <a:pt x="785749" y="380644"/>
                </a:lnTo>
                <a:lnTo>
                  <a:pt x="782687" y="428399"/>
                </a:lnTo>
                <a:lnTo>
                  <a:pt x="773750" y="474384"/>
                </a:lnTo>
                <a:lnTo>
                  <a:pt x="759304" y="518241"/>
                </a:lnTo>
                <a:lnTo>
                  <a:pt x="739719" y="559615"/>
                </a:lnTo>
                <a:lnTo>
                  <a:pt x="715362" y="598147"/>
                </a:lnTo>
                <a:lnTo>
                  <a:pt x="686602" y="633482"/>
                </a:lnTo>
                <a:lnTo>
                  <a:pt x="653808" y="665263"/>
                </a:lnTo>
                <a:lnTo>
                  <a:pt x="617347" y="693134"/>
                </a:lnTo>
                <a:lnTo>
                  <a:pt x="577588" y="716736"/>
                </a:lnTo>
                <a:lnTo>
                  <a:pt x="534899" y="735715"/>
                </a:lnTo>
                <a:lnTo>
                  <a:pt x="489649" y="749713"/>
                </a:lnTo>
                <a:lnTo>
                  <a:pt x="442205" y="758373"/>
                </a:lnTo>
                <a:lnTo>
                  <a:pt x="392938" y="761339"/>
                </a:lnTo>
                <a:lnTo>
                  <a:pt x="343642" y="758373"/>
                </a:lnTo>
                <a:lnTo>
                  <a:pt x="296176" y="749713"/>
                </a:lnTo>
                <a:lnTo>
                  <a:pt x="250907" y="735715"/>
                </a:lnTo>
                <a:lnTo>
                  <a:pt x="208202" y="716736"/>
                </a:lnTo>
                <a:lnTo>
                  <a:pt x="168431" y="693134"/>
                </a:lnTo>
                <a:lnTo>
                  <a:pt x="131960" y="665263"/>
                </a:lnTo>
                <a:lnTo>
                  <a:pt x="99158" y="633482"/>
                </a:lnTo>
                <a:lnTo>
                  <a:pt x="70393" y="598147"/>
                </a:lnTo>
                <a:lnTo>
                  <a:pt x="46033" y="559615"/>
                </a:lnTo>
                <a:lnTo>
                  <a:pt x="26445" y="518241"/>
                </a:lnTo>
                <a:lnTo>
                  <a:pt x="11998" y="474384"/>
                </a:lnTo>
                <a:lnTo>
                  <a:pt x="3061" y="428399"/>
                </a:lnTo>
                <a:lnTo>
                  <a:pt x="0" y="38064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51176" y="5401055"/>
            <a:ext cx="766572" cy="7924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45307" y="5401055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93364" y="5614657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839"/>
                </a:lnTo>
                <a:lnTo>
                  <a:pt x="26416" y="16408"/>
                </a:lnTo>
                <a:lnTo>
                  <a:pt x="27812" y="18313"/>
                </a:lnTo>
                <a:lnTo>
                  <a:pt x="27889" y="20116"/>
                </a:lnTo>
                <a:lnTo>
                  <a:pt x="28011" y="26627"/>
                </a:lnTo>
                <a:lnTo>
                  <a:pt x="28115" y="207062"/>
                </a:lnTo>
                <a:lnTo>
                  <a:pt x="27940" y="222796"/>
                </a:lnTo>
                <a:lnTo>
                  <a:pt x="27812" y="225450"/>
                </a:lnTo>
                <a:lnTo>
                  <a:pt x="26162" y="227253"/>
                </a:lnTo>
                <a:lnTo>
                  <a:pt x="23241" y="228168"/>
                </a:lnTo>
                <a:lnTo>
                  <a:pt x="0" y="234581"/>
                </a:lnTo>
                <a:lnTo>
                  <a:pt x="889" y="243255"/>
                </a:lnTo>
                <a:lnTo>
                  <a:pt x="40322" y="242768"/>
                </a:lnTo>
                <a:lnTo>
                  <a:pt x="105760" y="242735"/>
                </a:lnTo>
                <a:lnTo>
                  <a:pt x="105283" y="234581"/>
                </a:lnTo>
                <a:lnTo>
                  <a:pt x="85090" y="228523"/>
                </a:lnTo>
                <a:lnTo>
                  <a:pt x="82168" y="227711"/>
                </a:lnTo>
                <a:lnTo>
                  <a:pt x="80772" y="225691"/>
                </a:lnTo>
                <a:lnTo>
                  <a:pt x="80645" y="222453"/>
                </a:lnTo>
                <a:lnTo>
                  <a:pt x="80482" y="215373"/>
                </a:lnTo>
                <a:lnTo>
                  <a:pt x="80359" y="207062"/>
                </a:lnTo>
                <a:lnTo>
                  <a:pt x="80264" y="123964"/>
                </a:lnTo>
                <a:lnTo>
                  <a:pt x="235458" y="123964"/>
                </a:lnTo>
                <a:lnTo>
                  <a:pt x="235458" y="105587"/>
                </a:lnTo>
                <a:lnTo>
                  <a:pt x="80264" y="105587"/>
                </a:lnTo>
                <a:lnTo>
                  <a:pt x="80359" y="33680"/>
                </a:lnTo>
                <a:lnTo>
                  <a:pt x="105791" y="8839"/>
                </a:lnTo>
                <a:lnTo>
                  <a:pt x="104736" y="685"/>
                </a:lnTo>
                <a:lnTo>
                  <a:pt x="53340" y="685"/>
                </a:lnTo>
                <a:lnTo>
                  <a:pt x="25336" y="514"/>
                </a:lnTo>
                <a:lnTo>
                  <a:pt x="0" y="0"/>
                </a:lnTo>
                <a:close/>
              </a:path>
              <a:path w="264160" h="243839">
                <a:moveTo>
                  <a:pt x="105760" y="242735"/>
                </a:moveTo>
                <a:lnTo>
                  <a:pt x="54991" y="242735"/>
                </a:lnTo>
                <a:lnTo>
                  <a:pt x="69107" y="242768"/>
                </a:lnTo>
                <a:lnTo>
                  <a:pt x="105791" y="243255"/>
                </a:lnTo>
                <a:lnTo>
                  <a:pt x="105760" y="242735"/>
                </a:lnTo>
                <a:close/>
              </a:path>
              <a:path w="264160" h="243839">
                <a:moveTo>
                  <a:pt x="235458" y="123964"/>
                </a:moveTo>
                <a:lnTo>
                  <a:pt x="183642" y="123964"/>
                </a:lnTo>
                <a:lnTo>
                  <a:pt x="183546" y="207062"/>
                </a:lnTo>
                <a:lnTo>
                  <a:pt x="183423" y="215373"/>
                </a:lnTo>
                <a:lnTo>
                  <a:pt x="183261" y="222453"/>
                </a:lnTo>
                <a:lnTo>
                  <a:pt x="183134" y="225691"/>
                </a:lnTo>
                <a:lnTo>
                  <a:pt x="181610" y="227711"/>
                </a:lnTo>
                <a:lnTo>
                  <a:pt x="178689" y="228523"/>
                </a:lnTo>
                <a:lnTo>
                  <a:pt x="157987" y="234581"/>
                </a:lnTo>
                <a:lnTo>
                  <a:pt x="158750" y="243255"/>
                </a:lnTo>
                <a:lnTo>
                  <a:pt x="194790" y="242768"/>
                </a:lnTo>
                <a:lnTo>
                  <a:pt x="263621" y="242735"/>
                </a:lnTo>
                <a:lnTo>
                  <a:pt x="263144" y="234581"/>
                </a:lnTo>
                <a:lnTo>
                  <a:pt x="240665" y="228168"/>
                </a:lnTo>
                <a:lnTo>
                  <a:pt x="237617" y="227253"/>
                </a:lnTo>
                <a:lnTo>
                  <a:pt x="235966" y="225450"/>
                </a:lnTo>
                <a:lnTo>
                  <a:pt x="235831" y="222453"/>
                </a:lnTo>
                <a:lnTo>
                  <a:pt x="235672" y="215373"/>
                </a:lnTo>
                <a:lnTo>
                  <a:pt x="235552" y="207062"/>
                </a:lnTo>
                <a:lnTo>
                  <a:pt x="235458" y="123964"/>
                </a:lnTo>
                <a:close/>
              </a:path>
              <a:path w="264160" h="243839">
                <a:moveTo>
                  <a:pt x="263621" y="242735"/>
                </a:moveTo>
                <a:lnTo>
                  <a:pt x="208915" y="242735"/>
                </a:lnTo>
                <a:lnTo>
                  <a:pt x="223557" y="242768"/>
                </a:lnTo>
                <a:lnTo>
                  <a:pt x="263652" y="243255"/>
                </a:lnTo>
                <a:lnTo>
                  <a:pt x="263621" y="242735"/>
                </a:lnTo>
                <a:close/>
              </a:path>
              <a:path w="264160" h="243839">
                <a:moveTo>
                  <a:pt x="157987" y="0"/>
                </a:moveTo>
                <a:lnTo>
                  <a:pt x="158496" y="8839"/>
                </a:lnTo>
                <a:lnTo>
                  <a:pt x="178689" y="14732"/>
                </a:lnTo>
                <a:lnTo>
                  <a:pt x="181610" y="15544"/>
                </a:lnTo>
                <a:lnTo>
                  <a:pt x="183134" y="17335"/>
                </a:lnTo>
                <a:lnTo>
                  <a:pt x="183291" y="21323"/>
                </a:lnTo>
                <a:lnTo>
                  <a:pt x="183427" y="26627"/>
                </a:lnTo>
                <a:lnTo>
                  <a:pt x="183546" y="33680"/>
                </a:lnTo>
                <a:lnTo>
                  <a:pt x="183642" y="105587"/>
                </a:lnTo>
                <a:lnTo>
                  <a:pt x="235458" y="105587"/>
                </a:lnTo>
                <a:lnTo>
                  <a:pt x="235563" y="33680"/>
                </a:lnTo>
                <a:lnTo>
                  <a:pt x="263652" y="8839"/>
                </a:lnTo>
                <a:lnTo>
                  <a:pt x="262949" y="685"/>
                </a:lnTo>
                <a:lnTo>
                  <a:pt x="209931" y="685"/>
                </a:lnTo>
                <a:lnTo>
                  <a:pt x="181959" y="514"/>
                </a:lnTo>
                <a:lnTo>
                  <a:pt x="157987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80" y="514"/>
                </a:lnTo>
                <a:lnTo>
                  <a:pt x="53340" y="685"/>
                </a:lnTo>
                <a:lnTo>
                  <a:pt x="104736" y="685"/>
                </a:lnTo>
                <a:lnTo>
                  <a:pt x="104648" y="0"/>
                </a:lnTo>
                <a:close/>
              </a:path>
              <a:path w="264160" h="243839">
                <a:moveTo>
                  <a:pt x="262890" y="0"/>
                </a:moveTo>
                <a:lnTo>
                  <a:pt x="237839" y="514"/>
                </a:lnTo>
                <a:lnTo>
                  <a:pt x="209931" y="685"/>
                </a:lnTo>
                <a:lnTo>
                  <a:pt x="262949" y="685"/>
                </a:lnTo>
                <a:lnTo>
                  <a:pt x="262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93364" y="5614657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300"/>
                </a:lnTo>
                <a:lnTo>
                  <a:pt x="25336" y="514"/>
                </a:lnTo>
                <a:lnTo>
                  <a:pt x="39004" y="642"/>
                </a:lnTo>
                <a:lnTo>
                  <a:pt x="53340" y="685"/>
                </a:lnTo>
                <a:lnTo>
                  <a:pt x="67893" y="642"/>
                </a:lnTo>
                <a:lnTo>
                  <a:pt x="81280" y="514"/>
                </a:lnTo>
                <a:lnTo>
                  <a:pt x="93523" y="300"/>
                </a:lnTo>
                <a:lnTo>
                  <a:pt x="104648" y="0"/>
                </a:lnTo>
                <a:lnTo>
                  <a:pt x="105791" y="8839"/>
                </a:lnTo>
                <a:lnTo>
                  <a:pt x="85090" y="14732"/>
                </a:lnTo>
                <a:lnTo>
                  <a:pt x="82168" y="15544"/>
                </a:lnTo>
                <a:lnTo>
                  <a:pt x="80772" y="17335"/>
                </a:lnTo>
                <a:lnTo>
                  <a:pt x="80264" y="49415"/>
                </a:lnTo>
                <a:lnTo>
                  <a:pt x="80264" y="105587"/>
                </a:lnTo>
                <a:lnTo>
                  <a:pt x="183642" y="105587"/>
                </a:lnTo>
                <a:lnTo>
                  <a:pt x="183642" y="49415"/>
                </a:lnTo>
                <a:lnTo>
                  <a:pt x="178689" y="14732"/>
                </a:lnTo>
                <a:lnTo>
                  <a:pt x="158496" y="8839"/>
                </a:lnTo>
                <a:lnTo>
                  <a:pt x="157987" y="0"/>
                </a:lnTo>
                <a:lnTo>
                  <a:pt x="169461" y="300"/>
                </a:lnTo>
                <a:lnTo>
                  <a:pt x="181959" y="514"/>
                </a:lnTo>
                <a:lnTo>
                  <a:pt x="195456" y="642"/>
                </a:lnTo>
                <a:lnTo>
                  <a:pt x="209931" y="685"/>
                </a:lnTo>
                <a:lnTo>
                  <a:pt x="224242" y="642"/>
                </a:lnTo>
                <a:lnTo>
                  <a:pt x="237839" y="514"/>
                </a:lnTo>
                <a:lnTo>
                  <a:pt x="250721" y="300"/>
                </a:lnTo>
                <a:lnTo>
                  <a:pt x="262890" y="0"/>
                </a:lnTo>
                <a:lnTo>
                  <a:pt x="263652" y="8839"/>
                </a:lnTo>
                <a:lnTo>
                  <a:pt x="235481" y="41802"/>
                </a:lnTo>
                <a:lnTo>
                  <a:pt x="235458" y="50101"/>
                </a:lnTo>
                <a:lnTo>
                  <a:pt x="235458" y="188290"/>
                </a:lnTo>
                <a:lnTo>
                  <a:pt x="237617" y="227253"/>
                </a:lnTo>
                <a:lnTo>
                  <a:pt x="263144" y="234581"/>
                </a:lnTo>
                <a:lnTo>
                  <a:pt x="263652" y="243255"/>
                </a:lnTo>
                <a:lnTo>
                  <a:pt x="250938" y="243029"/>
                </a:lnTo>
                <a:lnTo>
                  <a:pt x="237569" y="242866"/>
                </a:lnTo>
                <a:lnTo>
                  <a:pt x="223557" y="242768"/>
                </a:lnTo>
                <a:lnTo>
                  <a:pt x="208915" y="242735"/>
                </a:lnTo>
                <a:lnTo>
                  <a:pt x="194790" y="242768"/>
                </a:lnTo>
                <a:lnTo>
                  <a:pt x="181737" y="242866"/>
                </a:lnTo>
                <a:lnTo>
                  <a:pt x="169731" y="243029"/>
                </a:lnTo>
                <a:lnTo>
                  <a:pt x="158750" y="243255"/>
                </a:lnTo>
                <a:lnTo>
                  <a:pt x="157987" y="234581"/>
                </a:lnTo>
                <a:lnTo>
                  <a:pt x="178689" y="228523"/>
                </a:lnTo>
                <a:lnTo>
                  <a:pt x="181610" y="227711"/>
                </a:lnTo>
                <a:lnTo>
                  <a:pt x="183134" y="225691"/>
                </a:lnTo>
                <a:lnTo>
                  <a:pt x="183642" y="188290"/>
                </a:lnTo>
                <a:lnTo>
                  <a:pt x="183642" y="123964"/>
                </a:lnTo>
                <a:lnTo>
                  <a:pt x="80264" y="123964"/>
                </a:lnTo>
                <a:lnTo>
                  <a:pt x="80264" y="188290"/>
                </a:lnTo>
                <a:lnTo>
                  <a:pt x="82168" y="227711"/>
                </a:lnTo>
                <a:lnTo>
                  <a:pt x="85090" y="228523"/>
                </a:lnTo>
                <a:lnTo>
                  <a:pt x="105283" y="234581"/>
                </a:lnTo>
                <a:lnTo>
                  <a:pt x="105791" y="243255"/>
                </a:lnTo>
                <a:lnTo>
                  <a:pt x="94531" y="243029"/>
                </a:lnTo>
                <a:lnTo>
                  <a:pt x="82296" y="242866"/>
                </a:lnTo>
                <a:lnTo>
                  <a:pt x="69107" y="242768"/>
                </a:lnTo>
                <a:lnTo>
                  <a:pt x="54991" y="242735"/>
                </a:lnTo>
                <a:lnTo>
                  <a:pt x="40322" y="242768"/>
                </a:lnTo>
                <a:lnTo>
                  <a:pt x="26416" y="242866"/>
                </a:lnTo>
                <a:lnTo>
                  <a:pt x="13271" y="243029"/>
                </a:lnTo>
                <a:lnTo>
                  <a:pt x="889" y="243255"/>
                </a:lnTo>
                <a:lnTo>
                  <a:pt x="0" y="234581"/>
                </a:lnTo>
                <a:lnTo>
                  <a:pt x="28114" y="207148"/>
                </a:lnTo>
                <a:lnTo>
                  <a:pt x="28193" y="188290"/>
                </a:lnTo>
                <a:lnTo>
                  <a:pt x="28193" y="50101"/>
                </a:lnTo>
                <a:lnTo>
                  <a:pt x="508" y="883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01001" y="5215001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644"/>
                </a:moveTo>
                <a:lnTo>
                  <a:pt x="2782" y="332899"/>
                </a:lnTo>
                <a:lnTo>
                  <a:pt x="10907" y="286924"/>
                </a:lnTo>
                <a:lnTo>
                  <a:pt x="24038" y="243074"/>
                </a:lnTo>
                <a:lnTo>
                  <a:pt x="41843" y="201707"/>
                </a:lnTo>
                <a:lnTo>
                  <a:pt x="63985" y="163180"/>
                </a:lnTo>
                <a:lnTo>
                  <a:pt x="90131" y="127848"/>
                </a:lnTo>
                <a:lnTo>
                  <a:pt x="119944" y="96070"/>
                </a:lnTo>
                <a:lnTo>
                  <a:pt x="153092" y="68202"/>
                </a:lnTo>
                <a:lnTo>
                  <a:pt x="189239" y="44601"/>
                </a:lnTo>
                <a:lnTo>
                  <a:pt x="228050" y="25623"/>
                </a:lnTo>
                <a:lnTo>
                  <a:pt x="269191" y="11626"/>
                </a:lnTo>
                <a:lnTo>
                  <a:pt x="312327" y="2965"/>
                </a:lnTo>
                <a:lnTo>
                  <a:pt x="357124" y="0"/>
                </a:lnTo>
                <a:lnTo>
                  <a:pt x="401922" y="2965"/>
                </a:lnTo>
                <a:lnTo>
                  <a:pt x="445064" y="11626"/>
                </a:lnTo>
                <a:lnTo>
                  <a:pt x="486214" y="25623"/>
                </a:lnTo>
                <a:lnTo>
                  <a:pt x="525037" y="44601"/>
                </a:lnTo>
                <a:lnTo>
                  <a:pt x="561197" y="68202"/>
                </a:lnTo>
                <a:lnTo>
                  <a:pt x="594359" y="96070"/>
                </a:lnTo>
                <a:lnTo>
                  <a:pt x="624187" y="127848"/>
                </a:lnTo>
                <a:lnTo>
                  <a:pt x="650347" y="163180"/>
                </a:lnTo>
                <a:lnTo>
                  <a:pt x="672503" y="201707"/>
                </a:lnTo>
                <a:lnTo>
                  <a:pt x="690318" y="243074"/>
                </a:lnTo>
                <a:lnTo>
                  <a:pt x="703459" y="286924"/>
                </a:lnTo>
                <a:lnTo>
                  <a:pt x="711590" y="332899"/>
                </a:lnTo>
                <a:lnTo>
                  <a:pt x="714375" y="380644"/>
                </a:lnTo>
                <a:lnTo>
                  <a:pt x="711590" y="428397"/>
                </a:lnTo>
                <a:lnTo>
                  <a:pt x="703459" y="474380"/>
                </a:lnTo>
                <a:lnTo>
                  <a:pt x="690318" y="518236"/>
                </a:lnTo>
                <a:lnTo>
                  <a:pt x="672503" y="559609"/>
                </a:lnTo>
                <a:lnTo>
                  <a:pt x="650347" y="598142"/>
                </a:lnTo>
                <a:lnTo>
                  <a:pt x="624187" y="633477"/>
                </a:lnTo>
                <a:lnTo>
                  <a:pt x="594359" y="665259"/>
                </a:lnTo>
                <a:lnTo>
                  <a:pt x="561197" y="693130"/>
                </a:lnTo>
                <a:lnTo>
                  <a:pt x="525037" y="716734"/>
                </a:lnTo>
                <a:lnTo>
                  <a:pt x="486214" y="735714"/>
                </a:lnTo>
                <a:lnTo>
                  <a:pt x="445064" y="749712"/>
                </a:lnTo>
                <a:lnTo>
                  <a:pt x="401922" y="758373"/>
                </a:lnTo>
                <a:lnTo>
                  <a:pt x="357124" y="761339"/>
                </a:lnTo>
                <a:lnTo>
                  <a:pt x="312327" y="758373"/>
                </a:lnTo>
                <a:lnTo>
                  <a:pt x="269191" y="749712"/>
                </a:lnTo>
                <a:lnTo>
                  <a:pt x="228050" y="735714"/>
                </a:lnTo>
                <a:lnTo>
                  <a:pt x="189239" y="716734"/>
                </a:lnTo>
                <a:lnTo>
                  <a:pt x="153092" y="693130"/>
                </a:lnTo>
                <a:lnTo>
                  <a:pt x="119944" y="665259"/>
                </a:lnTo>
                <a:lnTo>
                  <a:pt x="90131" y="633477"/>
                </a:lnTo>
                <a:lnTo>
                  <a:pt x="63985" y="598142"/>
                </a:lnTo>
                <a:lnTo>
                  <a:pt x="41843" y="559609"/>
                </a:lnTo>
                <a:lnTo>
                  <a:pt x="24038" y="518236"/>
                </a:lnTo>
                <a:lnTo>
                  <a:pt x="10907" y="474380"/>
                </a:lnTo>
                <a:lnTo>
                  <a:pt x="2782" y="428397"/>
                </a:lnTo>
                <a:lnTo>
                  <a:pt x="0" y="38064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69123" y="5257800"/>
            <a:ext cx="611124" cy="7924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07807" y="5257800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12075" y="5471795"/>
            <a:ext cx="108330" cy="2432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12075" y="547179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13"/>
                </a:lnTo>
                <a:lnTo>
                  <a:pt x="25447" y="507"/>
                </a:lnTo>
                <a:lnTo>
                  <a:pt x="39129" y="607"/>
                </a:lnTo>
                <a:lnTo>
                  <a:pt x="53467" y="634"/>
                </a:lnTo>
                <a:lnTo>
                  <a:pt x="68135" y="607"/>
                </a:lnTo>
                <a:lnTo>
                  <a:pt x="82042" y="507"/>
                </a:lnTo>
                <a:lnTo>
                  <a:pt x="95186" y="313"/>
                </a:lnTo>
                <a:lnTo>
                  <a:pt x="107569" y="0"/>
                </a:lnTo>
                <a:lnTo>
                  <a:pt x="108330" y="8889"/>
                </a:lnTo>
                <a:lnTo>
                  <a:pt x="85217" y="15239"/>
                </a:lnTo>
                <a:lnTo>
                  <a:pt x="82423" y="15874"/>
                </a:lnTo>
                <a:lnTo>
                  <a:pt x="80899" y="17652"/>
                </a:lnTo>
                <a:lnTo>
                  <a:pt x="80645" y="20446"/>
                </a:lnTo>
                <a:lnTo>
                  <a:pt x="80518" y="24637"/>
                </a:lnTo>
                <a:lnTo>
                  <a:pt x="80391" y="29082"/>
                </a:lnTo>
                <a:lnTo>
                  <a:pt x="80391" y="33908"/>
                </a:lnTo>
                <a:lnTo>
                  <a:pt x="80391" y="38734"/>
                </a:lnTo>
                <a:lnTo>
                  <a:pt x="80264" y="43814"/>
                </a:lnTo>
                <a:lnTo>
                  <a:pt x="80264" y="49402"/>
                </a:lnTo>
                <a:lnTo>
                  <a:pt x="80264" y="188277"/>
                </a:lnTo>
                <a:lnTo>
                  <a:pt x="80264" y="195211"/>
                </a:lnTo>
                <a:lnTo>
                  <a:pt x="80391" y="201510"/>
                </a:lnTo>
                <a:lnTo>
                  <a:pt x="80391" y="207175"/>
                </a:lnTo>
                <a:lnTo>
                  <a:pt x="80391" y="212839"/>
                </a:lnTo>
                <a:lnTo>
                  <a:pt x="80518" y="217931"/>
                </a:lnTo>
                <a:lnTo>
                  <a:pt x="80645" y="222440"/>
                </a:lnTo>
                <a:lnTo>
                  <a:pt x="80772" y="225437"/>
                </a:lnTo>
                <a:lnTo>
                  <a:pt x="82676" y="227469"/>
                </a:lnTo>
                <a:lnTo>
                  <a:pt x="86486" y="228511"/>
                </a:lnTo>
                <a:lnTo>
                  <a:pt x="107823" y="234568"/>
                </a:lnTo>
                <a:lnTo>
                  <a:pt x="108330" y="243243"/>
                </a:lnTo>
                <a:lnTo>
                  <a:pt x="95996" y="243017"/>
                </a:lnTo>
                <a:lnTo>
                  <a:pt x="82994" y="242854"/>
                </a:lnTo>
                <a:lnTo>
                  <a:pt x="69326" y="242755"/>
                </a:lnTo>
                <a:lnTo>
                  <a:pt x="54991" y="242722"/>
                </a:lnTo>
                <a:lnTo>
                  <a:pt x="40251" y="242755"/>
                </a:lnTo>
                <a:lnTo>
                  <a:pt x="26320" y="242854"/>
                </a:lnTo>
                <a:lnTo>
                  <a:pt x="13200" y="243017"/>
                </a:lnTo>
                <a:lnTo>
                  <a:pt x="889" y="243243"/>
                </a:lnTo>
                <a:lnTo>
                  <a:pt x="0" y="234568"/>
                </a:lnTo>
                <a:lnTo>
                  <a:pt x="23241" y="228155"/>
                </a:lnTo>
                <a:lnTo>
                  <a:pt x="26161" y="227355"/>
                </a:lnTo>
                <a:lnTo>
                  <a:pt x="27685" y="225551"/>
                </a:lnTo>
                <a:lnTo>
                  <a:pt x="27940" y="222783"/>
                </a:lnTo>
                <a:lnTo>
                  <a:pt x="28067" y="218160"/>
                </a:lnTo>
                <a:lnTo>
                  <a:pt x="28194" y="212991"/>
                </a:lnTo>
                <a:lnTo>
                  <a:pt x="28194" y="207263"/>
                </a:lnTo>
                <a:lnTo>
                  <a:pt x="28321" y="201548"/>
                </a:lnTo>
                <a:lnTo>
                  <a:pt x="28321" y="39115"/>
                </a:lnTo>
                <a:lnTo>
                  <a:pt x="28194" y="34289"/>
                </a:lnTo>
                <a:lnTo>
                  <a:pt x="28194" y="29590"/>
                </a:lnTo>
                <a:lnTo>
                  <a:pt x="28067" y="25272"/>
                </a:lnTo>
                <a:lnTo>
                  <a:pt x="27940" y="21335"/>
                </a:lnTo>
                <a:lnTo>
                  <a:pt x="27813" y="18287"/>
                </a:lnTo>
                <a:lnTo>
                  <a:pt x="26416" y="16382"/>
                </a:lnTo>
                <a:lnTo>
                  <a:pt x="23749" y="15620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95971" y="2769107"/>
            <a:ext cx="277368" cy="31744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95971" y="2769107"/>
            <a:ext cx="277368" cy="22799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95971" y="2769107"/>
            <a:ext cx="277368" cy="13853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5971" y="2769107"/>
            <a:ext cx="277368" cy="4907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64379" y="2769107"/>
            <a:ext cx="323088" cy="23942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68823" y="1912620"/>
            <a:ext cx="2863596" cy="2346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64379" y="2769107"/>
            <a:ext cx="323088" cy="14996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64379" y="2769107"/>
            <a:ext cx="323088" cy="6050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52727" y="1912620"/>
            <a:ext cx="1312163" cy="32506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52727" y="1912620"/>
            <a:ext cx="1312163" cy="23561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5648" y="986027"/>
            <a:ext cx="4677156" cy="3032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52727" y="1912620"/>
            <a:ext cx="1312163" cy="14615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52727" y="1912620"/>
            <a:ext cx="1312163" cy="5669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57371" y="243840"/>
            <a:ext cx="1703831" cy="98602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568953" y="322834"/>
            <a:ext cx="1214755" cy="64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ts val="242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Data</a:t>
            </a:r>
            <a:endParaRPr sz="2100">
              <a:latin typeface="Constantia"/>
              <a:cs typeface="Constantia"/>
            </a:endParaRPr>
          </a:p>
          <a:p>
            <a:pPr algn="ctr">
              <a:lnSpc>
                <a:spcPts val="2420"/>
              </a:lnSpc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Struct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sz="2100" spc="-4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21080" y="1263396"/>
            <a:ext cx="1632204" cy="7513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232103" y="1396110"/>
            <a:ext cx="10858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Primitive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99360" y="2125979"/>
            <a:ext cx="1382267" cy="7513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11170" y="2258695"/>
            <a:ext cx="3657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Int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99360" y="3019044"/>
            <a:ext cx="1382267" cy="75285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898394" y="3153283"/>
            <a:ext cx="5835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Char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99360" y="3913632"/>
            <a:ext cx="1382267" cy="7528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884677" y="4047870"/>
            <a:ext cx="6108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Float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499360" y="4808220"/>
            <a:ext cx="1464564" cy="7528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59710" y="4942458"/>
            <a:ext cx="8699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2100" spc="-3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661659" y="1170432"/>
            <a:ext cx="1575815" cy="9860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873241" y="1249807"/>
            <a:ext cx="1085850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203835">
              <a:lnSpc>
                <a:spcPts val="2320"/>
              </a:lnSpc>
              <a:spcBef>
                <a:spcPts val="340"/>
              </a:spcBef>
            </a:pP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Non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-  Pr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100" spc="-45" dirty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393691" y="2119883"/>
            <a:ext cx="1411224" cy="7528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708016" y="2253437"/>
            <a:ext cx="76390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Linear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823459" y="3019044"/>
            <a:ext cx="1380743" cy="75285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133847" y="3153283"/>
            <a:ext cx="7620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Ar</a:t>
            </a:r>
            <a:r>
              <a:rPr sz="2100" spc="-40" dirty="0">
                <a:solidFill>
                  <a:srgbClr val="FFFFFF"/>
                </a:solidFill>
                <a:latin typeface="Constantia"/>
                <a:cs typeface="Constantia"/>
              </a:rPr>
              <a:t>ra</a:t>
            </a:r>
            <a:r>
              <a:rPr sz="2100" spc="-30" dirty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823459" y="3913632"/>
            <a:ext cx="1380743" cy="7528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135371" y="4047870"/>
            <a:ext cx="7588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Stac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823459" y="4808220"/>
            <a:ext cx="1484376" cy="75285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062220" y="4942458"/>
            <a:ext cx="9086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Q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eues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225283" y="2028444"/>
            <a:ext cx="1382268" cy="98602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535418" y="2107184"/>
            <a:ext cx="763270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23189">
              <a:lnSpc>
                <a:spcPts val="2320"/>
              </a:lnSpc>
              <a:spcBef>
                <a:spcPts val="340"/>
              </a:spcBef>
            </a:pP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Non 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Linear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609331" y="2906267"/>
            <a:ext cx="1456944" cy="75133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877682" y="3039617"/>
            <a:ext cx="8509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sz="2100" spc="-3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aphs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609331" y="3800855"/>
            <a:ext cx="1380744" cy="7513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982839" y="3934205"/>
            <a:ext cx="6343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2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100" spc="-4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ees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609331" y="4602479"/>
            <a:ext cx="1380744" cy="98602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889875" y="4682185"/>
            <a:ext cx="821690" cy="64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42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Lin</a:t>
            </a:r>
            <a:r>
              <a:rPr sz="2100" spc="-45" dirty="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endParaRPr sz="2100">
              <a:latin typeface="Constantia"/>
              <a:cs typeface="Constantia"/>
            </a:endParaRPr>
          </a:p>
          <a:p>
            <a:pPr algn="ctr">
              <a:lnSpc>
                <a:spcPts val="2420"/>
              </a:lnSpc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lists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609331" y="5590032"/>
            <a:ext cx="1380744" cy="7513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023986" y="5723331"/>
            <a:ext cx="5518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30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iles</a:t>
            </a:r>
            <a:endParaRPr sz="21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8824" y="2119883"/>
            <a:ext cx="6705600" cy="1562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79298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Search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1871520"/>
            <a:ext cx="5198745" cy="2009139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spc="-5" dirty="0">
                <a:latin typeface="Constantia"/>
                <a:cs typeface="Constantia"/>
              </a:rPr>
              <a:t>The value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44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any </a:t>
            </a:r>
            <a:r>
              <a:rPr sz="2400" spc="-5" dirty="0">
                <a:latin typeface="Constantia"/>
                <a:cs typeface="Constantia"/>
              </a:rPr>
              <a:t>node,</a:t>
            </a:r>
            <a:endParaRPr sz="2400">
              <a:latin typeface="Constantia"/>
              <a:cs typeface="Constantia"/>
            </a:endParaRPr>
          </a:p>
          <a:p>
            <a:pPr marL="789305" indent="-229235">
              <a:lnSpc>
                <a:spcPct val="100000"/>
              </a:lnSpc>
              <a:spcBef>
                <a:spcPts val="509"/>
              </a:spcBef>
              <a:buClr>
                <a:srgbClr val="009DD9"/>
              </a:buClr>
              <a:buSzPct val="70000"/>
              <a:buFont typeface="Arial"/>
              <a:buChar char="•"/>
              <a:tabLst>
                <a:tab pos="789305" algn="l"/>
                <a:tab pos="789940" algn="l"/>
              </a:tabLst>
            </a:pPr>
            <a:r>
              <a:rPr sz="2000" spc="-10" dirty="0">
                <a:latin typeface="Constantia"/>
                <a:cs typeface="Constantia"/>
              </a:rPr>
              <a:t>Greater </a:t>
            </a:r>
            <a:r>
              <a:rPr sz="2000" spc="-5" dirty="0">
                <a:latin typeface="Constantia"/>
                <a:cs typeface="Constantia"/>
              </a:rPr>
              <a:t>than every value in </a:t>
            </a:r>
            <a:r>
              <a:rPr sz="2000" dirty="0">
                <a:latin typeface="Constantia"/>
                <a:cs typeface="Constantia"/>
              </a:rPr>
              <a:t>left</a:t>
            </a:r>
            <a:r>
              <a:rPr sz="2000" spc="1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subtree</a:t>
            </a:r>
            <a:endParaRPr sz="2000">
              <a:latin typeface="Constantia"/>
              <a:cs typeface="Constantia"/>
            </a:endParaRPr>
          </a:p>
          <a:p>
            <a:pPr marL="789305" indent="-229235">
              <a:lnSpc>
                <a:spcPct val="100000"/>
              </a:lnSpc>
              <a:spcBef>
                <a:spcPts val="480"/>
              </a:spcBef>
              <a:buClr>
                <a:srgbClr val="009DD9"/>
              </a:buClr>
              <a:buSzPct val="70000"/>
              <a:buFont typeface="Arial"/>
              <a:buChar char="•"/>
              <a:tabLst>
                <a:tab pos="789305" algn="l"/>
                <a:tab pos="789940" algn="l"/>
              </a:tabLst>
            </a:pPr>
            <a:r>
              <a:rPr sz="2000" dirty="0">
                <a:latin typeface="Constantia"/>
                <a:cs typeface="Constantia"/>
              </a:rPr>
              <a:t>Smaller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than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every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value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right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subtree</a:t>
            </a:r>
            <a:endParaRPr sz="2000">
              <a:latin typeface="Constantia"/>
              <a:cs typeface="Constantia"/>
            </a:endParaRPr>
          </a:p>
          <a:p>
            <a:pPr marL="390525" indent="-287020">
              <a:lnSpc>
                <a:spcPct val="100000"/>
              </a:lnSpc>
              <a:spcBef>
                <a:spcPts val="545"/>
              </a:spcBef>
              <a:buClr>
                <a:srgbClr val="0E6EC5"/>
              </a:buClr>
              <a:buSzPct val="85416"/>
              <a:buFont typeface="Arial"/>
              <a:buChar char="–"/>
              <a:tabLst>
                <a:tab pos="390525" algn="l"/>
                <a:tab pos="391160" algn="l"/>
              </a:tabLst>
            </a:pPr>
            <a:r>
              <a:rPr sz="2400" spc="-5" dirty="0">
                <a:latin typeface="Constantia"/>
                <a:cs typeface="Constantia"/>
              </a:rPr>
              <a:t>Example</a:t>
            </a:r>
            <a:endParaRPr sz="2400">
              <a:latin typeface="Constantia"/>
              <a:cs typeface="Constantia"/>
            </a:endParaRPr>
          </a:p>
          <a:p>
            <a:pPr marL="789305" lvl="1" indent="-229235">
              <a:lnSpc>
                <a:spcPct val="100000"/>
              </a:lnSpc>
              <a:spcBef>
                <a:spcPts val="509"/>
              </a:spcBef>
              <a:buClr>
                <a:srgbClr val="009DD9"/>
              </a:buClr>
              <a:buSzPct val="70000"/>
              <a:buFont typeface="Arial"/>
              <a:buChar char="•"/>
              <a:tabLst>
                <a:tab pos="789305" algn="l"/>
                <a:tab pos="789940" algn="l"/>
              </a:tabLst>
            </a:pPr>
            <a:r>
              <a:rPr sz="2000" dirty="0">
                <a:latin typeface="Constantia"/>
                <a:cs typeface="Constantia"/>
              </a:rPr>
              <a:t>Y &gt;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X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0594" y="3915536"/>
            <a:ext cx="8115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9DD9"/>
              </a:buClr>
              <a:buSzPct val="700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onstantia"/>
                <a:cs typeface="Constantia"/>
              </a:rPr>
              <a:t>Y &lt;</a:t>
            </a:r>
            <a:r>
              <a:rPr sz="2000" spc="-1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Z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86123" y="3500373"/>
            <a:ext cx="1238250" cy="889000"/>
          </a:xfrm>
          <a:custGeom>
            <a:avLst/>
            <a:gdLst/>
            <a:ahLst/>
            <a:cxnLst/>
            <a:rect l="l" t="t" r="r" b="b"/>
            <a:pathLst>
              <a:path w="1238250" h="889000">
                <a:moveTo>
                  <a:pt x="0" y="444500"/>
                </a:moveTo>
                <a:lnTo>
                  <a:pt x="2530" y="404060"/>
                </a:lnTo>
                <a:lnTo>
                  <a:pt x="9976" y="364633"/>
                </a:lnTo>
                <a:lnTo>
                  <a:pt x="22119" y="326378"/>
                </a:lnTo>
                <a:lnTo>
                  <a:pt x="38739" y="289450"/>
                </a:lnTo>
                <a:lnTo>
                  <a:pt x="59619" y="254008"/>
                </a:lnTo>
                <a:lnTo>
                  <a:pt x="84539" y="220208"/>
                </a:lnTo>
                <a:lnTo>
                  <a:pt x="113281" y="188208"/>
                </a:lnTo>
                <a:lnTo>
                  <a:pt x="145626" y="158166"/>
                </a:lnTo>
                <a:lnTo>
                  <a:pt x="181355" y="130238"/>
                </a:lnTo>
                <a:lnTo>
                  <a:pt x="220250" y="104582"/>
                </a:lnTo>
                <a:lnTo>
                  <a:pt x="262092" y="81355"/>
                </a:lnTo>
                <a:lnTo>
                  <a:pt x="306662" y="60715"/>
                </a:lnTo>
                <a:lnTo>
                  <a:pt x="353742" y="42818"/>
                </a:lnTo>
                <a:lnTo>
                  <a:pt x="403112" y="27823"/>
                </a:lnTo>
                <a:lnTo>
                  <a:pt x="454554" y="15886"/>
                </a:lnTo>
                <a:lnTo>
                  <a:pt x="507849" y="7165"/>
                </a:lnTo>
                <a:lnTo>
                  <a:pt x="562779" y="1817"/>
                </a:lnTo>
                <a:lnTo>
                  <a:pt x="619125" y="0"/>
                </a:lnTo>
                <a:lnTo>
                  <a:pt x="675489" y="1817"/>
                </a:lnTo>
                <a:lnTo>
                  <a:pt x="730433" y="7165"/>
                </a:lnTo>
                <a:lnTo>
                  <a:pt x="783739" y="15886"/>
                </a:lnTo>
                <a:lnTo>
                  <a:pt x="835189" y="27823"/>
                </a:lnTo>
                <a:lnTo>
                  <a:pt x="884563" y="42818"/>
                </a:lnTo>
                <a:lnTo>
                  <a:pt x="931643" y="60715"/>
                </a:lnTo>
                <a:lnTo>
                  <a:pt x="976212" y="81355"/>
                </a:lnTo>
                <a:lnTo>
                  <a:pt x="1018051" y="104582"/>
                </a:lnTo>
                <a:lnTo>
                  <a:pt x="1056941" y="130238"/>
                </a:lnTo>
                <a:lnTo>
                  <a:pt x="1092665" y="158166"/>
                </a:lnTo>
                <a:lnTo>
                  <a:pt x="1125003" y="188208"/>
                </a:lnTo>
                <a:lnTo>
                  <a:pt x="1153738" y="220208"/>
                </a:lnTo>
                <a:lnTo>
                  <a:pt x="1178651" y="254008"/>
                </a:lnTo>
                <a:lnTo>
                  <a:pt x="1199524" y="289450"/>
                </a:lnTo>
                <a:lnTo>
                  <a:pt x="1216139" y="326378"/>
                </a:lnTo>
                <a:lnTo>
                  <a:pt x="1228277" y="364633"/>
                </a:lnTo>
                <a:lnTo>
                  <a:pt x="1235720" y="404060"/>
                </a:lnTo>
                <a:lnTo>
                  <a:pt x="1238250" y="444500"/>
                </a:lnTo>
                <a:lnTo>
                  <a:pt x="1235720" y="484958"/>
                </a:lnTo>
                <a:lnTo>
                  <a:pt x="1228277" y="524399"/>
                </a:lnTo>
                <a:lnTo>
                  <a:pt x="1216139" y="562665"/>
                </a:lnTo>
                <a:lnTo>
                  <a:pt x="1199524" y="599600"/>
                </a:lnTo>
                <a:lnTo>
                  <a:pt x="1178651" y="635046"/>
                </a:lnTo>
                <a:lnTo>
                  <a:pt x="1153738" y="668847"/>
                </a:lnTo>
                <a:lnTo>
                  <a:pt x="1125003" y="700846"/>
                </a:lnTo>
                <a:lnTo>
                  <a:pt x="1092665" y="730885"/>
                </a:lnTo>
                <a:lnTo>
                  <a:pt x="1056941" y="758809"/>
                </a:lnTo>
                <a:lnTo>
                  <a:pt x="1018051" y="784459"/>
                </a:lnTo>
                <a:lnTo>
                  <a:pt x="976212" y="807679"/>
                </a:lnTo>
                <a:lnTo>
                  <a:pt x="931643" y="828312"/>
                </a:lnTo>
                <a:lnTo>
                  <a:pt x="884563" y="846202"/>
                </a:lnTo>
                <a:lnTo>
                  <a:pt x="835189" y="861191"/>
                </a:lnTo>
                <a:lnTo>
                  <a:pt x="783739" y="873122"/>
                </a:lnTo>
                <a:lnTo>
                  <a:pt x="730433" y="881838"/>
                </a:lnTo>
                <a:lnTo>
                  <a:pt x="675489" y="887183"/>
                </a:lnTo>
                <a:lnTo>
                  <a:pt x="619125" y="889000"/>
                </a:lnTo>
                <a:lnTo>
                  <a:pt x="562779" y="887183"/>
                </a:lnTo>
                <a:lnTo>
                  <a:pt x="507849" y="881838"/>
                </a:lnTo>
                <a:lnTo>
                  <a:pt x="454554" y="873122"/>
                </a:lnTo>
                <a:lnTo>
                  <a:pt x="403112" y="861191"/>
                </a:lnTo>
                <a:lnTo>
                  <a:pt x="353742" y="846202"/>
                </a:lnTo>
                <a:lnTo>
                  <a:pt x="306662" y="828312"/>
                </a:lnTo>
                <a:lnTo>
                  <a:pt x="262092" y="807679"/>
                </a:lnTo>
                <a:lnTo>
                  <a:pt x="220250" y="784459"/>
                </a:lnTo>
                <a:lnTo>
                  <a:pt x="181355" y="758809"/>
                </a:lnTo>
                <a:lnTo>
                  <a:pt x="145626" y="730885"/>
                </a:lnTo>
                <a:lnTo>
                  <a:pt x="113281" y="700846"/>
                </a:lnTo>
                <a:lnTo>
                  <a:pt x="84539" y="668847"/>
                </a:lnTo>
                <a:lnTo>
                  <a:pt x="59619" y="635046"/>
                </a:lnTo>
                <a:lnTo>
                  <a:pt x="38739" y="599600"/>
                </a:lnTo>
                <a:lnTo>
                  <a:pt x="22119" y="562665"/>
                </a:lnTo>
                <a:lnTo>
                  <a:pt x="9976" y="524399"/>
                </a:lnTo>
                <a:lnTo>
                  <a:pt x="2530" y="484958"/>
                </a:lnTo>
                <a:lnTo>
                  <a:pt x="0" y="444500"/>
                </a:lnTo>
                <a:close/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11828" y="3527552"/>
            <a:ext cx="3873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endParaRPr sz="4800">
              <a:latin typeface="Constantia"/>
              <a:cs typeface="Constant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57500" y="5215001"/>
            <a:ext cx="1238250" cy="889000"/>
          </a:xfrm>
          <a:custGeom>
            <a:avLst/>
            <a:gdLst/>
            <a:ahLst/>
            <a:cxnLst/>
            <a:rect l="l" t="t" r="r" b="b"/>
            <a:pathLst>
              <a:path w="1238250" h="889000">
                <a:moveTo>
                  <a:pt x="0" y="444449"/>
                </a:moveTo>
                <a:lnTo>
                  <a:pt x="2530" y="403998"/>
                </a:lnTo>
                <a:lnTo>
                  <a:pt x="9976" y="364564"/>
                </a:lnTo>
                <a:lnTo>
                  <a:pt x="22119" y="326304"/>
                </a:lnTo>
                <a:lnTo>
                  <a:pt x="38739" y="289375"/>
                </a:lnTo>
                <a:lnTo>
                  <a:pt x="59619" y="253933"/>
                </a:lnTo>
                <a:lnTo>
                  <a:pt x="84539" y="220137"/>
                </a:lnTo>
                <a:lnTo>
                  <a:pt x="113281" y="188141"/>
                </a:lnTo>
                <a:lnTo>
                  <a:pt x="145626" y="158105"/>
                </a:lnTo>
                <a:lnTo>
                  <a:pt x="181356" y="130184"/>
                </a:lnTo>
                <a:lnTo>
                  <a:pt x="220250" y="104536"/>
                </a:lnTo>
                <a:lnTo>
                  <a:pt x="262092" y="81317"/>
                </a:lnTo>
                <a:lnTo>
                  <a:pt x="306662" y="60685"/>
                </a:lnTo>
                <a:lnTo>
                  <a:pt x="353742" y="42796"/>
                </a:lnTo>
                <a:lnTo>
                  <a:pt x="403112" y="27808"/>
                </a:lnTo>
                <a:lnTo>
                  <a:pt x="454554" y="15877"/>
                </a:lnTo>
                <a:lnTo>
                  <a:pt x="507849" y="7161"/>
                </a:lnTo>
                <a:lnTo>
                  <a:pt x="562779" y="1816"/>
                </a:lnTo>
                <a:lnTo>
                  <a:pt x="619125" y="0"/>
                </a:lnTo>
                <a:lnTo>
                  <a:pt x="675470" y="1816"/>
                </a:lnTo>
                <a:lnTo>
                  <a:pt x="730400" y="7161"/>
                </a:lnTo>
                <a:lnTo>
                  <a:pt x="783695" y="15877"/>
                </a:lnTo>
                <a:lnTo>
                  <a:pt x="835137" y="27808"/>
                </a:lnTo>
                <a:lnTo>
                  <a:pt x="884507" y="42796"/>
                </a:lnTo>
                <a:lnTo>
                  <a:pt x="931587" y="60685"/>
                </a:lnTo>
                <a:lnTo>
                  <a:pt x="976157" y="81317"/>
                </a:lnTo>
                <a:lnTo>
                  <a:pt x="1017999" y="104536"/>
                </a:lnTo>
                <a:lnTo>
                  <a:pt x="1056894" y="130184"/>
                </a:lnTo>
                <a:lnTo>
                  <a:pt x="1092623" y="158105"/>
                </a:lnTo>
                <a:lnTo>
                  <a:pt x="1124968" y="188141"/>
                </a:lnTo>
                <a:lnTo>
                  <a:pt x="1153710" y="220137"/>
                </a:lnTo>
                <a:lnTo>
                  <a:pt x="1178630" y="253933"/>
                </a:lnTo>
                <a:lnTo>
                  <a:pt x="1199510" y="289375"/>
                </a:lnTo>
                <a:lnTo>
                  <a:pt x="1216130" y="326304"/>
                </a:lnTo>
                <a:lnTo>
                  <a:pt x="1228273" y="364564"/>
                </a:lnTo>
                <a:lnTo>
                  <a:pt x="1235719" y="403998"/>
                </a:lnTo>
                <a:lnTo>
                  <a:pt x="1238250" y="444449"/>
                </a:lnTo>
                <a:lnTo>
                  <a:pt x="1235719" y="484907"/>
                </a:lnTo>
                <a:lnTo>
                  <a:pt x="1228273" y="524348"/>
                </a:lnTo>
                <a:lnTo>
                  <a:pt x="1216130" y="562615"/>
                </a:lnTo>
                <a:lnTo>
                  <a:pt x="1199510" y="599549"/>
                </a:lnTo>
                <a:lnTo>
                  <a:pt x="1178630" y="634996"/>
                </a:lnTo>
                <a:lnTo>
                  <a:pt x="1153710" y="668797"/>
                </a:lnTo>
                <a:lnTo>
                  <a:pt x="1124968" y="700795"/>
                </a:lnTo>
                <a:lnTo>
                  <a:pt x="1092623" y="730835"/>
                </a:lnTo>
                <a:lnTo>
                  <a:pt x="1056894" y="758758"/>
                </a:lnTo>
                <a:lnTo>
                  <a:pt x="1017999" y="784408"/>
                </a:lnTo>
                <a:lnTo>
                  <a:pt x="976157" y="807628"/>
                </a:lnTo>
                <a:lnTo>
                  <a:pt x="931587" y="828262"/>
                </a:lnTo>
                <a:lnTo>
                  <a:pt x="884507" y="846151"/>
                </a:lnTo>
                <a:lnTo>
                  <a:pt x="835137" y="861140"/>
                </a:lnTo>
                <a:lnTo>
                  <a:pt x="783695" y="873071"/>
                </a:lnTo>
                <a:lnTo>
                  <a:pt x="730400" y="881787"/>
                </a:lnTo>
                <a:lnTo>
                  <a:pt x="675470" y="887132"/>
                </a:lnTo>
                <a:lnTo>
                  <a:pt x="619125" y="888949"/>
                </a:lnTo>
                <a:lnTo>
                  <a:pt x="562779" y="887132"/>
                </a:lnTo>
                <a:lnTo>
                  <a:pt x="507849" y="881787"/>
                </a:lnTo>
                <a:lnTo>
                  <a:pt x="454554" y="873071"/>
                </a:lnTo>
                <a:lnTo>
                  <a:pt x="403112" y="861140"/>
                </a:lnTo>
                <a:lnTo>
                  <a:pt x="353742" y="846151"/>
                </a:lnTo>
                <a:lnTo>
                  <a:pt x="306662" y="828262"/>
                </a:lnTo>
                <a:lnTo>
                  <a:pt x="262092" y="807628"/>
                </a:lnTo>
                <a:lnTo>
                  <a:pt x="220250" y="784408"/>
                </a:lnTo>
                <a:lnTo>
                  <a:pt x="181355" y="758758"/>
                </a:lnTo>
                <a:lnTo>
                  <a:pt x="145626" y="730835"/>
                </a:lnTo>
                <a:lnTo>
                  <a:pt x="113281" y="700795"/>
                </a:lnTo>
                <a:lnTo>
                  <a:pt x="84539" y="668797"/>
                </a:lnTo>
                <a:lnTo>
                  <a:pt x="59619" y="634996"/>
                </a:lnTo>
                <a:lnTo>
                  <a:pt x="38739" y="599549"/>
                </a:lnTo>
                <a:lnTo>
                  <a:pt x="22119" y="562615"/>
                </a:lnTo>
                <a:lnTo>
                  <a:pt x="9976" y="524348"/>
                </a:lnTo>
                <a:lnTo>
                  <a:pt x="2530" y="484907"/>
                </a:lnTo>
                <a:lnTo>
                  <a:pt x="0" y="444449"/>
                </a:lnTo>
                <a:close/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80028" y="5275884"/>
            <a:ext cx="3937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  <a:latin typeface="Constantia"/>
                <a:cs typeface="Constantia"/>
              </a:rPr>
              <a:t>X</a:t>
            </a:r>
            <a:endParaRPr sz="44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29251" y="5215001"/>
            <a:ext cx="1238250" cy="889000"/>
          </a:xfrm>
          <a:custGeom>
            <a:avLst/>
            <a:gdLst/>
            <a:ahLst/>
            <a:cxnLst/>
            <a:rect l="l" t="t" r="r" b="b"/>
            <a:pathLst>
              <a:path w="1238250" h="889000">
                <a:moveTo>
                  <a:pt x="0" y="444449"/>
                </a:moveTo>
                <a:lnTo>
                  <a:pt x="2529" y="403998"/>
                </a:lnTo>
                <a:lnTo>
                  <a:pt x="9972" y="364564"/>
                </a:lnTo>
                <a:lnTo>
                  <a:pt x="22110" y="326304"/>
                </a:lnTo>
                <a:lnTo>
                  <a:pt x="38725" y="289375"/>
                </a:lnTo>
                <a:lnTo>
                  <a:pt x="59598" y="253933"/>
                </a:lnTo>
                <a:lnTo>
                  <a:pt x="84511" y="220137"/>
                </a:lnTo>
                <a:lnTo>
                  <a:pt x="113246" y="188141"/>
                </a:lnTo>
                <a:lnTo>
                  <a:pt x="145584" y="158105"/>
                </a:lnTo>
                <a:lnTo>
                  <a:pt x="181308" y="130184"/>
                </a:lnTo>
                <a:lnTo>
                  <a:pt x="220198" y="104536"/>
                </a:lnTo>
                <a:lnTo>
                  <a:pt x="262037" y="81317"/>
                </a:lnTo>
                <a:lnTo>
                  <a:pt x="306606" y="60685"/>
                </a:lnTo>
                <a:lnTo>
                  <a:pt x="353686" y="42796"/>
                </a:lnTo>
                <a:lnTo>
                  <a:pt x="403060" y="27808"/>
                </a:lnTo>
                <a:lnTo>
                  <a:pt x="454510" y="15877"/>
                </a:lnTo>
                <a:lnTo>
                  <a:pt x="507816" y="7161"/>
                </a:lnTo>
                <a:lnTo>
                  <a:pt x="562760" y="1816"/>
                </a:lnTo>
                <a:lnTo>
                  <a:pt x="619125" y="0"/>
                </a:lnTo>
                <a:lnTo>
                  <a:pt x="675470" y="1816"/>
                </a:lnTo>
                <a:lnTo>
                  <a:pt x="730400" y="7161"/>
                </a:lnTo>
                <a:lnTo>
                  <a:pt x="783695" y="15877"/>
                </a:lnTo>
                <a:lnTo>
                  <a:pt x="835137" y="27808"/>
                </a:lnTo>
                <a:lnTo>
                  <a:pt x="884507" y="42796"/>
                </a:lnTo>
                <a:lnTo>
                  <a:pt x="931587" y="60685"/>
                </a:lnTo>
                <a:lnTo>
                  <a:pt x="976157" y="81317"/>
                </a:lnTo>
                <a:lnTo>
                  <a:pt x="1017999" y="104536"/>
                </a:lnTo>
                <a:lnTo>
                  <a:pt x="1056894" y="130184"/>
                </a:lnTo>
                <a:lnTo>
                  <a:pt x="1092623" y="158105"/>
                </a:lnTo>
                <a:lnTo>
                  <a:pt x="1124968" y="188141"/>
                </a:lnTo>
                <a:lnTo>
                  <a:pt x="1153710" y="220137"/>
                </a:lnTo>
                <a:lnTo>
                  <a:pt x="1178630" y="253933"/>
                </a:lnTo>
                <a:lnTo>
                  <a:pt x="1199510" y="289375"/>
                </a:lnTo>
                <a:lnTo>
                  <a:pt x="1216130" y="326304"/>
                </a:lnTo>
                <a:lnTo>
                  <a:pt x="1228273" y="364564"/>
                </a:lnTo>
                <a:lnTo>
                  <a:pt x="1235719" y="403998"/>
                </a:lnTo>
                <a:lnTo>
                  <a:pt x="1238250" y="444449"/>
                </a:lnTo>
                <a:lnTo>
                  <a:pt x="1235719" y="484907"/>
                </a:lnTo>
                <a:lnTo>
                  <a:pt x="1228273" y="524348"/>
                </a:lnTo>
                <a:lnTo>
                  <a:pt x="1216130" y="562615"/>
                </a:lnTo>
                <a:lnTo>
                  <a:pt x="1199510" y="599549"/>
                </a:lnTo>
                <a:lnTo>
                  <a:pt x="1178630" y="634996"/>
                </a:lnTo>
                <a:lnTo>
                  <a:pt x="1153710" y="668797"/>
                </a:lnTo>
                <a:lnTo>
                  <a:pt x="1124968" y="700795"/>
                </a:lnTo>
                <a:lnTo>
                  <a:pt x="1092623" y="730835"/>
                </a:lnTo>
                <a:lnTo>
                  <a:pt x="1056894" y="758758"/>
                </a:lnTo>
                <a:lnTo>
                  <a:pt x="1017999" y="784408"/>
                </a:lnTo>
                <a:lnTo>
                  <a:pt x="976157" y="807628"/>
                </a:lnTo>
                <a:lnTo>
                  <a:pt x="931587" y="828262"/>
                </a:lnTo>
                <a:lnTo>
                  <a:pt x="884507" y="846151"/>
                </a:lnTo>
                <a:lnTo>
                  <a:pt x="835137" y="861140"/>
                </a:lnTo>
                <a:lnTo>
                  <a:pt x="783695" y="873071"/>
                </a:lnTo>
                <a:lnTo>
                  <a:pt x="730400" y="881787"/>
                </a:lnTo>
                <a:lnTo>
                  <a:pt x="675470" y="887132"/>
                </a:lnTo>
                <a:lnTo>
                  <a:pt x="619125" y="888949"/>
                </a:lnTo>
                <a:lnTo>
                  <a:pt x="562760" y="887132"/>
                </a:lnTo>
                <a:lnTo>
                  <a:pt x="507816" y="881787"/>
                </a:lnTo>
                <a:lnTo>
                  <a:pt x="454510" y="873071"/>
                </a:lnTo>
                <a:lnTo>
                  <a:pt x="403060" y="861140"/>
                </a:lnTo>
                <a:lnTo>
                  <a:pt x="353686" y="846151"/>
                </a:lnTo>
                <a:lnTo>
                  <a:pt x="306606" y="828262"/>
                </a:lnTo>
                <a:lnTo>
                  <a:pt x="262037" y="807628"/>
                </a:lnTo>
                <a:lnTo>
                  <a:pt x="220198" y="784408"/>
                </a:lnTo>
                <a:lnTo>
                  <a:pt x="181308" y="758758"/>
                </a:lnTo>
                <a:lnTo>
                  <a:pt x="145584" y="730835"/>
                </a:lnTo>
                <a:lnTo>
                  <a:pt x="113246" y="700795"/>
                </a:lnTo>
                <a:lnTo>
                  <a:pt x="84511" y="668797"/>
                </a:lnTo>
                <a:lnTo>
                  <a:pt x="59598" y="634996"/>
                </a:lnTo>
                <a:lnTo>
                  <a:pt x="38725" y="599549"/>
                </a:lnTo>
                <a:lnTo>
                  <a:pt x="22110" y="562615"/>
                </a:lnTo>
                <a:lnTo>
                  <a:pt x="9972" y="524348"/>
                </a:lnTo>
                <a:lnTo>
                  <a:pt x="2529" y="484907"/>
                </a:lnTo>
                <a:lnTo>
                  <a:pt x="0" y="444449"/>
                </a:lnTo>
                <a:close/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59653" y="5242356"/>
            <a:ext cx="3778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0000"/>
                </a:solidFill>
                <a:latin typeface="Constantia"/>
                <a:cs typeface="Constantia"/>
              </a:rPr>
              <a:t>Z</a:t>
            </a:r>
            <a:endParaRPr sz="4800">
              <a:latin typeface="Constantia"/>
              <a:cs typeface="Constant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90390" y="4368800"/>
            <a:ext cx="1158240" cy="846455"/>
          </a:xfrm>
          <a:custGeom>
            <a:avLst/>
            <a:gdLst/>
            <a:ahLst/>
            <a:cxnLst/>
            <a:rect l="l" t="t" r="r" b="b"/>
            <a:pathLst>
              <a:path w="1158239" h="846454">
                <a:moveTo>
                  <a:pt x="1019499" y="777455"/>
                </a:moveTo>
                <a:lnTo>
                  <a:pt x="989711" y="818642"/>
                </a:lnTo>
                <a:lnTo>
                  <a:pt x="1157986" y="846201"/>
                </a:lnTo>
                <a:lnTo>
                  <a:pt x="1129816" y="792352"/>
                </a:lnTo>
                <a:lnTo>
                  <a:pt x="1040130" y="792352"/>
                </a:lnTo>
                <a:lnTo>
                  <a:pt x="1019499" y="777455"/>
                </a:lnTo>
                <a:close/>
              </a:path>
              <a:path w="1158239" h="846454">
                <a:moveTo>
                  <a:pt x="1049247" y="736324"/>
                </a:moveTo>
                <a:lnTo>
                  <a:pt x="1019499" y="777455"/>
                </a:lnTo>
                <a:lnTo>
                  <a:pt x="1040130" y="792352"/>
                </a:lnTo>
                <a:lnTo>
                  <a:pt x="1069848" y="751205"/>
                </a:lnTo>
                <a:lnTo>
                  <a:pt x="1049247" y="736324"/>
                </a:lnTo>
                <a:close/>
              </a:path>
              <a:path w="1158239" h="846454">
                <a:moveTo>
                  <a:pt x="1078992" y="695198"/>
                </a:moveTo>
                <a:lnTo>
                  <a:pt x="1049247" y="736324"/>
                </a:lnTo>
                <a:lnTo>
                  <a:pt x="1069848" y="751205"/>
                </a:lnTo>
                <a:lnTo>
                  <a:pt x="1040130" y="792352"/>
                </a:lnTo>
                <a:lnTo>
                  <a:pt x="1129816" y="792352"/>
                </a:lnTo>
                <a:lnTo>
                  <a:pt x="1078992" y="695198"/>
                </a:lnTo>
                <a:close/>
              </a:path>
              <a:path w="1158239" h="846454">
                <a:moveTo>
                  <a:pt x="29845" y="0"/>
                </a:moveTo>
                <a:lnTo>
                  <a:pt x="0" y="41275"/>
                </a:lnTo>
                <a:lnTo>
                  <a:pt x="1019499" y="777455"/>
                </a:lnTo>
                <a:lnTo>
                  <a:pt x="1049247" y="736324"/>
                </a:lnTo>
                <a:lnTo>
                  <a:pt x="2984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76625" y="4370451"/>
            <a:ext cx="945515" cy="844550"/>
          </a:xfrm>
          <a:custGeom>
            <a:avLst/>
            <a:gdLst/>
            <a:ahLst/>
            <a:cxnLst/>
            <a:rect l="l" t="t" r="r" b="b"/>
            <a:pathLst>
              <a:path w="945514" h="844550">
                <a:moveTo>
                  <a:pt x="63246" y="686307"/>
                </a:moveTo>
                <a:lnTo>
                  <a:pt x="0" y="844550"/>
                </a:lnTo>
                <a:lnTo>
                  <a:pt x="164464" y="800226"/>
                </a:lnTo>
                <a:lnTo>
                  <a:pt x="145733" y="779144"/>
                </a:lnTo>
                <a:lnTo>
                  <a:pt x="111760" y="779144"/>
                </a:lnTo>
                <a:lnTo>
                  <a:pt x="77977" y="741172"/>
                </a:lnTo>
                <a:lnTo>
                  <a:pt x="96983" y="724279"/>
                </a:lnTo>
                <a:lnTo>
                  <a:pt x="63246" y="686307"/>
                </a:lnTo>
                <a:close/>
              </a:path>
              <a:path w="945514" h="844550">
                <a:moveTo>
                  <a:pt x="96983" y="724279"/>
                </a:moveTo>
                <a:lnTo>
                  <a:pt x="77977" y="741172"/>
                </a:lnTo>
                <a:lnTo>
                  <a:pt x="111760" y="779144"/>
                </a:lnTo>
                <a:lnTo>
                  <a:pt x="130741" y="762271"/>
                </a:lnTo>
                <a:lnTo>
                  <a:pt x="96983" y="724279"/>
                </a:lnTo>
                <a:close/>
              </a:path>
              <a:path w="945514" h="844550">
                <a:moveTo>
                  <a:pt x="130741" y="762271"/>
                </a:moveTo>
                <a:lnTo>
                  <a:pt x="111760" y="779144"/>
                </a:lnTo>
                <a:lnTo>
                  <a:pt x="145733" y="779144"/>
                </a:lnTo>
                <a:lnTo>
                  <a:pt x="130741" y="762271"/>
                </a:lnTo>
                <a:close/>
              </a:path>
              <a:path w="945514" h="844550">
                <a:moveTo>
                  <a:pt x="911860" y="0"/>
                </a:moveTo>
                <a:lnTo>
                  <a:pt x="96983" y="724279"/>
                </a:lnTo>
                <a:lnTo>
                  <a:pt x="130741" y="762271"/>
                </a:lnTo>
                <a:lnTo>
                  <a:pt x="945514" y="37973"/>
                </a:lnTo>
                <a:lnTo>
                  <a:pt x="91186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7476" y="620344"/>
            <a:ext cx="51790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dirty="0">
                <a:solidFill>
                  <a:srgbClr val="04607A"/>
                </a:solidFill>
                <a:latin typeface="Calibri"/>
                <a:cs typeface="Calibri"/>
              </a:rPr>
              <a:t>Binary </a:t>
            </a:r>
            <a:r>
              <a:rPr sz="5400" b="0" spc="-15" dirty="0">
                <a:solidFill>
                  <a:srgbClr val="04607A"/>
                </a:solidFill>
                <a:latin typeface="Calibri"/>
                <a:cs typeface="Calibri"/>
              </a:rPr>
              <a:t>Search</a:t>
            </a:r>
            <a:r>
              <a:rPr sz="5400" b="0" spc="-4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11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4793" y="1511680"/>
            <a:ext cx="7339330" cy="21164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75"/>
              </a:spcBef>
              <a:buClr>
                <a:srgbClr val="0E6EC5"/>
              </a:buClr>
              <a:buSzPct val="8541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30" dirty="0">
                <a:latin typeface="Constantia"/>
                <a:cs typeface="Constantia"/>
              </a:rPr>
              <a:t>Values </a:t>
            </a:r>
            <a:r>
              <a:rPr sz="2400" spc="-5" dirty="0">
                <a:latin typeface="Constantia"/>
                <a:cs typeface="Constantia"/>
              </a:rPr>
              <a:t>in </a:t>
            </a:r>
            <a:r>
              <a:rPr sz="2400" dirty="0">
                <a:latin typeface="Constantia"/>
                <a:cs typeface="Constantia"/>
              </a:rPr>
              <a:t>left sub </a:t>
            </a:r>
            <a:r>
              <a:rPr sz="2400" spc="-10" dirty="0">
                <a:latin typeface="Constantia"/>
                <a:cs typeface="Constantia"/>
              </a:rPr>
              <a:t>tree </a:t>
            </a:r>
            <a:r>
              <a:rPr sz="2400" dirty="0">
                <a:latin typeface="Constantia"/>
                <a:cs typeface="Constantia"/>
              </a:rPr>
              <a:t>less </a:t>
            </a:r>
            <a:r>
              <a:rPr sz="2400" spc="-5" dirty="0">
                <a:latin typeface="Constantia"/>
                <a:cs typeface="Constantia"/>
              </a:rPr>
              <a:t>than</a:t>
            </a:r>
            <a:r>
              <a:rPr sz="2400" spc="-43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parent</a:t>
            </a:r>
            <a:endParaRPr sz="2400">
              <a:latin typeface="Constantia"/>
              <a:cs typeface="Constantia"/>
            </a:endParaRPr>
          </a:p>
          <a:p>
            <a:pPr marL="299085" indent="-28702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30" dirty="0">
                <a:latin typeface="Constantia"/>
                <a:cs typeface="Constantia"/>
              </a:rPr>
              <a:t>Values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right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sub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greater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than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parent</a:t>
            </a:r>
            <a:endParaRPr sz="2400">
              <a:latin typeface="Constantia"/>
              <a:cs typeface="Constantia"/>
            </a:endParaRPr>
          </a:p>
          <a:p>
            <a:pPr marL="299085" marR="5080" indent="-28702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25" dirty="0">
                <a:latin typeface="Constantia"/>
                <a:cs typeface="Constantia"/>
              </a:rPr>
              <a:t>Fast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searches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Binary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Search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tree,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maximum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log  n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comparisons</a:t>
            </a:r>
            <a:endParaRPr sz="2400">
              <a:latin typeface="Constantia"/>
              <a:cs typeface="Constantia"/>
            </a:endParaRPr>
          </a:p>
          <a:p>
            <a:pPr marR="257175" algn="ctr">
              <a:lnSpc>
                <a:spcPct val="100000"/>
              </a:lnSpc>
              <a:spcBef>
                <a:spcPts val="330"/>
              </a:spcBef>
            </a:pPr>
            <a:r>
              <a:rPr sz="2400" b="1" spc="-5" dirty="0">
                <a:latin typeface="Courier New"/>
                <a:cs typeface="Courier New"/>
              </a:rPr>
              <a:t>31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59073" y="3694429"/>
            <a:ext cx="1195705" cy="786765"/>
          </a:xfrm>
          <a:custGeom>
            <a:avLst/>
            <a:gdLst/>
            <a:ahLst/>
            <a:cxnLst/>
            <a:rect l="l" t="t" r="r" b="b"/>
            <a:pathLst>
              <a:path w="1195704" h="786764">
                <a:moveTo>
                  <a:pt x="0" y="786638"/>
                </a:moveTo>
                <a:lnTo>
                  <a:pt x="119545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4525" y="3694429"/>
            <a:ext cx="1195705" cy="786765"/>
          </a:xfrm>
          <a:custGeom>
            <a:avLst/>
            <a:gdLst/>
            <a:ahLst/>
            <a:cxnLst/>
            <a:rect l="l" t="t" r="r" b="b"/>
            <a:pathLst>
              <a:path w="1195704" h="786764">
                <a:moveTo>
                  <a:pt x="1195324" y="786638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10229" y="4361179"/>
            <a:ext cx="391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urier New"/>
                <a:cs typeface="Courier New"/>
              </a:rPr>
              <a:t>21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76448" y="4818888"/>
            <a:ext cx="641350" cy="450850"/>
          </a:xfrm>
          <a:custGeom>
            <a:avLst/>
            <a:gdLst/>
            <a:ahLst/>
            <a:cxnLst/>
            <a:rect l="l" t="t" r="r" b="b"/>
            <a:pathLst>
              <a:path w="641350" h="450850">
                <a:moveTo>
                  <a:pt x="0" y="450596"/>
                </a:moveTo>
                <a:lnTo>
                  <a:pt x="6413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17798" y="4818888"/>
            <a:ext cx="640080" cy="450850"/>
          </a:xfrm>
          <a:custGeom>
            <a:avLst/>
            <a:gdLst/>
            <a:ahLst/>
            <a:cxnLst/>
            <a:rect l="l" t="t" r="r" b="b"/>
            <a:pathLst>
              <a:path w="640079" h="450850">
                <a:moveTo>
                  <a:pt x="639826" y="450596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01766" y="4361179"/>
            <a:ext cx="391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urier New"/>
                <a:cs typeface="Courier New"/>
              </a:rPr>
              <a:t>40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67223" y="4818888"/>
            <a:ext cx="682625" cy="450850"/>
          </a:xfrm>
          <a:custGeom>
            <a:avLst/>
            <a:gdLst/>
            <a:ahLst/>
            <a:cxnLst/>
            <a:rect l="l" t="t" r="r" b="b"/>
            <a:pathLst>
              <a:path w="682625" h="450850">
                <a:moveTo>
                  <a:pt x="0" y="450596"/>
                </a:moveTo>
                <a:lnTo>
                  <a:pt x="682625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49848" y="4818888"/>
            <a:ext cx="684530" cy="450850"/>
          </a:xfrm>
          <a:custGeom>
            <a:avLst/>
            <a:gdLst/>
            <a:ahLst/>
            <a:cxnLst/>
            <a:rect l="l" t="t" r="r" b="b"/>
            <a:pathLst>
              <a:path w="684529" h="450850">
                <a:moveTo>
                  <a:pt x="684276" y="450596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427858" y="5147817"/>
            <a:ext cx="391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urier New"/>
                <a:cs typeface="Courier New"/>
              </a:rPr>
              <a:t>10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08908" y="5147817"/>
            <a:ext cx="391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urier New"/>
                <a:cs typeface="Courier New"/>
              </a:rPr>
              <a:t>2</a:t>
            </a:r>
            <a:r>
              <a:rPr sz="2400" b="1" dirty="0">
                <a:latin typeface="Courier New"/>
                <a:cs typeface="Courier New"/>
              </a:rPr>
              <a:t>2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19015" y="5147817"/>
            <a:ext cx="391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urier New"/>
                <a:cs typeface="Courier New"/>
              </a:rPr>
              <a:t>35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86042" y="5147817"/>
            <a:ext cx="391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urier New"/>
                <a:cs typeface="Courier New"/>
              </a:rPr>
              <a:t>42</a:t>
            </a:r>
            <a:endParaRPr sz="2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1600" y="1979676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200" y="2770123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42"/>
                </a:lnTo>
                <a:lnTo>
                  <a:pt x="16130" y="203251"/>
                </a:lnTo>
                <a:lnTo>
                  <a:pt x="35410" y="165320"/>
                </a:lnTo>
                <a:lnTo>
                  <a:pt x="61379" y="130192"/>
                </a:lnTo>
                <a:lnTo>
                  <a:pt x="93450" y="98310"/>
                </a:lnTo>
                <a:lnTo>
                  <a:pt x="131033" y="70117"/>
                </a:lnTo>
                <a:lnTo>
                  <a:pt x="173538" y="46056"/>
                </a:lnTo>
                <a:lnTo>
                  <a:pt x="220377" y="26571"/>
                </a:lnTo>
                <a:lnTo>
                  <a:pt x="270960" y="12104"/>
                </a:lnTo>
                <a:lnTo>
                  <a:pt x="324697" y="3100"/>
                </a:lnTo>
                <a:lnTo>
                  <a:pt x="381000" y="0"/>
                </a:lnTo>
                <a:lnTo>
                  <a:pt x="437305" y="3100"/>
                </a:lnTo>
                <a:lnTo>
                  <a:pt x="491044" y="12104"/>
                </a:lnTo>
                <a:lnTo>
                  <a:pt x="541627" y="26571"/>
                </a:lnTo>
                <a:lnTo>
                  <a:pt x="588466" y="46056"/>
                </a:lnTo>
                <a:lnTo>
                  <a:pt x="630971" y="70117"/>
                </a:lnTo>
                <a:lnTo>
                  <a:pt x="668553" y="98310"/>
                </a:lnTo>
                <a:lnTo>
                  <a:pt x="700623" y="130192"/>
                </a:lnTo>
                <a:lnTo>
                  <a:pt x="726591" y="165320"/>
                </a:lnTo>
                <a:lnTo>
                  <a:pt x="745870" y="203251"/>
                </a:lnTo>
                <a:lnTo>
                  <a:pt x="757869" y="243542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7" y="568402"/>
                </a:lnTo>
                <a:lnTo>
                  <a:pt x="270960" y="559405"/>
                </a:lnTo>
                <a:lnTo>
                  <a:pt x="220377" y="544949"/>
                </a:lnTo>
                <a:lnTo>
                  <a:pt x="173538" y="525475"/>
                </a:lnTo>
                <a:lnTo>
                  <a:pt x="131033" y="501425"/>
                </a:lnTo>
                <a:lnTo>
                  <a:pt x="93450" y="473241"/>
                </a:lnTo>
                <a:lnTo>
                  <a:pt x="61379" y="441364"/>
                </a:lnTo>
                <a:lnTo>
                  <a:pt x="35410" y="406234"/>
                </a:lnTo>
                <a:lnTo>
                  <a:pt x="16130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8800" y="2770123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42"/>
                </a:lnTo>
                <a:lnTo>
                  <a:pt x="16129" y="203251"/>
                </a:lnTo>
                <a:lnTo>
                  <a:pt x="35408" y="165320"/>
                </a:lnTo>
                <a:lnTo>
                  <a:pt x="61376" y="130192"/>
                </a:lnTo>
                <a:lnTo>
                  <a:pt x="93446" y="98310"/>
                </a:lnTo>
                <a:lnTo>
                  <a:pt x="131028" y="70117"/>
                </a:lnTo>
                <a:lnTo>
                  <a:pt x="173533" y="46056"/>
                </a:lnTo>
                <a:lnTo>
                  <a:pt x="220372" y="26571"/>
                </a:lnTo>
                <a:lnTo>
                  <a:pt x="270955" y="12104"/>
                </a:lnTo>
                <a:lnTo>
                  <a:pt x="324694" y="3100"/>
                </a:lnTo>
                <a:lnTo>
                  <a:pt x="381000" y="0"/>
                </a:lnTo>
                <a:lnTo>
                  <a:pt x="437305" y="3100"/>
                </a:lnTo>
                <a:lnTo>
                  <a:pt x="491044" y="12104"/>
                </a:lnTo>
                <a:lnTo>
                  <a:pt x="541627" y="26571"/>
                </a:lnTo>
                <a:lnTo>
                  <a:pt x="588466" y="46056"/>
                </a:lnTo>
                <a:lnTo>
                  <a:pt x="630971" y="70117"/>
                </a:lnTo>
                <a:lnTo>
                  <a:pt x="668553" y="98310"/>
                </a:lnTo>
                <a:lnTo>
                  <a:pt x="700623" y="130192"/>
                </a:lnTo>
                <a:lnTo>
                  <a:pt x="726591" y="165320"/>
                </a:lnTo>
                <a:lnTo>
                  <a:pt x="745870" y="203251"/>
                </a:lnTo>
                <a:lnTo>
                  <a:pt x="757869" y="243542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400" y="3608451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30" y="203204"/>
                </a:lnTo>
                <a:lnTo>
                  <a:pt x="35410" y="165265"/>
                </a:lnTo>
                <a:lnTo>
                  <a:pt x="61379" y="130135"/>
                </a:lnTo>
                <a:lnTo>
                  <a:pt x="93450" y="98258"/>
                </a:lnTo>
                <a:lnTo>
                  <a:pt x="131033" y="70074"/>
                </a:lnTo>
                <a:lnTo>
                  <a:pt x="173538" y="46024"/>
                </a:lnTo>
                <a:lnTo>
                  <a:pt x="220377" y="26550"/>
                </a:lnTo>
                <a:lnTo>
                  <a:pt x="270960" y="12094"/>
                </a:lnTo>
                <a:lnTo>
                  <a:pt x="324697" y="3097"/>
                </a:lnTo>
                <a:lnTo>
                  <a:pt x="381000" y="0"/>
                </a:lnTo>
                <a:lnTo>
                  <a:pt x="437302" y="3097"/>
                </a:lnTo>
                <a:lnTo>
                  <a:pt x="491039" y="12094"/>
                </a:lnTo>
                <a:lnTo>
                  <a:pt x="541622" y="26550"/>
                </a:lnTo>
                <a:lnTo>
                  <a:pt x="588461" y="46024"/>
                </a:lnTo>
                <a:lnTo>
                  <a:pt x="630966" y="70074"/>
                </a:lnTo>
                <a:lnTo>
                  <a:pt x="668549" y="98258"/>
                </a:lnTo>
                <a:lnTo>
                  <a:pt x="700620" y="130135"/>
                </a:lnTo>
                <a:lnTo>
                  <a:pt x="726589" y="165265"/>
                </a:lnTo>
                <a:lnTo>
                  <a:pt x="745869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69" y="368248"/>
                </a:lnTo>
                <a:lnTo>
                  <a:pt x="726589" y="406179"/>
                </a:lnTo>
                <a:lnTo>
                  <a:pt x="700620" y="441307"/>
                </a:lnTo>
                <a:lnTo>
                  <a:pt x="668549" y="473189"/>
                </a:lnTo>
                <a:lnTo>
                  <a:pt x="630966" y="501382"/>
                </a:lnTo>
                <a:lnTo>
                  <a:pt x="588461" y="525443"/>
                </a:lnTo>
                <a:lnTo>
                  <a:pt x="541622" y="544928"/>
                </a:lnTo>
                <a:lnTo>
                  <a:pt x="491039" y="559395"/>
                </a:lnTo>
                <a:lnTo>
                  <a:pt x="437302" y="568399"/>
                </a:lnTo>
                <a:lnTo>
                  <a:pt x="381000" y="571500"/>
                </a:lnTo>
                <a:lnTo>
                  <a:pt x="324697" y="568399"/>
                </a:lnTo>
                <a:lnTo>
                  <a:pt x="270960" y="559395"/>
                </a:lnTo>
                <a:lnTo>
                  <a:pt x="220377" y="544928"/>
                </a:lnTo>
                <a:lnTo>
                  <a:pt x="173538" y="525443"/>
                </a:lnTo>
                <a:lnTo>
                  <a:pt x="131033" y="501382"/>
                </a:lnTo>
                <a:lnTo>
                  <a:pt x="93450" y="473189"/>
                </a:lnTo>
                <a:lnTo>
                  <a:pt x="61379" y="441307"/>
                </a:lnTo>
                <a:lnTo>
                  <a:pt x="35410" y="406179"/>
                </a:lnTo>
                <a:lnTo>
                  <a:pt x="16130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7800" y="3608451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400" y="3349371"/>
            <a:ext cx="319405" cy="230504"/>
          </a:xfrm>
          <a:custGeom>
            <a:avLst/>
            <a:gdLst/>
            <a:ahLst/>
            <a:cxnLst/>
            <a:rect l="l" t="t" r="r" b="b"/>
            <a:pathLst>
              <a:path w="319405" h="230504">
                <a:moveTo>
                  <a:pt x="82410" y="81279"/>
                </a:moveTo>
                <a:lnTo>
                  <a:pt x="0" y="230377"/>
                </a:lnTo>
                <a:lnTo>
                  <a:pt x="168757" y="206882"/>
                </a:lnTo>
                <a:lnTo>
                  <a:pt x="149899" y="179450"/>
                </a:lnTo>
                <a:lnTo>
                  <a:pt x="119037" y="179450"/>
                </a:lnTo>
                <a:lnTo>
                  <a:pt x="90258" y="137540"/>
                </a:lnTo>
                <a:lnTo>
                  <a:pt x="111196" y="123153"/>
                </a:lnTo>
                <a:lnTo>
                  <a:pt x="82410" y="81279"/>
                </a:lnTo>
                <a:close/>
              </a:path>
              <a:path w="319405" h="230504">
                <a:moveTo>
                  <a:pt x="111196" y="123153"/>
                </a:moveTo>
                <a:lnTo>
                  <a:pt x="90258" y="137540"/>
                </a:lnTo>
                <a:lnTo>
                  <a:pt x="119037" y="179450"/>
                </a:lnTo>
                <a:lnTo>
                  <a:pt x="139991" y="165038"/>
                </a:lnTo>
                <a:lnTo>
                  <a:pt x="111196" y="123153"/>
                </a:lnTo>
                <a:close/>
              </a:path>
              <a:path w="319405" h="230504">
                <a:moveTo>
                  <a:pt x="139991" y="165038"/>
                </a:moveTo>
                <a:lnTo>
                  <a:pt x="119037" y="179450"/>
                </a:lnTo>
                <a:lnTo>
                  <a:pt x="149899" y="179450"/>
                </a:lnTo>
                <a:lnTo>
                  <a:pt x="139991" y="165038"/>
                </a:lnTo>
                <a:close/>
              </a:path>
              <a:path w="319405" h="230504">
                <a:moveTo>
                  <a:pt x="290410" y="0"/>
                </a:moveTo>
                <a:lnTo>
                  <a:pt x="111196" y="123153"/>
                </a:lnTo>
                <a:lnTo>
                  <a:pt x="139991" y="165038"/>
                </a:lnTo>
                <a:lnTo>
                  <a:pt x="319189" y="41782"/>
                </a:lnTo>
                <a:lnTo>
                  <a:pt x="29041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8800" y="3347973"/>
            <a:ext cx="393700" cy="231775"/>
          </a:xfrm>
          <a:custGeom>
            <a:avLst/>
            <a:gdLst/>
            <a:ahLst/>
            <a:cxnLst/>
            <a:rect l="l" t="t" r="r" b="b"/>
            <a:pathLst>
              <a:path w="393700" h="231775">
                <a:moveTo>
                  <a:pt x="96774" y="91566"/>
                </a:moveTo>
                <a:lnTo>
                  <a:pt x="0" y="231775"/>
                </a:lnTo>
                <a:lnTo>
                  <a:pt x="170306" y="225171"/>
                </a:lnTo>
                <a:lnTo>
                  <a:pt x="152552" y="192912"/>
                </a:lnTo>
                <a:lnTo>
                  <a:pt x="123570" y="192912"/>
                </a:lnTo>
                <a:lnTo>
                  <a:pt x="99060" y="148336"/>
                </a:lnTo>
                <a:lnTo>
                  <a:pt x="121290" y="136111"/>
                </a:lnTo>
                <a:lnTo>
                  <a:pt x="96774" y="91566"/>
                </a:lnTo>
                <a:close/>
              </a:path>
              <a:path w="393700" h="231775">
                <a:moveTo>
                  <a:pt x="121290" y="136111"/>
                </a:moveTo>
                <a:lnTo>
                  <a:pt x="99060" y="148336"/>
                </a:lnTo>
                <a:lnTo>
                  <a:pt x="123570" y="192912"/>
                </a:lnTo>
                <a:lnTo>
                  <a:pt x="145816" y="180674"/>
                </a:lnTo>
                <a:lnTo>
                  <a:pt x="121290" y="136111"/>
                </a:lnTo>
                <a:close/>
              </a:path>
              <a:path w="393700" h="231775">
                <a:moveTo>
                  <a:pt x="145816" y="180674"/>
                </a:moveTo>
                <a:lnTo>
                  <a:pt x="123570" y="192912"/>
                </a:lnTo>
                <a:lnTo>
                  <a:pt x="152552" y="192912"/>
                </a:lnTo>
                <a:lnTo>
                  <a:pt x="145816" y="180674"/>
                </a:lnTo>
                <a:close/>
              </a:path>
              <a:path w="393700" h="231775">
                <a:moveTo>
                  <a:pt x="368807" y="0"/>
                </a:moveTo>
                <a:lnTo>
                  <a:pt x="121290" y="136111"/>
                </a:lnTo>
                <a:lnTo>
                  <a:pt x="145816" y="180674"/>
                </a:lnTo>
                <a:lnTo>
                  <a:pt x="393192" y="44576"/>
                </a:lnTo>
                <a:lnTo>
                  <a:pt x="3688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44091" y="2555748"/>
            <a:ext cx="466090" cy="207010"/>
          </a:xfrm>
          <a:custGeom>
            <a:avLst/>
            <a:gdLst/>
            <a:ahLst/>
            <a:cxnLst/>
            <a:rect l="l" t="t" r="r" b="b"/>
            <a:pathLst>
              <a:path w="466089" h="207010">
                <a:moveTo>
                  <a:pt x="313597" y="158900"/>
                </a:moveTo>
                <a:lnTo>
                  <a:pt x="296671" y="206755"/>
                </a:lnTo>
                <a:lnTo>
                  <a:pt x="465708" y="185800"/>
                </a:lnTo>
                <a:lnTo>
                  <a:pt x="447961" y="167386"/>
                </a:lnTo>
                <a:lnTo>
                  <a:pt x="337565" y="167386"/>
                </a:lnTo>
                <a:lnTo>
                  <a:pt x="313597" y="158900"/>
                </a:lnTo>
                <a:close/>
              </a:path>
              <a:path w="466089" h="207010">
                <a:moveTo>
                  <a:pt x="330526" y="111031"/>
                </a:moveTo>
                <a:lnTo>
                  <a:pt x="313597" y="158900"/>
                </a:lnTo>
                <a:lnTo>
                  <a:pt x="337565" y="167386"/>
                </a:lnTo>
                <a:lnTo>
                  <a:pt x="354456" y="119506"/>
                </a:lnTo>
                <a:lnTo>
                  <a:pt x="330526" y="111031"/>
                </a:lnTo>
                <a:close/>
              </a:path>
              <a:path w="466089" h="207010">
                <a:moveTo>
                  <a:pt x="347471" y="63118"/>
                </a:moveTo>
                <a:lnTo>
                  <a:pt x="330526" y="111031"/>
                </a:lnTo>
                <a:lnTo>
                  <a:pt x="354456" y="119506"/>
                </a:lnTo>
                <a:lnTo>
                  <a:pt x="337565" y="167386"/>
                </a:lnTo>
                <a:lnTo>
                  <a:pt x="447961" y="167386"/>
                </a:lnTo>
                <a:lnTo>
                  <a:pt x="347471" y="63118"/>
                </a:lnTo>
                <a:close/>
              </a:path>
              <a:path w="466089" h="207010">
                <a:moveTo>
                  <a:pt x="17017" y="0"/>
                </a:moveTo>
                <a:lnTo>
                  <a:pt x="0" y="47878"/>
                </a:lnTo>
                <a:lnTo>
                  <a:pt x="313597" y="158900"/>
                </a:lnTo>
                <a:lnTo>
                  <a:pt x="330526" y="111031"/>
                </a:lnTo>
                <a:lnTo>
                  <a:pt x="1701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9200" y="2555367"/>
            <a:ext cx="541020" cy="215265"/>
          </a:xfrm>
          <a:custGeom>
            <a:avLst/>
            <a:gdLst/>
            <a:ahLst/>
            <a:cxnLst/>
            <a:rect l="l" t="t" r="r" b="b"/>
            <a:pathLst>
              <a:path w="541019" h="215264">
                <a:moveTo>
                  <a:pt x="123697" y="69087"/>
                </a:moveTo>
                <a:lnTo>
                  <a:pt x="0" y="186182"/>
                </a:lnTo>
                <a:lnTo>
                  <a:pt x="168021" y="214884"/>
                </a:lnTo>
                <a:lnTo>
                  <a:pt x="155473" y="173609"/>
                </a:lnTo>
                <a:lnTo>
                  <a:pt x="128905" y="173609"/>
                </a:lnTo>
                <a:lnTo>
                  <a:pt x="114172" y="125095"/>
                </a:lnTo>
                <a:lnTo>
                  <a:pt x="138480" y="117712"/>
                </a:lnTo>
                <a:lnTo>
                  <a:pt x="123697" y="69087"/>
                </a:lnTo>
                <a:close/>
              </a:path>
              <a:path w="541019" h="215264">
                <a:moveTo>
                  <a:pt x="138480" y="117712"/>
                </a:moveTo>
                <a:lnTo>
                  <a:pt x="114172" y="125095"/>
                </a:lnTo>
                <a:lnTo>
                  <a:pt x="128905" y="173609"/>
                </a:lnTo>
                <a:lnTo>
                  <a:pt x="153229" y="166228"/>
                </a:lnTo>
                <a:lnTo>
                  <a:pt x="138480" y="117712"/>
                </a:lnTo>
                <a:close/>
              </a:path>
              <a:path w="541019" h="215264">
                <a:moveTo>
                  <a:pt x="153229" y="166228"/>
                </a:moveTo>
                <a:lnTo>
                  <a:pt x="128905" y="173609"/>
                </a:lnTo>
                <a:lnTo>
                  <a:pt x="155473" y="173609"/>
                </a:lnTo>
                <a:lnTo>
                  <a:pt x="153229" y="166228"/>
                </a:lnTo>
                <a:close/>
              </a:path>
              <a:path w="541019" h="215264">
                <a:moveTo>
                  <a:pt x="526033" y="0"/>
                </a:moveTo>
                <a:lnTo>
                  <a:pt x="138480" y="117712"/>
                </a:lnTo>
                <a:lnTo>
                  <a:pt x="153229" y="166228"/>
                </a:lnTo>
                <a:lnTo>
                  <a:pt x="540766" y="48641"/>
                </a:lnTo>
                <a:lnTo>
                  <a:pt x="5260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00529" y="3346577"/>
            <a:ext cx="542925" cy="248920"/>
          </a:xfrm>
          <a:custGeom>
            <a:avLst/>
            <a:gdLst/>
            <a:ahLst/>
            <a:cxnLst/>
            <a:rect l="l" t="t" r="r" b="b"/>
            <a:pathLst>
              <a:path w="542925" h="248920">
                <a:moveTo>
                  <a:pt x="391529" y="201156"/>
                </a:moveTo>
                <a:lnTo>
                  <a:pt x="372998" y="248412"/>
                </a:lnTo>
                <a:lnTo>
                  <a:pt x="542670" y="233172"/>
                </a:lnTo>
                <a:lnTo>
                  <a:pt x="522195" y="210438"/>
                </a:lnTo>
                <a:lnTo>
                  <a:pt x="415163" y="210438"/>
                </a:lnTo>
                <a:lnTo>
                  <a:pt x="391529" y="201156"/>
                </a:lnTo>
                <a:close/>
              </a:path>
              <a:path w="542925" h="248920">
                <a:moveTo>
                  <a:pt x="410059" y="153900"/>
                </a:moveTo>
                <a:lnTo>
                  <a:pt x="391529" y="201156"/>
                </a:lnTo>
                <a:lnTo>
                  <a:pt x="415163" y="210438"/>
                </a:lnTo>
                <a:lnTo>
                  <a:pt x="433704" y="163195"/>
                </a:lnTo>
                <a:lnTo>
                  <a:pt x="410059" y="153900"/>
                </a:lnTo>
                <a:close/>
              </a:path>
              <a:path w="542925" h="248920">
                <a:moveTo>
                  <a:pt x="428625" y="106552"/>
                </a:moveTo>
                <a:lnTo>
                  <a:pt x="410059" y="153900"/>
                </a:lnTo>
                <a:lnTo>
                  <a:pt x="433704" y="163195"/>
                </a:lnTo>
                <a:lnTo>
                  <a:pt x="415163" y="210438"/>
                </a:lnTo>
                <a:lnTo>
                  <a:pt x="522195" y="210438"/>
                </a:lnTo>
                <a:lnTo>
                  <a:pt x="428625" y="106552"/>
                </a:lnTo>
                <a:close/>
              </a:path>
              <a:path w="542925" h="248920">
                <a:moveTo>
                  <a:pt x="18541" y="0"/>
                </a:moveTo>
                <a:lnTo>
                  <a:pt x="0" y="47371"/>
                </a:lnTo>
                <a:lnTo>
                  <a:pt x="391529" y="201156"/>
                </a:lnTo>
                <a:lnTo>
                  <a:pt x="410059" y="153900"/>
                </a:lnTo>
                <a:lnTo>
                  <a:pt x="1854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62200" y="3608451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05152" y="5299049"/>
            <a:ext cx="19748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015" marR="5080" indent="-61595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Binary</a:t>
            </a:r>
            <a:r>
              <a:rPr sz="2400" b="1" spc="-165" dirty="0">
                <a:solidFill>
                  <a:srgbClr val="FF3300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Constantia"/>
                <a:cs typeface="Constantia"/>
              </a:rPr>
              <a:t>search  trees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16726" y="5238750"/>
            <a:ext cx="178053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marR="5080" indent="-8382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3300"/>
                </a:solidFill>
                <a:latin typeface="Constantia"/>
                <a:cs typeface="Constantia"/>
              </a:rPr>
              <a:t>Not </a:t>
            </a: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a</a:t>
            </a:r>
            <a:r>
              <a:rPr sz="2400" b="1" spc="-235" dirty="0">
                <a:solidFill>
                  <a:srgbClr val="FF3300"/>
                </a:solidFill>
                <a:latin typeface="Constantia"/>
                <a:cs typeface="Constantia"/>
              </a:rPr>
              <a:t> </a:t>
            </a:r>
            <a:r>
              <a:rPr sz="2400" b="1" spc="5" dirty="0">
                <a:solidFill>
                  <a:srgbClr val="FF3300"/>
                </a:solidFill>
                <a:latin typeface="Constantia"/>
                <a:cs typeface="Constantia"/>
              </a:rPr>
              <a:t>binary  </a:t>
            </a:r>
            <a:r>
              <a:rPr sz="2400" b="1" spc="-10" dirty="0">
                <a:solidFill>
                  <a:srgbClr val="FF3300"/>
                </a:solidFill>
                <a:latin typeface="Constantia"/>
                <a:cs typeface="Constantia"/>
              </a:rPr>
              <a:t>search</a:t>
            </a:r>
            <a:r>
              <a:rPr sz="2400" b="1" spc="-90" dirty="0">
                <a:solidFill>
                  <a:srgbClr val="FF3300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Constantia"/>
                <a:cs typeface="Constantia"/>
              </a:rPr>
              <a:t>tree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8916" y="1293368"/>
            <a:ext cx="2045335" cy="2796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nstantia"/>
                <a:cs typeface="Constantia"/>
              </a:rPr>
              <a:t>E</a:t>
            </a:r>
            <a:r>
              <a:rPr sz="3200" spc="-30" dirty="0">
                <a:latin typeface="Constantia"/>
                <a:cs typeface="Constantia"/>
              </a:rPr>
              <a:t>x</a:t>
            </a:r>
            <a:r>
              <a:rPr sz="3200" dirty="0">
                <a:latin typeface="Constantia"/>
                <a:cs typeface="Constantia"/>
              </a:rPr>
              <a:t>am</a:t>
            </a:r>
            <a:r>
              <a:rPr sz="3200" spc="-10" dirty="0">
                <a:latin typeface="Constantia"/>
                <a:cs typeface="Constantia"/>
              </a:rPr>
              <a:t>p</a:t>
            </a:r>
            <a:r>
              <a:rPr sz="3200" dirty="0">
                <a:latin typeface="Constantia"/>
                <a:cs typeface="Constantia"/>
              </a:rPr>
              <a:t>les</a:t>
            </a:r>
            <a:endParaRPr sz="3200">
              <a:latin typeface="Constantia"/>
              <a:cs typeface="Constantia"/>
            </a:endParaRPr>
          </a:p>
          <a:p>
            <a:pPr marL="224790" algn="ctr">
              <a:lnSpc>
                <a:spcPct val="100000"/>
              </a:lnSpc>
              <a:spcBef>
                <a:spcPts val="1889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273685" algn="ctr">
              <a:lnSpc>
                <a:spcPct val="100000"/>
              </a:lnSpc>
              <a:tabLst>
                <a:tab pos="1215390" algn="l"/>
              </a:tabLst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5	</a:t>
            </a: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223520">
              <a:lnSpc>
                <a:spcPct val="100000"/>
              </a:lnSpc>
              <a:spcBef>
                <a:spcPts val="1560"/>
              </a:spcBef>
              <a:tabLst>
                <a:tab pos="1107440" algn="l"/>
              </a:tabLst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2	</a:t>
            </a:r>
            <a:r>
              <a:rPr sz="2400" b="1" spc="-40" dirty="0">
                <a:solidFill>
                  <a:srgbClr val="FF3300"/>
                </a:solidFill>
                <a:latin typeface="Constantia"/>
                <a:cs typeface="Constantia"/>
              </a:rPr>
              <a:t>25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22042" y="3698494"/>
            <a:ext cx="313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solidFill>
                  <a:srgbClr val="FF3300"/>
                </a:solidFill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705600" y="2084323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42"/>
                </a:lnTo>
                <a:lnTo>
                  <a:pt x="16129" y="203251"/>
                </a:lnTo>
                <a:lnTo>
                  <a:pt x="35408" y="165320"/>
                </a:lnTo>
                <a:lnTo>
                  <a:pt x="61376" y="130192"/>
                </a:lnTo>
                <a:lnTo>
                  <a:pt x="93446" y="98310"/>
                </a:lnTo>
                <a:lnTo>
                  <a:pt x="131028" y="70117"/>
                </a:lnTo>
                <a:lnTo>
                  <a:pt x="173533" y="46056"/>
                </a:lnTo>
                <a:lnTo>
                  <a:pt x="220372" y="26571"/>
                </a:lnTo>
                <a:lnTo>
                  <a:pt x="270955" y="12104"/>
                </a:lnTo>
                <a:lnTo>
                  <a:pt x="324694" y="3100"/>
                </a:lnTo>
                <a:lnTo>
                  <a:pt x="381000" y="0"/>
                </a:lnTo>
                <a:lnTo>
                  <a:pt x="437305" y="3100"/>
                </a:lnTo>
                <a:lnTo>
                  <a:pt x="491044" y="12104"/>
                </a:lnTo>
                <a:lnTo>
                  <a:pt x="541627" y="26571"/>
                </a:lnTo>
                <a:lnTo>
                  <a:pt x="588466" y="46056"/>
                </a:lnTo>
                <a:lnTo>
                  <a:pt x="630971" y="70117"/>
                </a:lnTo>
                <a:lnTo>
                  <a:pt x="668553" y="98310"/>
                </a:lnTo>
                <a:lnTo>
                  <a:pt x="700623" y="130192"/>
                </a:lnTo>
                <a:lnTo>
                  <a:pt x="726591" y="165320"/>
                </a:lnTo>
                <a:lnTo>
                  <a:pt x="745870" y="203251"/>
                </a:lnTo>
                <a:lnTo>
                  <a:pt x="757869" y="243542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72200" y="2874898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42"/>
                </a:lnTo>
                <a:lnTo>
                  <a:pt x="16129" y="203251"/>
                </a:lnTo>
                <a:lnTo>
                  <a:pt x="35408" y="165320"/>
                </a:lnTo>
                <a:lnTo>
                  <a:pt x="61376" y="130192"/>
                </a:lnTo>
                <a:lnTo>
                  <a:pt x="93446" y="98310"/>
                </a:lnTo>
                <a:lnTo>
                  <a:pt x="131028" y="70117"/>
                </a:lnTo>
                <a:lnTo>
                  <a:pt x="173533" y="46056"/>
                </a:lnTo>
                <a:lnTo>
                  <a:pt x="220372" y="26571"/>
                </a:lnTo>
                <a:lnTo>
                  <a:pt x="270955" y="12104"/>
                </a:lnTo>
                <a:lnTo>
                  <a:pt x="324694" y="3100"/>
                </a:lnTo>
                <a:lnTo>
                  <a:pt x="381000" y="0"/>
                </a:lnTo>
                <a:lnTo>
                  <a:pt x="437305" y="3100"/>
                </a:lnTo>
                <a:lnTo>
                  <a:pt x="491044" y="12104"/>
                </a:lnTo>
                <a:lnTo>
                  <a:pt x="541627" y="26571"/>
                </a:lnTo>
                <a:lnTo>
                  <a:pt x="588466" y="46056"/>
                </a:lnTo>
                <a:lnTo>
                  <a:pt x="630971" y="70117"/>
                </a:lnTo>
                <a:lnTo>
                  <a:pt x="668553" y="98310"/>
                </a:lnTo>
                <a:lnTo>
                  <a:pt x="700623" y="130192"/>
                </a:lnTo>
                <a:lnTo>
                  <a:pt x="726591" y="165320"/>
                </a:lnTo>
                <a:lnTo>
                  <a:pt x="745870" y="203251"/>
                </a:lnTo>
                <a:lnTo>
                  <a:pt x="757869" y="243542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62800" y="2874898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42"/>
                </a:lnTo>
                <a:lnTo>
                  <a:pt x="16129" y="203251"/>
                </a:lnTo>
                <a:lnTo>
                  <a:pt x="35408" y="165320"/>
                </a:lnTo>
                <a:lnTo>
                  <a:pt x="61376" y="130192"/>
                </a:lnTo>
                <a:lnTo>
                  <a:pt x="93446" y="98310"/>
                </a:lnTo>
                <a:lnTo>
                  <a:pt x="131028" y="70117"/>
                </a:lnTo>
                <a:lnTo>
                  <a:pt x="173533" y="46056"/>
                </a:lnTo>
                <a:lnTo>
                  <a:pt x="220372" y="26571"/>
                </a:lnTo>
                <a:lnTo>
                  <a:pt x="270955" y="12104"/>
                </a:lnTo>
                <a:lnTo>
                  <a:pt x="324694" y="3100"/>
                </a:lnTo>
                <a:lnTo>
                  <a:pt x="381000" y="0"/>
                </a:lnTo>
                <a:lnTo>
                  <a:pt x="437305" y="3100"/>
                </a:lnTo>
                <a:lnTo>
                  <a:pt x="491044" y="12104"/>
                </a:lnTo>
                <a:lnTo>
                  <a:pt x="541627" y="26571"/>
                </a:lnTo>
                <a:lnTo>
                  <a:pt x="588466" y="46056"/>
                </a:lnTo>
                <a:lnTo>
                  <a:pt x="630971" y="70117"/>
                </a:lnTo>
                <a:lnTo>
                  <a:pt x="668553" y="98310"/>
                </a:lnTo>
                <a:lnTo>
                  <a:pt x="700623" y="130192"/>
                </a:lnTo>
                <a:lnTo>
                  <a:pt x="726591" y="165320"/>
                </a:lnTo>
                <a:lnTo>
                  <a:pt x="745870" y="203251"/>
                </a:lnTo>
                <a:lnTo>
                  <a:pt x="757869" y="243542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67400" y="3713226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81800" y="3713226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48400" y="3454146"/>
            <a:ext cx="319405" cy="230504"/>
          </a:xfrm>
          <a:custGeom>
            <a:avLst/>
            <a:gdLst/>
            <a:ahLst/>
            <a:cxnLst/>
            <a:rect l="l" t="t" r="r" b="b"/>
            <a:pathLst>
              <a:path w="319404" h="230504">
                <a:moveTo>
                  <a:pt x="82423" y="81279"/>
                </a:moveTo>
                <a:lnTo>
                  <a:pt x="0" y="230377"/>
                </a:lnTo>
                <a:lnTo>
                  <a:pt x="168783" y="206882"/>
                </a:lnTo>
                <a:lnTo>
                  <a:pt x="149921" y="179450"/>
                </a:lnTo>
                <a:lnTo>
                  <a:pt x="118999" y="179450"/>
                </a:lnTo>
                <a:lnTo>
                  <a:pt x="90297" y="137540"/>
                </a:lnTo>
                <a:lnTo>
                  <a:pt x="111220" y="123162"/>
                </a:lnTo>
                <a:lnTo>
                  <a:pt x="82423" y="81279"/>
                </a:lnTo>
                <a:close/>
              </a:path>
              <a:path w="319404" h="230504">
                <a:moveTo>
                  <a:pt x="111220" y="123162"/>
                </a:moveTo>
                <a:lnTo>
                  <a:pt x="90297" y="137540"/>
                </a:lnTo>
                <a:lnTo>
                  <a:pt x="118999" y="179450"/>
                </a:lnTo>
                <a:lnTo>
                  <a:pt x="139993" y="165010"/>
                </a:lnTo>
                <a:lnTo>
                  <a:pt x="111220" y="123162"/>
                </a:lnTo>
                <a:close/>
              </a:path>
              <a:path w="319404" h="230504">
                <a:moveTo>
                  <a:pt x="139993" y="165010"/>
                </a:moveTo>
                <a:lnTo>
                  <a:pt x="118999" y="179450"/>
                </a:lnTo>
                <a:lnTo>
                  <a:pt x="149921" y="179450"/>
                </a:lnTo>
                <a:lnTo>
                  <a:pt x="139993" y="165010"/>
                </a:lnTo>
                <a:close/>
              </a:path>
              <a:path w="319404" h="230504">
                <a:moveTo>
                  <a:pt x="290449" y="0"/>
                </a:moveTo>
                <a:lnTo>
                  <a:pt x="111220" y="123162"/>
                </a:lnTo>
                <a:lnTo>
                  <a:pt x="139993" y="165010"/>
                </a:lnTo>
                <a:lnTo>
                  <a:pt x="319150" y="41782"/>
                </a:lnTo>
                <a:lnTo>
                  <a:pt x="29044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44944" y="3450971"/>
            <a:ext cx="617855" cy="256540"/>
          </a:xfrm>
          <a:custGeom>
            <a:avLst/>
            <a:gdLst/>
            <a:ahLst/>
            <a:cxnLst/>
            <a:rect l="l" t="t" r="r" b="b"/>
            <a:pathLst>
              <a:path w="617854" h="256539">
                <a:moveTo>
                  <a:pt x="465441" y="208151"/>
                </a:moveTo>
                <a:lnTo>
                  <a:pt x="448945" y="256158"/>
                </a:lnTo>
                <a:lnTo>
                  <a:pt x="617854" y="233552"/>
                </a:lnTo>
                <a:lnTo>
                  <a:pt x="601014" y="216407"/>
                </a:lnTo>
                <a:lnTo>
                  <a:pt x="489457" y="216407"/>
                </a:lnTo>
                <a:lnTo>
                  <a:pt x="465441" y="208151"/>
                </a:lnTo>
                <a:close/>
              </a:path>
              <a:path w="617854" h="256539">
                <a:moveTo>
                  <a:pt x="481977" y="160026"/>
                </a:moveTo>
                <a:lnTo>
                  <a:pt x="465441" y="208151"/>
                </a:lnTo>
                <a:lnTo>
                  <a:pt x="489457" y="216407"/>
                </a:lnTo>
                <a:lnTo>
                  <a:pt x="505968" y="168274"/>
                </a:lnTo>
                <a:lnTo>
                  <a:pt x="481977" y="160026"/>
                </a:lnTo>
                <a:close/>
              </a:path>
              <a:path w="617854" h="256539">
                <a:moveTo>
                  <a:pt x="498475" y="112013"/>
                </a:moveTo>
                <a:lnTo>
                  <a:pt x="481977" y="160026"/>
                </a:lnTo>
                <a:lnTo>
                  <a:pt x="505968" y="168274"/>
                </a:lnTo>
                <a:lnTo>
                  <a:pt x="489457" y="216407"/>
                </a:lnTo>
                <a:lnTo>
                  <a:pt x="601014" y="216407"/>
                </a:lnTo>
                <a:lnTo>
                  <a:pt x="498475" y="112013"/>
                </a:lnTo>
                <a:close/>
              </a:path>
              <a:path w="617854" h="256539">
                <a:moveTo>
                  <a:pt x="16509" y="0"/>
                </a:moveTo>
                <a:lnTo>
                  <a:pt x="0" y="48132"/>
                </a:lnTo>
                <a:lnTo>
                  <a:pt x="465441" y="208151"/>
                </a:lnTo>
                <a:lnTo>
                  <a:pt x="481977" y="160026"/>
                </a:lnTo>
                <a:lnTo>
                  <a:pt x="165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78091" y="2660523"/>
            <a:ext cx="466090" cy="207010"/>
          </a:xfrm>
          <a:custGeom>
            <a:avLst/>
            <a:gdLst/>
            <a:ahLst/>
            <a:cxnLst/>
            <a:rect l="l" t="t" r="r" b="b"/>
            <a:pathLst>
              <a:path w="466090" h="207010">
                <a:moveTo>
                  <a:pt x="313597" y="158900"/>
                </a:moveTo>
                <a:lnTo>
                  <a:pt x="296672" y="206755"/>
                </a:lnTo>
                <a:lnTo>
                  <a:pt x="465708" y="185800"/>
                </a:lnTo>
                <a:lnTo>
                  <a:pt x="447961" y="167386"/>
                </a:lnTo>
                <a:lnTo>
                  <a:pt x="337565" y="167386"/>
                </a:lnTo>
                <a:lnTo>
                  <a:pt x="313597" y="158900"/>
                </a:lnTo>
                <a:close/>
              </a:path>
              <a:path w="466090" h="207010">
                <a:moveTo>
                  <a:pt x="330526" y="111031"/>
                </a:moveTo>
                <a:lnTo>
                  <a:pt x="313597" y="158900"/>
                </a:lnTo>
                <a:lnTo>
                  <a:pt x="337565" y="167386"/>
                </a:lnTo>
                <a:lnTo>
                  <a:pt x="354456" y="119506"/>
                </a:lnTo>
                <a:lnTo>
                  <a:pt x="330526" y="111031"/>
                </a:lnTo>
                <a:close/>
              </a:path>
              <a:path w="466090" h="207010">
                <a:moveTo>
                  <a:pt x="347472" y="63118"/>
                </a:moveTo>
                <a:lnTo>
                  <a:pt x="330526" y="111031"/>
                </a:lnTo>
                <a:lnTo>
                  <a:pt x="354456" y="119506"/>
                </a:lnTo>
                <a:lnTo>
                  <a:pt x="337565" y="167386"/>
                </a:lnTo>
                <a:lnTo>
                  <a:pt x="447961" y="167386"/>
                </a:lnTo>
                <a:lnTo>
                  <a:pt x="347472" y="63118"/>
                </a:lnTo>
                <a:close/>
              </a:path>
              <a:path w="466090" h="207010">
                <a:moveTo>
                  <a:pt x="17017" y="0"/>
                </a:moveTo>
                <a:lnTo>
                  <a:pt x="0" y="47878"/>
                </a:lnTo>
                <a:lnTo>
                  <a:pt x="313597" y="158900"/>
                </a:lnTo>
                <a:lnTo>
                  <a:pt x="330526" y="111031"/>
                </a:lnTo>
                <a:lnTo>
                  <a:pt x="1701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53200" y="2660142"/>
            <a:ext cx="541020" cy="215265"/>
          </a:xfrm>
          <a:custGeom>
            <a:avLst/>
            <a:gdLst/>
            <a:ahLst/>
            <a:cxnLst/>
            <a:rect l="l" t="t" r="r" b="b"/>
            <a:pathLst>
              <a:path w="541020" h="215264">
                <a:moveTo>
                  <a:pt x="123698" y="69087"/>
                </a:moveTo>
                <a:lnTo>
                  <a:pt x="0" y="186182"/>
                </a:lnTo>
                <a:lnTo>
                  <a:pt x="168021" y="214884"/>
                </a:lnTo>
                <a:lnTo>
                  <a:pt x="155473" y="173609"/>
                </a:lnTo>
                <a:lnTo>
                  <a:pt x="128904" y="173609"/>
                </a:lnTo>
                <a:lnTo>
                  <a:pt x="114173" y="125095"/>
                </a:lnTo>
                <a:lnTo>
                  <a:pt x="138480" y="117712"/>
                </a:lnTo>
                <a:lnTo>
                  <a:pt x="123698" y="69087"/>
                </a:lnTo>
                <a:close/>
              </a:path>
              <a:path w="541020" h="215264">
                <a:moveTo>
                  <a:pt x="138480" y="117712"/>
                </a:moveTo>
                <a:lnTo>
                  <a:pt x="114173" y="125095"/>
                </a:lnTo>
                <a:lnTo>
                  <a:pt x="128904" y="173609"/>
                </a:lnTo>
                <a:lnTo>
                  <a:pt x="153229" y="166228"/>
                </a:lnTo>
                <a:lnTo>
                  <a:pt x="138480" y="117712"/>
                </a:lnTo>
                <a:close/>
              </a:path>
              <a:path w="541020" h="215264">
                <a:moveTo>
                  <a:pt x="153229" y="166228"/>
                </a:moveTo>
                <a:lnTo>
                  <a:pt x="128904" y="173609"/>
                </a:lnTo>
                <a:lnTo>
                  <a:pt x="155473" y="173609"/>
                </a:lnTo>
                <a:lnTo>
                  <a:pt x="153229" y="166228"/>
                </a:lnTo>
                <a:close/>
              </a:path>
              <a:path w="541020" h="215264">
                <a:moveTo>
                  <a:pt x="526033" y="0"/>
                </a:moveTo>
                <a:lnTo>
                  <a:pt x="138480" y="117712"/>
                </a:lnTo>
                <a:lnTo>
                  <a:pt x="153229" y="166228"/>
                </a:lnTo>
                <a:lnTo>
                  <a:pt x="540766" y="48641"/>
                </a:lnTo>
                <a:lnTo>
                  <a:pt x="5260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34529" y="3451352"/>
            <a:ext cx="542925" cy="248920"/>
          </a:xfrm>
          <a:custGeom>
            <a:avLst/>
            <a:gdLst/>
            <a:ahLst/>
            <a:cxnLst/>
            <a:rect l="l" t="t" r="r" b="b"/>
            <a:pathLst>
              <a:path w="542925" h="248920">
                <a:moveTo>
                  <a:pt x="391529" y="201156"/>
                </a:moveTo>
                <a:lnTo>
                  <a:pt x="372999" y="248412"/>
                </a:lnTo>
                <a:lnTo>
                  <a:pt x="542671" y="233172"/>
                </a:lnTo>
                <a:lnTo>
                  <a:pt x="522195" y="210439"/>
                </a:lnTo>
                <a:lnTo>
                  <a:pt x="415163" y="210439"/>
                </a:lnTo>
                <a:lnTo>
                  <a:pt x="391529" y="201156"/>
                </a:lnTo>
                <a:close/>
              </a:path>
              <a:path w="542925" h="248920">
                <a:moveTo>
                  <a:pt x="410059" y="153900"/>
                </a:moveTo>
                <a:lnTo>
                  <a:pt x="391529" y="201156"/>
                </a:lnTo>
                <a:lnTo>
                  <a:pt x="415163" y="210439"/>
                </a:lnTo>
                <a:lnTo>
                  <a:pt x="433704" y="163195"/>
                </a:lnTo>
                <a:lnTo>
                  <a:pt x="410059" y="153900"/>
                </a:lnTo>
                <a:close/>
              </a:path>
              <a:path w="542925" h="248920">
                <a:moveTo>
                  <a:pt x="428625" y="106552"/>
                </a:moveTo>
                <a:lnTo>
                  <a:pt x="410059" y="153900"/>
                </a:lnTo>
                <a:lnTo>
                  <a:pt x="433704" y="163195"/>
                </a:lnTo>
                <a:lnTo>
                  <a:pt x="415163" y="210439"/>
                </a:lnTo>
                <a:lnTo>
                  <a:pt x="522195" y="210439"/>
                </a:lnTo>
                <a:lnTo>
                  <a:pt x="428625" y="106552"/>
                </a:lnTo>
                <a:close/>
              </a:path>
              <a:path w="542925" h="248920">
                <a:moveTo>
                  <a:pt x="18542" y="0"/>
                </a:moveTo>
                <a:lnTo>
                  <a:pt x="0" y="47371"/>
                </a:lnTo>
                <a:lnTo>
                  <a:pt x="391529" y="201156"/>
                </a:lnTo>
                <a:lnTo>
                  <a:pt x="410059" y="153900"/>
                </a:lnTo>
                <a:lnTo>
                  <a:pt x="1854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96200" y="3713226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432550" y="2888741"/>
            <a:ext cx="16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92797" y="2126741"/>
            <a:ext cx="313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85050" y="2888741"/>
            <a:ext cx="313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solidFill>
                  <a:srgbClr val="FF3300"/>
                </a:solidFill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24702" y="3803395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08621" y="3803395"/>
            <a:ext cx="306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FF3300"/>
                </a:solidFill>
                <a:latin typeface="Constantia"/>
                <a:cs typeface="Constantia"/>
              </a:rPr>
              <a:t>25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946263" y="3803395"/>
            <a:ext cx="339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114800" y="15224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81400" y="2312923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42"/>
                </a:lnTo>
                <a:lnTo>
                  <a:pt x="16129" y="203251"/>
                </a:lnTo>
                <a:lnTo>
                  <a:pt x="35408" y="165320"/>
                </a:lnTo>
                <a:lnTo>
                  <a:pt x="61376" y="130192"/>
                </a:lnTo>
                <a:lnTo>
                  <a:pt x="93446" y="98310"/>
                </a:lnTo>
                <a:lnTo>
                  <a:pt x="131028" y="70117"/>
                </a:lnTo>
                <a:lnTo>
                  <a:pt x="173533" y="46056"/>
                </a:lnTo>
                <a:lnTo>
                  <a:pt x="220372" y="26571"/>
                </a:lnTo>
                <a:lnTo>
                  <a:pt x="270955" y="12104"/>
                </a:lnTo>
                <a:lnTo>
                  <a:pt x="324694" y="3100"/>
                </a:lnTo>
                <a:lnTo>
                  <a:pt x="381000" y="0"/>
                </a:lnTo>
                <a:lnTo>
                  <a:pt x="437305" y="3100"/>
                </a:lnTo>
                <a:lnTo>
                  <a:pt x="491044" y="12104"/>
                </a:lnTo>
                <a:lnTo>
                  <a:pt x="541627" y="26571"/>
                </a:lnTo>
                <a:lnTo>
                  <a:pt x="588466" y="46056"/>
                </a:lnTo>
                <a:lnTo>
                  <a:pt x="630971" y="70117"/>
                </a:lnTo>
                <a:lnTo>
                  <a:pt x="668553" y="98310"/>
                </a:lnTo>
                <a:lnTo>
                  <a:pt x="700623" y="130192"/>
                </a:lnTo>
                <a:lnTo>
                  <a:pt x="726591" y="165320"/>
                </a:lnTo>
                <a:lnTo>
                  <a:pt x="745870" y="203251"/>
                </a:lnTo>
                <a:lnTo>
                  <a:pt x="757869" y="243542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72000" y="2312923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42"/>
                </a:lnTo>
                <a:lnTo>
                  <a:pt x="16129" y="203251"/>
                </a:lnTo>
                <a:lnTo>
                  <a:pt x="35408" y="165320"/>
                </a:lnTo>
                <a:lnTo>
                  <a:pt x="61376" y="130192"/>
                </a:lnTo>
                <a:lnTo>
                  <a:pt x="93446" y="98310"/>
                </a:lnTo>
                <a:lnTo>
                  <a:pt x="131028" y="70117"/>
                </a:lnTo>
                <a:lnTo>
                  <a:pt x="173533" y="46056"/>
                </a:lnTo>
                <a:lnTo>
                  <a:pt x="220372" y="26571"/>
                </a:lnTo>
                <a:lnTo>
                  <a:pt x="270955" y="12104"/>
                </a:lnTo>
                <a:lnTo>
                  <a:pt x="324694" y="3100"/>
                </a:lnTo>
                <a:lnTo>
                  <a:pt x="381000" y="0"/>
                </a:lnTo>
                <a:lnTo>
                  <a:pt x="437305" y="3100"/>
                </a:lnTo>
                <a:lnTo>
                  <a:pt x="491044" y="12104"/>
                </a:lnTo>
                <a:lnTo>
                  <a:pt x="541627" y="26571"/>
                </a:lnTo>
                <a:lnTo>
                  <a:pt x="588466" y="46056"/>
                </a:lnTo>
                <a:lnTo>
                  <a:pt x="630971" y="70117"/>
                </a:lnTo>
                <a:lnTo>
                  <a:pt x="668553" y="98310"/>
                </a:lnTo>
                <a:lnTo>
                  <a:pt x="700623" y="130192"/>
                </a:lnTo>
                <a:lnTo>
                  <a:pt x="726591" y="165320"/>
                </a:lnTo>
                <a:lnTo>
                  <a:pt x="745870" y="203251"/>
                </a:lnTo>
                <a:lnTo>
                  <a:pt x="757869" y="243542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91000" y="3151251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72000" y="2890773"/>
            <a:ext cx="393700" cy="231775"/>
          </a:xfrm>
          <a:custGeom>
            <a:avLst/>
            <a:gdLst/>
            <a:ahLst/>
            <a:cxnLst/>
            <a:rect l="l" t="t" r="r" b="b"/>
            <a:pathLst>
              <a:path w="393700" h="231775">
                <a:moveTo>
                  <a:pt x="96774" y="91566"/>
                </a:moveTo>
                <a:lnTo>
                  <a:pt x="0" y="231775"/>
                </a:lnTo>
                <a:lnTo>
                  <a:pt x="170307" y="225171"/>
                </a:lnTo>
                <a:lnTo>
                  <a:pt x="152552" y="192912"/>
                </a:lnTo>
                <a:lnTo>
                  <a:pt x="123571" y="192912"/>
                </a:lnTo>
                <a:lnTo>
                  <a:pt x="99060" y="148336"/>
                </a:lnTo>
                <a:lnTo>
                  <a:pt x="121290" y="136111"/>
                </a:lnTo>
                <a:lnTo>
                  <a:pt x="96774" y="91566"/>
                </a:lnTo>
                <a:close/>
              </a:path>
              <a:path w="393700" h="231775">
                <a:moveTo>
                  <a:pt x="121290" y="136111"/>
                </a:moveTo>
                <a:lnTo>
                  <a:pt x="99060" y="148336"/>
                </a:lnTo>
                <a:lnTo>
                  <a:pt x="123571" y="192912"/>
                </a:lnTo>
                <a:lnTo>
                  <a:pt x="145816" y="180674"/>
                </a:lnTo>
                <a:lnTo>
                  <a:pt x="121290" y="136111"/>
                </a:lnTo>
                <a:close/>
              </a:path>
              <a:path w="393700" h="231775">
                <a:moveTo>
                  <a:pt x="145816" y="180674"/>
                </a:moveTo>
                <a:lnTo>
                  <a:pt x="123571" y="192912"/>
                </a:lnTo>
                <a:lnTo>
                  <a:pt x="152552" y="192912"/>
                </a:lnTo>
                <a:lnTo>
                  <a:pt x="145816" y="180674"/>
                </a:lnTo>
                <a:close/>
              </a:path>
              <a:path w="393700" h="231775">
                <a:moveTo>
                  <a:pt x="368808" y="0"/>
                </a:moveTo>
                <a:lnTo>
                  <a:pt x="121290" y="136111"/>
                </a:lnTo>
                <a:lnTo>
                  <a:pt x="145816" y="180674"/>
                </a:lnTo>
                <a:lnTo>
                  <a:pt x="393191" y="44576"/>
                </a:lnTo>
                <a:lnTo>
                  <a:pt x="36880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87290" y="2098548"/>
            <a:ext cx="466090" cy="207010"/>
          </a:xfrm>
          <a:custGeom>
            <a:avLst/>
            <a:gdLst/>
            <a:ahLst/>
            <a:cxnLst/>
            <a:rect l="l" t="t" r="r" b="b"/>
            <a:pathLst>
              <a:path w="466089" h="207010">
                <a:moveTo>
                  <a:pt x="313597" y="158900"/>
                </a:moveTo>
                <a:lnTo>
                  <a:pt x="296672" y="206755"/>
                </a:lnTo>
                <a:lnTo>
                  <a:pt x="465709" y="185800"/>
                </a:lnTo>
                <a:lnTo>
                  <a:pt x="447961" y="167386"/>
                </a:lnTo>
                <a:lnTo>
                  <a:pt x="337566" y="167386"/>
                </a:lnTo>
                <a:lnTo>
                  <a:pt x="313597" y="158900"/>
                </a:lnTo>
                <a:close/>
              </a:path>
              <a:path w="466089" h="207010">
                <a:moveTo>
                  <a:pt x="330526" y="111031"/>
                </a:moveTo>
                <a:lnTo>
                  <a:pt x="313597" y="158900"/>
                </a:lnTo>
                <a:lnTo>
                  <a:pt x="337566" y="167386"/>
                </a:lnTo>
                <a:lnTo>
                  <a:pt x="354457" y="119506"/>
                </a:lnTo>
                <a:lnTo>
                  <a:pt x="330526" y="111031"/>
                </a:lnTo>
                <a:close/>
              </a:path>
              <a:path w="466089" h="207010">
                <a:moveTo>
                  <a:pt x="347472" y="63118"/>
                </a:moveTo>
                <a:lnTo>
                  <a:pt x="330526" y="111031"/>
                </a:lnTo>
                <a:lnTo>
                  <a:pt x="354457" y="119506"/>
                </a:lnTo>
                <a:lnTo>
                  <a:pt x="337566" y="167386"/>
                </a:lnTo>
                <a:lnTo>
                  <a:pt x="447961" y="167386"/>
                </a:lnTo>
                <a:lnTo>
                  <a:pt x="347472" y="63118"/>
                </a:lnTo>
                <a:close/>
              </a:path>
              <a:path w="466089" h="207010">
                <a:moveTo>
                  <a:pt x="17018" y="0"/>
                </a:moveTo>
                <a:lnTo>
                  <a:pt x="0" y="47878"/>
                </a:lnTo>
                <a:lnTo>
                  <a:pt x="313597" y="158900"/>
                </a:lnTo>
                <a:lnTo>
                  <a:pt x="330526" y="111031"/>
                </a:lnTo>
                <a:lnTo>
                  <a:pt x="1701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62400" y="2098167"/>
            <a:ext cx="541020" cy="215265"/>
          </a:xfrm>
          <a:custGeom>
            <a:avLst/>
            <a:gdLst/>
            <a:ahLst/>
            <a:cxnLst/>
            <a:rect l="l" t="t" r="r" b="b"/>
            <a:pathLst>
              <a:path w="541020" h="215264">
                <a:moveTo>
                  <a:pt x="123698" y="69087"/>
                </a:moveTo>
                <a:lnTo>
                  <a:pt x="0" y="186182"/>
                </a:lnTo>
                <a:lnTo>
                  <a:pt x="168021" y="214884"/>
                </a:lnTo>
                <a:lnTo>
                  <a:pt x="155473" y="173609"/>
                </a:lnTo>
                <a:lnTo>
                  <a:pt x="128904" y="173609"/>
                </a:lnTo>
                <a:lnTo>
                  <a:pt x="114173" y="125095"/>
                </a:lnTo>
                <a:lnTo>
                  <a:pt x="138480" y="117712"/>
                </a:lnTo>
                <a:lnTo>
                  <a:pt x="123698" y="69087"/>
                </a:lnTo>
                <a:close/>
              </a:path>
              <a:path w="541020" h="215264">
                <a:moveTo>
                  <a:pt x="138480" y="117712"/>
                </a:moveTo>
                <a:lnTo>
                  <a:pt x="114173" y="125095"/>
                </a:lnTo>
                <a:lnTo>
                  <a:pt x="128904" y="173609"/>
                </a:lnTo>
                <a:lnTo>
                  <a:pt x="153229" y="166228"/>
                </a:lnTo>
                <a:lnTo>
                  <a:pt x="138480" y="117712"/>
                </a:lnTo>
                <a:close/>
              </a:path>
              <a:path w="541020" h="215264">
                <a:moveTo>
                  <a:pt x="153229" y="166228"/>
                </a:moveTo>
                <a:lnTo>
                  <a:pt x="128904" y="173609"/>
                </a:lnTo>
                <a:lnTo>
                  <a:pt x="155473" y="173609"/>
                </a:lnTo>
                <a:lnTo>
                  <a:pt x="153229" y="166228"/>
                </a:lnTo>
                <a:close/>
              </a:path>
              <a:path w="541020" h="215264">
                <a:moveTo>
                  <a:pt x="526034" y="0"/>
                </a:moveTo>
                <a:lnTo>
                  <a:pt x="138480" y="117712"/>
                </a:lnTo>
                <a:lnTo>
                  <a:pt x="153229" y="166228"/>
                </a:lnTo>
                <a:lnTo>
                  <a:pt x="540765" y="48641"/>
                </a:lnTo>
                <a:lnTo>
                  <a:pt x="5260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86200" y="3726941"/>
            <a:ext cx="693420" cy="262255"/>
          </a:xfrm>
          <a:custGeom>
            <a:avLst/>
            <a:gdLst/>
            <a:ahLst/>
            <a:cxnLst/>
            <a:rect l="l" t="t" r="r" b="b"/>
            <a:pathLst>
              <a:path w="693420" h="262254">
                <a:moveTo>
                  <a:pt x="123444" y="116458"/>
                </a:moveTo>
                <a:lnTo>
                  <a:pt x="0" y="233806"/>
                </a:lnTo>
                <a:lnTo>
                  <a:pt x="168021" y="262254"/>
                </a:lnTo>
                <a:lnTo>
                  <a:pt x="155440" y="221106"/>
                </a:lnTo>
                <a:lnTo>
                  <a:pt x="128904" y="221106"/>
                </a:lnTo>
                <a:lnTo>
                  <a:pt x="114046" y="172465"/>
                </a:lnTo>
                <a:lnTo>
                  <a:pt x="138301" y="165053"/>
                </a:lnTo>
                <a:lnTo>
                  <a:pt x="123444" y="116458"/>
                </a:lnTo>
                <a:close/>
              </a:path>
              <a:path w="693420" h="262254">
                <a:moveTo>
                  <a:pt x="138301" y="165053"/>
                </a:moveTo>
                <a:lnTo>
                  <a:pt x="114046" y="172465"/>
                </a:lnTo>
                <a:lnTo>
                  <a:pt x="128904" y="221106"/>
                </a:lnTo>
                <a:lnTo>
                  <a:pt x="153172" y="213689"/>
                </a:lnTo>
                <a:lnTo>
                  <a:pt x="138301" y="165053"/>
                </a:lnTo>
                <a:close/>
              </a:path>
              <a:path w="693420" h="262254">
                <a:moveTo>
                  <a:pt x="153172" y="213689"/>
                </a:moveTo>
                <a:lnTo>
                  <a:pt x="128904" y="221106"/>
                </a:lnTo>
                <a:lnTo>
                  <a:pt x="155440" y="221106"/>
                </a:lnTo>
                <a:lnTo>
                  <a:pt x="153172" y="213689"/>
                </a:lnTo>
                <a:close/>
              </a:path>
              <a:path w="693420" h="262254">
                <a:moveTo>
                  <a:pt x="678434" y="0"/>
                </a:moveTo>
                <a:lnTo>
                  <a:pt x="138301" y="165053"/>
                </a:lnTo>
                <a:lnTo>
                  <a:pt x="153172" y="213689"/>
                </a:lnTo>
                <a:lnTo>
                  <a:pt x="693165" y="48640"/>
                </a:lnTo>
                <a:lnTo>
                  <a:pt x="6784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989451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374896" y="1564640"/>
            <a:ext cx="16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691890" y="4003294"/>
            <a:ext cx="313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402328" y="3241294"/>
            <a:ext cx="339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38194" y="2326640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41114" y="4841875"/>
            <a:ext cx="307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FF3300"/>
                </a:solidFill>
                <a:latin typeface="Constantia"/>
                <a:cs typeface="Constantia"/>
              </a:rPr>
              <a:t>25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755896" y="2326640"/>
            <a:ext cx="313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solidFill>
                  <a:srgbClr val="FF3300"/>
                </a:solidFill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114800" y="4827651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877945" y="4565396"/>
            <a:ext cx="617855" cy="256540"/>
          </a:xfrm>
          <a:custGeom>
            <a:avLst/>
            <a:gdLst/>
            <a:ahLst/>
            <a:cxnLst/>
            <a:rect l="l" t="t" r="r" b="b"/>
            <a:pathLst>
              <a:path w="617854" h="256539">
                <a:moveTo>
                  <a:pt x="465441" y="208151"/>
                </a:moveTo>
                <a:lnTo>
                  <a:pt x="448944" y="256158"/>
                </a:lnTo>
                <a:lnTo>
                  <a:pt x="617854" y="233552"/>
                </a:lnTo>
                <a:lnTo>
                  <a:pt x="601014" y="216407"/>
                </a:lnTo>
                <a:lnTo>
                  <a:pt x="489457" y="216407"/>
                </a:lnTo>
                <a:lnTo>
                  <a:pt x="465441" y="208151"/>
                </a:lnTo>
                <a:close/>
              </a:path>
              <a:path w="617854" h="256539">
                <a:moveTo>
                  <a:pt x="481977" y="160026"/>
                </a:moveTo>
                <a:lnTo>
                  <a:pt x="465441" y="208151"/>
                </a:lnTo>
                <a:lnTo>
                  <a:pt x="489457" y="216407"/>
                </a:lnTo>
                <a:lnTo>
                  <a:pt x="505967" y="168274"/>
                </a:lnTo>
                <a:lnTo>
                  <a:pt x="481977" y="160026"/>
                </a:lnTo>
                <a:close/>
              </a:path>
              <a:path w="617854" h="256539">
                <a:moveTo>
                  <a:pt x="498475" y="112013"/>
                </a:moveTo>
                <a:lnTo>
                  <a:pt x="481977" y="160026"/>
                </a:lnTo>
                <a:lnTo>
                  <a:pt x="505967" y="168274"/>
                </a:lnTo>
                <a:lnTo>
                  <a:pt x="489457" y="216407"/>
                </a:lnTo>
                <a:lnTo>
                  <a:pt x="601014" y="216407"/>
                </a:lnTo>
                <a:lnTo>
                  <a:pt x="498475" y="112013"/>
                </a:lnTo>
                <a:close/>
              </a:path>
              <a:path w="617854" h="256539">
                <a:moveTo>
                  <a:pt x="16509" y="0"/>
                </a:moveTo>
                <a:lnTo>
                  <a:pt x="0" y="48132"/>
                </a:lnTo>
                <a:lnTo>
                  <a:pt x="465441" y="208151"/>
                </a:lnTo>
                <a:lnTo>
                  <a:pt x="481977" y="160026"/>
                </a:lnTo>
                <a:lnTo>
                  <a:pt x="165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62600" y="1246250"/>
            <a:ext cx="0" cy="5105400"/>
          </a:xfrm>
          <a:custGeom>
            <a:avLst/>
            <a:gdLst/>
            <a:ahLst/>
            <a:cxnLst/>
            <a:rect l="l" t="t" r="r" b="b"/>
            <a:pathLst>
              <a:path h="5105400">
                <a:moveTo>
                  <a:pt x="0" y="0"/>
                </a:moveTo>
                <a:lnTo>
                  <a:pt x="0" y="510533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3108" y="633983"/>
            <a:ext cx="5341620" cy="5958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415848" y="406146"/>
            <a:ext cx="54489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dirty="0">
                <a:solidFill>
                  <a:srgbClr val="04607A"/>
                </a:solidFill>
                <a:latin typeface="Calibri"/>
                <a:cs typeface="Calibri"/>
              </a:rPr>
              <a:t>Binary </a:t>
            </a:r>
            <a:r>
              <a:rPr sz="5400" b="0" spc="-15" dirty="0">
                <a:solidFill>
                  <a:srgbClr val="04607A"/>
                </a:solidFill>
                <a:latin typeface="Calibri"/>
                <a:cs typeface="Calibri"/>
              </a:rPr>
              <a:t>Search</a:t>
            </a:r>
            <a:r>
              <a:rPr sz="5400" b="0" spc="-4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85" dirty="0">
                <a:solidFill>
                  <a:srgbClr val="04607A"/>
                </a:solidFill>
                <a:latin typeface="Calibri"/>
                <a:cs typeface="Calibri"/>
              </a:rPr>
              <a:t>Trees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9740" y="1226565"/>
            <a:ext cx="33147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onstantia"/>
                <a:cs typeface="Constantia"/>
              </a:rPr>
              <a:t>search </a:t>
            </a:r>
            <a:r>
              <a:rPr sz="3200" spc="-15" dirty="0">
                <a:latin typeface="Constantia"/>
                <a:cs typeface="Constantia"/>
              </a:rPr>
              <a:t>(root, </a:t>
            </a:r>
            <a:r>
              <a:rPr sz="3200" spc="-30" dirty="0">
                <a:latin typeface="Constantia"/>
                <a:cs typeface="Constantia"/>
              </a:rPr>
              <a:t>25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)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66800" y="202882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30" y="203204"/>
                </a:lnTo>
                <a:lnTo>
                  <a:pt x="35410" y="165265"/>
                </a:lnTo>
                <a:lnTo>
                  <a:pt x="61379" y="130135"/>
                </a:lnTo>
                <a:lnTo>
                  <a:pt x="93450" y="98258"/>
                </a:lnTo>
                <a:lnTo>
                  <a:pt x="131033" y="70074"/>
                </a:lnTo>
                <a:lnTo>
                  <a:pt x="173538" y="46024"/>
                </a:lnTo>
                <a:lnTo>
                  <a:pt x="220377" y="26550"/>
                </a:lnTo>
                <a:lnTo>
                  <a:pt x="270960" y="12094"/>
                </a:lnTo>
                <a:lnTo>
                  <a:pt x="324697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7" y="568402"/>
                </a:lnTo>
                <a:lnTo>
                  <a:pt x="270960" y="559405"/>
                </a:lnTo>
                <a:lnTo>
                  <a:pt x="220377" y="544949"/>
                </a:lnTo>
                <a:lnTo>
                  <a:pt x="173538" y="525475"/>
                </a:lnTo>
                <a:lnTo>
                  <a:pt x="131033" y="501425"/>
                </a:lnTo>
                <a:lnTo>
                  <a:pt x="93450" y="473241"/>
                </a:lnTo>
                <a:lnTo>
                  <a:pt x="61379" y="441364"/>
                </a:lnTo>
                <a:lnTo>
                  <a:pt x="35410" y="406234"/>
                </a:lnTo>
                <a:lnTo>
                  <a:pt x="16130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400" y="28194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30" y="203204"/>
                </a:lnTo>
                <a:lnTo>
                  <a:pt x="35410" y="165265"/>
                </a:lnTo>
                <a:lnTo>
                  <a:pt x="61379" y="130135"/>
                </a:lnTo>
                <a:lnTo>
                  <a:pt x="93450" y="98258"/>
                </a:lnTo>
                <a:lnTo>
                  <a:pt x="131033" y="70074"/>
                </a:lnTo>
                <a:lnTo>
                  <a:pt x="173538" y="46024"/>
                </a:lnTo>
                <a:lnTo>
                  <a:pt x="220377" y="26550"/>
                </a:lnTo>
                <a:lnTo>
                  <a:pt x="270960" y="12094"/>
                </a:lnTo>
                <a:lnTo>
                  <a:pt x="324697" y="3097"/>
                </a:lnTo>
                <a:lnTo>
                  <a:pt x="381000" y="0"/>
                </a:lnTo>
                <a:lnTo>
                  <a:pt x="437302" y="3097"/>
                </a:lnTo>
                <a:lnTo>
                  <a:pt x="491039" y="12094"/>
                </a:lnTo>
                <a:lnTo>
                  <a:pt x="541622" y="26550"/>
                </a:lnTo>
                <a:lnTo>
                  <a:pt x="588461" y="46024"/>
                </a:lnTo>
                <a:lnTo>
                  <a:pt x="630966" y="70074"/>
                </a:lnTo>
                <a:lnTo>
                  <a:pt x="668549" y="98258"/>
                </a:lnTo>
                <a:lnTo>
                  <a:pt x="700620" y="130135"/>
                </a:lnTo>
                <a:lnTo>
                  <a:pt x="726589" y="165265"/>
                </a:lnTo>
                <a:lnTo>
                  <a:pt x="745869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69" y="368295"/>
                </a:lnTo>
                <a:lnTo>
                  <a:pt x="726589" y="406234"/>
                </a:lnTo>
                <a:lnTo>
                  <a:pt x="700620" y="441364"/>
                </a:lnTo>
                <a:lnTo>
                  <a:pt x="668549" y="473241"/>
                </a:lnTo>
                <a:lnTo>
                  <a:pt x="630966" y="501425"/>
                </a:lnTo>
                <a:lnTo>
                  <a:pt x="588461" y="525475"/>
                </a:lnTo>
                <a:lnTo>
                  <a:pt x="541622" y="544949"/>
                </a:lnTo>
                <a:lnTo>
                  <a:pt x="491039" y="559405"/>
                </a:lnTo>
                <a:lnTo>
                  <a:pt x="437302" y="568402"/>
                </a:lnTo>
                <a:lnTo>
                  <a:pt x="381000" y="571500"/>
                </a:lnTo>
                <a:lnTo>
                  <a:pt x="324697" y="568402"/>
                </a:lnTo>
                <a:lnTo>
                  <a:pt x="270960" y="559405"/>
                </a:lnTo>
                <a:lnTo>
                  <a:pt x="220377" y="544949"/>
                </a:lnTo>
                <a:lnTo>
                  <a:pt x="173538" y="525475"/>
                </a:lnTo>
                <a:lnTo>
                  <a:pt x="131033" y="501425"/>
                </a:lnTo>
                <a:lnTo>
                  <a:pt x="93450" y="473241"/>
                </a:lnTo>
                <a:lnTo>
                  <a:pt x="61379" y="441364"/>
                </a:lnTo>
                <a:lnTo>
                  <a:pt x="35410" y="406234"/>
                </a:lnTo>
                <a:lnTo>
                  <a:pt x="16130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0" y="28194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" y="36576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30" y="203204"/>
                </a:lnTo>
                <a:lnTo>
                  <a:pt x="35410" y="165265"/>
                </a:lnTo>
                <a:lnTo>
                  <a:pt x="61379" y="130135"/>
                </a:lnTo>
                <a:lnTo>
                  <a:pt x="93450" y="98258"/>
                </a:lnTo>
                <a:lnTo>
                  <a:pt x="131033" y="70074"/>
                </a:lnTo>
                <a:lnTo>
                  <a:pt x="173538" y="46024"/>
                </a:lnTo>
                <a:lnTo>
                  <a:pt x="220377" y="26550"/>
                </a:lnTo>
                <a:lnTo>
                  <a:pt x="270960" y="12094"/>
                </a:lnTo>
                <a:lnTo>
                  <a:pt x="324697" y="3097"/>
                </a:lnTo>
                <a:lnTo>
                  <a:pt x="381000" y="0"/>
                </a:lnTo>
                <a:lnTo>
                  <a:pt x="437302" y="3097"/>
                </a:lnTo>
                <a:lnTo>
                  <a:pt x="491039" y="12094"/>
                </a:lnTo>
                <a:lnTo>
                  <a:pt x="541622" y="26550"/>
                </a:lnTo>
                <a:lnTo>
                  <a:pt x="588461" y="46024"/>
                </a:lnTo>
                <a:lnTo>
                  <a:pt x="630966" y="70074"/>
                </a:lnTo>
                <a:lnTo>
                  <a:pt x="668549" y="98258"/>
                </a:lnTo>
                <a:lnTo>
                  <a:pt x="700620" y="130135"/>
                </a:lnTo>
                <a:lnTo>
                  <a:pt x="726589" y="165265"/>
                </a:lnTo>
                <a:lnTo>
                  <a:pt x="745869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69" y="368295"/>
                </a:lnTo>
                <a:lnTo>
                  <a:pt x="726589" y="406234"/>
                </a:lnTo>
                <a:lnTo>
                  <a:pt x="700620" y="441364"/>
                </a:lnTo>
                <a:lnTo>
                  <a:pt x="668549" y="473241"/>
                </a:lnTo>
                <a:lnTo>
                  <a:pt x="630966" y="501425"/>
                </a:lnTo>
                <a:lnTo>
                  <a:pt x="588461" y="525475"/>
                </a:lnTo>
                <a:lnTo>
                  <a:pt x="541622" y="544949"/>
                </a:lnTo>
                <a:lnTo>
                  <a:pt x="491039" y="559405"/>
                </a:lnTo>
                <a:lnTo>
                  <a:pt x="437302" y="568402"/>
                </a:lnTo>
                <a:lnTo>
                  <a:pt x="381000" y="571500"/>
                </a:lnTo>
                <a:lnTo>
                  <a:pt x="324697" y="568402"/>
                </a:lnTo>
                <a:lnTo>
                  <a:pt x="270960" y="559405"/>
                </a:lnTo>
                <a:lnTo>
                  <a:pt x="220377" y="544949"/>
                </a:lnTo>
                <a:lnTo>
                  <a:pt x="173538" y="525475"/>
                </a:lnTo>
                <a:lnTo>
                  <a:pt x="131033" y="501425"/>
                </a:lnTo>
                <a:lnTo>
                  <a:pt x="93450" y="473241"/>
                </a:lnTo>
                <a:lnTo>
                  <a:pt x="61379" y="441364"/>
                </a:lnTo>
                <a:lnTo>
                  <a:pt x="35410" y="406234"/>
                </a:lnTo>
                <a:lnTo>
                  <a:pt x="16130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3000" y="36576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3398520"/>
            <a:ext cx="319405" cy="230504"/>
          </a:xfrm>
          <a:custGeom>
            <a:avLst/>
            <a:gdLst/>
            <a:ahLst/>
            <a:cxnLst/>
            <a:rect l="l" t="t" r="r" b="b"/>
            <a:pathLst>
              <a:path w="319405" h="230504">
                <a:moveTo>
                  <a:pt x="82410" y="81406"/>
                </a:moveTo>
                <a:lnTo>
                  <a:pt x="0" y="230504"/>
                </a:lnTo>
                <a:lnTo>
                  <a:pt x="168757" y="207009"/>
                </a:lnTo>
                <a:lnTo>
                  <a:pt x="149811" y="179450"/>
                </a:lnTo>
                <a:lnTo>
                  <a:pt x="119037" y="179450"/>
                </a:lnTo>
                <a:lnTo>
                  <a:pt x="90258" y="137667"/>
                </a:lnTo>
                <a:lnTo>
                  <a:pt x="111190" y="123271"/>
                </a:lnTo>
                <a:lnTo>
                  <a:pt x="82410" y="81406"/>
                </a:lnTo>
                <a:close/>
              </a:path>
              <a:path w="319405" h="230504">
                <a:moveTo>
                  <a:pt x="111190" y="123271"/>
                </a:moveTo>
                <a:lnTo>
                  <a:pt x="90258" y="137667"/>
                </a:lnTo>
                <a:lnTo>
                  <a:pt x="119037" y="179450"/>
                </a:lnTo>
                <a:lnTo>
                  <a:pt x="139937" y="165088"/>
                </a:lnTo>
                <a:lnTo>
                  <a:pt x="111190" y="123271"/>
                </a:lnTo>
                <a:close/>
              </a:path>
              <a:path w="319405" h="230504">
                <a:moveTo>
                  <a:pt x="139937" y="165088"/>
                </a:moveTo>
                <a:lnTo>
                  <a:pt x="119037" y="179450"/>
                </a:lnTo>
                <a:lnTo>
                  <a:pt x="149811" y="179450"/>
                </a:lnTo>
                <a:lnTo>
                  <a:pt x="139937" y="165088"/>
                </a:lnTo>
                <a:close/>
              </a:path>
              <a:path w="319405" h="230504">
                <a:moveTo>
                  <a:pt x="290410" y="0"/>
                </a:moveTo>
                <a:lnTo>
                  <a:pt x="111190" y="123271"/>
                </a:lnTo>
                <a:lnTo>
                  <a:pt x="139937" y="165088"/>
                </a:lnTo>
                <a:lnTo>
                  <a:pt x="319189" y="41909"/>
                </a:lnTo>
                <a:lnTo>
                  <a:pt x="29041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4000" y="3397250"/>
            <a:ext cx="393700" cy="231775"/>
          </a:xfrm>
          <a:custGeom>
            <a:avLst/>
            <a:gdLst/>
            <a:ahLst/>
            <a:cxnLst/>
            <a:rect l="l" t="t" r="r" b="b"/>
            <a:pathLst>
              <a:path w="393700" h="231775">
                <a:moveTo>
                  <a:pt x="96774" y="91566"/>
                </a:moveTo>
                <a:lnTo>
                  <a:pt x="0" y="231775"/>
                </a:lnTo>
                <a:lnTo>
                  <a:pt x="170306" y="225044"/>
                </a:lnTo>
                <a:lnTo>
                  <a:pt x="152535" y="192786"/>
                </a:lnTo>
                <a:lnTo>
                  <a:pt x="123570" y="192786"/>
                </a:lnTo>
                <a:lnTo>
                  <a:pt x="99059" y="148336"/>
                </a:lnTo>
                <a:lnTo>
                  <a:pt x="121308" y="136101"/>
                </a:lnTo>
                <a:lnTo>
                  <a:pt x="96774" y="91566"/>
                </a:lnTo>
                <a:close/>
              </a:path>
              <a:path w="393700" h="231775">
                <a:moveTo>
                  <a:pt x="121308" y="136101"/>
                </a:moveTo>
                <a:lnTo>
                  <a:pt x="99059" y="148336"/>
                </a:lnTo>
                <a:lnTo>
                  <a:pt x="123570" y="192786"/>
                </a:lnTo>
                <a:lnTo>
                  <a:pt x="145798" y="180556"/>
                </a:lnTo>
                <a:lnTo>
                  <a:pt x="121308" y="136101"/>
                </a:lnTo>
                <a:close/>
              </a:path>
              <a:path w="393700" h="231775">
                <a:moveTo>
                  <a:pt x="145798" y="180556"/>
                </a:moveTo>
                <a:lnTo>
                  <a:pt x="123570" y="192786"/>
                </a:lnTo>
                <a:lnTo>
                  <a:pt x="152535" y="192786"/>
                </a:lnTo>
                <a:lnTo>
                  <a:pt x="145798" y="180556"/>
                </a:lnTo>
                <a:close/>
              </a:path>
              <a:path w="393700" h="231775">
                <a:moveTo>
                  <a:pt x="368807" y="0"/>
                </a:moveTo>
                <a:lnTo>
                  <a:pt x="121308" y="136101"/>
                </a:lnTo>
                <a:lnTo>
                  <a:pt x="145798" y="180556"/>
                </a:lnTo>
                <a:lnTo>
                  <a:pt x="393192" y="44450"/>
                </a:lnTo>
                <a:lnTo>
                  <a:pt x="3688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39291" y="2604897"/>
            <a:ext cx="466090" cy="207010"/>
          </a:xfrm>
          <a:custGeom>
            <a:avLst/>
            <a:gdLst/>
            <a:ahLst/>
            <a:cxnLst/>
            <a:rect l="l" t="t" r="r" b="b"/>
            <a:pathLst>
              <a:path w="466089" h="207010">
                <a:moveTo>
                  <a:pt x="313597" y="159027"/>
                </a:moveTo>
                <a:lnTo>
                  <a:pt x="296672" y="206882"/>
                </a:lnTo>
                <a:lnTo>
                  <a:pt x="465709" y="185927"/>
                </a:lnTo>
                <a:lnTo>
                  <a:pt x="447961" y="167512"/>
                </a:lnTo>
                <a:lnTo>
                  <a:pt x="337566" y="167512"/>
                </a:lnTo>
                <a:lnTo>
                  <a:pt x="313597" y="159027"/>
                </a:lnTo>
                <a:close/>
              </a:path>
              <a:path w="466089" h="207010">
                <a:moveTo>
                  <a:pt x="330529" y="111150"/>
                </a:moveTo>
                <a:lnTo>
                  <a:pt x="313597" y="159027"/>
                </a:lnTo>
                <a:lnTo>
                  <a:pt x="337566" y="167512"/>
                </a:lnTo>
                <a:lnTo>
                  <a:pt x="354457" y="119633"/>
                </a:lnTo>
                <a:lnTo>
                  <a:pt x="330529" y="111150"/>
                </a:lnTo>
                <a:close/>
              </a:path>
              <a:path w="466089" h="207010">
                <a:moveTo>
                  <a:pt x="347472" y="63245"/>
                </a:moveTo>
                <a:lnTo>
                  <a:pt x="330529" y="111150"/>
                </a:lnTo>
                <a:lnTo>
                  <a:pt x="354457" y="119633"/>
                </a:lnTo>
                <a:lnTo>
                  <a:pt x="337566" y="167512"/>
                </a:lnTo>
                <a:lnTo>
                  <a:pt x="447961" y="167512"/>
                </a:lnTo>
                <a:lnTo>
                  <a:pt x="347472" y="63245"/>
                </a:lnTo>
                <a:close/>
              </a:path>
              <a:path w="466089" h="207010">
                <a:moveTo>
                  <a:pt x="17018" y="0"/>
                </a:moveTo>
                <a:lnTo>
                  <a:pt x="0" y="48005"/>
                </a:lnTo>
                <a:lnTo>
                  <a:pt x="313597" y="159027"/>
                </a:lnTo>
                <a:lnTo>
                  <a:pt x="330529" y="111150"/>
                </a:lnTo>
                <a:lnTo>
                  <a:pt x="1701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4400" y="2604642"/>
            <a:ext cx="541020" cy="215265"/>
          </a:xfrm>
          <a:custGeom>
            <a:avLst/>
            <a:gdLst/>
            <a:ahLst/>
            <a:cxnLst/>
            <a:rect l="l" t="t" r="r" b="b"/>
            <a:pathLst>
              <a:path w="541019" h="215264">
                <a:moveTo>
                  <a:pt x="123697" y="68961"/>
                </a:moveTo>
                <a:lnTo>
                  <a:pt x="0" y="186182"/>
                </a:lnTo>
                <a:lnTo>
                  <a:pt x="167957" y="214884"/>
                </a:lnTo>
                <a:lnTo>
                  <a:pt x="155438" y="173609"/>
                </a:lnTo>
                <a:lnTo>
                  <a:pt x="128905" y="173609"/>
                </a:lnTo>
                <a:lnTo>
                  <a:pt x="114147" y="124968"/>
                </a:lnTo>
                <a:lnTo>
                  <a:pt x="138449" y="117594"/>
                </a:lnTo>
                <a:lnTo>
                  <a:pt x="123697" y="68961"/>
                </a:lnTo>
                <a:close/>
              </a:path>
              <a:path w="541019" h="215264">
                <a:moveTo>
                  <a:pt x="138449" y="117594"/>
                </a:moveTo>
                <a:lnTo>
                  <a:pt x="114147" y="124968"/>
                </a:lnTo>
                <a:lnTo>
                  <a:pt x="128905" y="173609"/>
                </a:lnTo>
                <a:lnTo>
                  <a:pt x="153200" y="166229"/>
                </a:lnTo>
                <a:lnTo>
                  <a:pt x="138449" y="117594"/>
                </a:lnTo>
                <a:close/>
              </a:path>
              <a:path w="541019" h="215264">
                <a:moveTo>
                  <a:pt x="153200" y="166229"/>
                </a:moveTo>
                <a:lnTo>
                  <a:pt x="128905" y="173609"/>
                </a:lnTo>
                <a:lnTo>
                  <a:pt x="155438" y="173609"/>
                </a:lnTo>
                <a:lnTo>
                  <a:pt x="153200" y="166229"/>
                </a:lnTo>
                <a:close/>
              </a:path>
              <a:path w="541019" h="215264">
                <a:moveTo>
                  <a:pt x="526034" y="0"/>
                </a:moveTo>
                <a:lnTo>
                  <a:pt x="138449" y="117594"/>
                </a:lnTo>
                <a:lnTo>
                  <a:pt x="153200" y="166229"/>
                </a:lnTo>
                <a:lnTo>
                  <a:pt x="540766" y="48514"/>
                </a:lnTo>
                <a:lnTo>
                  <a:pt x="5260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95729" y="3395853"/>
            <a:ext cx="542925" cy="248920"/>
          </a:xfrm>
          <a:custGeom>
            <a:avLst/>
            <a:gdLst/>
            <a:ahLst/>
            <a:cxnLst/>
            <a:rect l="l" t="t" r="r" b="b"/>
            <a:pathLst>
              <a:path w="542925" h="248920">
                <a:moveTo>
                  <a:pt x="391572" y="201046"/>
                </a:moveTo>
                <a:lnTo>
                  <a:pt x="372998" y="248412"/>
                </a:lnTo>
                <a:lnTo>
                  <a:pt x="542670" y="233172"/>
                </a:lnTo>
                <a:lnTo>
                  <a:pt x="522080" y="210312"/>
                </a:lnTo>
                <a:lnTo>
                  <a:pt x="415163" y="210312"/>
                </a:lnTo>
                <a:lnTo>
                  <a:pt x="391572" y="201046"/>
                </a:lnTo>
                <a:close/>
              </a:path>
              <a:path w="542925" h="248920">
                <a:moveTo>
                  <a:pt x="410099" y="153796"/>
                </a:moveTo>
                <a:lnTo>
                  <a:pt x="391572" y="201046"/>
                </a:lnTo>
                <a:lnTo>
                  <a:pt x="415163" y="210312"/>
                </a:lnTo>
                <a:lnTo>
                  <a:pt x="433704" y="163068"/>
                </a:lnTo>
                <a:lnTo>
                  <a:pt x="410099" y="153796"/>
                </a:lnTo>
                <a:close/>
              </a:path>
              <a:path w="542925" h="248920">
                <a:moveTo>
                  <a:pt x="428625" y="106552"/>
                </a:moveTo>
                <a:lnTo>
                  <a:pt x="410099" y="153796"/>
                </a:lnTo>
                <a:lnTo>
                  <a:pt x="433704" y="163068"/>
                </a:lnTo>
                <a:lnTo>
                  <a:pt x="415163" y="210312"/>
                </a:lnTo>
                <a:lnTo>
                  <a:pt x="522080" y="210312"/>
                </a:lnTo>
                <a:lnTo>
                  <a:pt x="428625" y="106552"/>
                </a:lnTo>
                <a:close/>
              </a:path>
              <a:path w="542925" h="248920">
                <a:moveTo>
                  <a:pt x="18541" y="0"/>
                </a:moveTo>
                <a:lnTo>
                  <a:pt x="0" y="47244"/>
                </a:lnTo>
                <a:lnTo>
                  <a:pt x="391572" y="201046"/>
                </a:lnTo>
                <a:lnTo>
                  <a:pt x="410099" y="153796"/>
                </a:lnTo>
                <a:lnTo>
                  <a:pt x="1854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57400" y="36576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92886" y="2833242"/>
            <a:ext cx="16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53134" y="2070938"/>
            <a:ext cx="313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34692" y="2833242"/>
            <a:ext cx="339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4733" y="3747592"/>
            <a:ext cx="1733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68933" y="3747592"/>
            <a:ext cx="3067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FF3300"/>
                </a:solidFill>
                <a:latin typeface="Constantia"/>
                <a:cs typeface="Constantia"/>
              </a:rPr>
              <a:t>25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16860" y="3747592"/>
            <a:ext cx="313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10200" y="19812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76800" y="27717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67400" y="27717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86400" y="36099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67400" y="3349625"/>
            <a:ext cx="393700" cy="231775"/>
          </a:xfrm>
          <a:custGeom>
            <a:avLst/>
            <a:gdLst/>
            <a:ahLst/>
            <a:cxnLst/>
            <a:rect l="l" t="t" r="r" b="b"/>
            <a:pathLst>
              <a:path w="393700" h="231775">
                <a:moveTo>
                  <a:pt x="96774" y="91566"/>
                </a:moveTo>
                <a:lnTo>
                  <a:pt x="0" y="231775"/>
                </a:lnTo>
                <a:lnTo>
                  <a:pt x="170307" y="225044"/>
                </a:lnTo>
                <a:lnTo>
                  <a:pt x="152535" y="192786"/>
                </a:lnTo>
                <a:lnTo>
                  <a:pt x="123571" y="192786"/>
                </a:lnTo>
                <a:lnTo>
                  <a:pt x="99060" y="148336"/>
                </a:lnTo>
                <a:lnTo>
                  <a:pt x="121308" y="136101"/>
                </a:lnTo>
                <a:lnTo>
                  <a:pt x="96774" y="91566"/>
                </a:lnTo>
                <a:close/>
              </a:path>
              <a:path w="393700" h="231775">
                <a:moveTo>
                  <a:pt x="121308" y="136101"/>
                </a:moveTo>
                <a:lnTo>
                  <a:pt x="99060" y="148336"/>
                </a:lnTo>
                <a:lnTo>
                  <a:pt x="123571" y="192786"/>
                </a:lnTo>
                <a:lnTo>
                  <a:pt x="145798" y="180556"/>
                </a:lnTo>
                <a:lnTo>
                  <a:pt x="121308" y="136101"/>
                </a:lnTo>
                <a:close/>
              </a:path>
              <a:path w="393700" h="231775">
                <a:moveTo>
                  <a:pt x="145798" y="180556"/>
                </a:moveTo>
                <a:lnTo>
                  <a:pt x="123571" y="192786"/>
                </a:lnTo>
                <a:lnTo>
                  <a:pt x="152535" y="192786"/>
                </a:lnTo>
                <a:lnTo>
                  <a:pt x="145798" y="180556"/>
                </a:lnTo>
                <a:close/>
              </a:path>
              <a:path w="393700" h="231775">
                <a:moveTo>
                  <a:pt x="368808" y="0"/>
                </a:moveTo>
                <a:lnTo>
                  <a:pt x="121308" y="136101"/>
                </a:lnTo>
                <a:lnTo>
                  <a:pt x="145798" y="180556"/>
                </a:lnTo>
                <a:lnTo>
                  <a:pt x="393191" y="44450"/>
                </a:lnTo>
                <a:lnTo>
                  <a:pt x="36880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2690" y="2557272"/>
            <a:ext cx="466090" cy="207010"/>
          </a:xfrm>
          <a:custGeom>
            <a:avLst/>
            <a:gdLst/>
            <a:ahLst/>
            <a:cxnLst/>
            <a:rect l="l" t="t" r="r" b="b"/>
            <a:pathLst>
              <a:path w="466089" h="207010">
                <a:moveTo>
                  <a:pt x="313597" y="159027"/>
                </a:moveTo>
                <a:lnTo>
                  <a:pt x="296672" y="206882"/>
                </a:lnTo>
                <a:lnTo>
                  <a:pt x="465709" y="185927"/>
                </a:lnTo>
                <a:lnTo>
                  <a:pt x="447961" y="167512"/>
                </a:lnTo>
                <a:lnTo>
                  <a:pt x="337566" y="167512"/>
                </a:lnTo>
                <a:lnTo>
                  <a:pt x="313597" y="159027"/>
                </a:lnTo>
                <a:close/>
              </a:path>
              <a:path w="466089" h="207010">
                <a:moveTo>
                  <a:pt x="330529" y="111150"/>
                </a:moveTo>
                <a:lnTo>
                  <a:pt x="313597" y="159027"/>
                </a:lnTo>
                <a:lnTo>
                  <a:pt x="337566" y="167512"/>
                </a:lnTo>
                <a:lnTo>
                  <a:pt x="354457" y="119633"/>
                </a:lnTo>
                <a:lnTo>
                  <a:pt x="330529" y="111150"/>
                </a:lnTo>
                <a:close/>
              </a:path>
              <a:path w="466089" h="207010">
                <a:moveTo>
                  <a:pt x="347472" y="63245"/>
                </a:moveTo>
                <a:lnTo>
                  <a:pt x="330529" y="111150"/>
                </a:lnTo>
                <a:lnTo>
                  <a:pt x="354457" y="119633"/>
                </a:lnTo>
                <a:lnTo>
                  <a:pt x="337566" y="167512"/>
                </a:lnTo>
                <a:lnTo>
                  <a:pt x="447961" y="167512"/>
                </a:lnTo>
                <a:lnTo>
                  <a:pt x="347472" y="63245"/>
                </a:lnTo>
                <a:close/>
              </a:path>
              <a:path w="466089" h="207010">
                <a:moveTo>
                  <a:pt x="17018" y="0"/>
                </a:moveTo>
                <a:lnTo>
                  <a:pt x="0" y="48005"/>
                </a:lnTo>
                <a:lnTo>
                  <a:pt x="313597" y="159027"/>
                </a:lnTo>
                <a:lnTo>
                  <a:pt x="330529" y="111150"/>
                </a:lnTo>
                <a:lnTo>
                  <a:pt x="1701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57800" y="2557017"/>
            <a:ext cx="541020" cy="215265"/>
          </a:xfrm>
          <a:custGeom>
            <a:avLst/>
            <a:gdLst/>
            <a:ahLst/>
            <a:cxnLst/>
            <a:rect l="l" t="t" r="r" b="b"/>
            <a:pathLst>
              <a:path w="541020" h="215264">
                <a:moveTo>
                  <a:pt x="123698" y="68961"/>
                </a:moveTo>
                <a:lnTo>
                  <a:pt x="0" y="186182"/>
                </a:lnTo>
                <a:lnTo>
                  <a:pt x="168021" y="214884"/>
                </a:lnTo>
                <a:lnTo>
                  <a:pt x="155484" y="173609"/>
                </a:lnTo>
                <a:lnTo>
                  <a:pt x="128904" y="173609"/>
                </a:lnTo>
                <a:lnTo>
                  <a:pt x="114173" y="124968"/>
                </a:lnTo>
                <a:lnTo>
                  <a:pt x="138470" y="117595"/>
                </a:lnTo>
                <a:lnTo>
                  <a:pt x="123698" y="68961"/>
                </a:lnTo>
                <a:close/>
              </a:path>
              <a:path w="541020" h="215264">
                <a:moveTo>
                  <a:pt x="138470" y="117595"/>
                </a:moveTo>
                <a:lnTo>
                  <a:pt x="114173" y="124968"/>
                </a:lnTo>
                <a:lnTo>
                  <a:pt x="128904" y="173609"/>
                </a:lnTo>
                <a:lnTo>
                  <a:pt x="153239" y="166217"/>
                </a:lnTo>
                <a:lnTo>
                  <a:pt x="138470" y="117595"/>
                </a:lnTo>
                <a:close/>
              </a:path>
              <a:path w="541020" h="215264">
                <a:moveTo>
                  <a:pt x="153239" y="166217"/>
                </a:moveTo>
                <a:lnTo>
                  <a:pt x="128904" y="173609"/>
                </a:lnTo>
                <a:lnTo>
                  <a:pt x="155484" y="173609"/>
                </a:lnTo>
                <a:lnTo>
                  <a:pt x="153239" y="166217"/>
                </a:lnTo>
                <a:close/>
              </a:path>
              <a:path w="541020" h="215264">
                <a:moveTo>
                  <a:pt x="526034" y="0"/>
                </a:moveTo>
                <a:lnTo>
                  <a:pt x="138470" y="117595"/>
                </a:lnTo>
                <a:lnTo>
                  <a:pt x="153239" y="166217"/>
                </a:lnTo>
                <a:lnTo>
                  <a:pt x="540765" y="48514"/>
                </a:lnTo>
                <a:lnTo>
                  <a:pt x="5260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81600" y="4185792"/>
            <a:ext cx="693420" cy="262255"/>
          </a:xfrm>
          <a:custGeom>
            <a:avLst/>
            <a:gdLst/>
            <a:ahLst/>
            <a:cxnLst/>
            <a:rect l="l" t="t" r="r" b="b"/>
            <a:pathLst>
              <a:path w="693420" h="262254">
                <a:moveTo>
                  <a:pt x="123444" y="116458"/>
                </a:moveTo>
                <a:lnTo>
                  <a:pt x="0" y="233806"/>
                </a:lnTo>
                <a:lnTo>
                  <a:pt x="168021" y="262127"/>
                </a:lnTo>
                <a:lnTo>
                  <a:pt x="155429" y="220979"/>
                </a:lnTo>
                <a:lnTo>
                  <a:pt x="128904" y="220979"/>
                </a:lnTo>
                <a:lnTo>
                  <a:pt x="114046" y="172338"/>
                </a:lnTo>
                <a:lnTo>
                  <a:pt x="138279" y="164939"/>
                </a:lnTo>
                <a:lnTo>
                  <a:pt x="123444" y="116458"/>
                </a:lnTo>
                <a:close/>
              </a:path>
              <a:path w="693420" h="262254">
                <a:moveTo>
                  <a:pt x="138279" y="164939"/>
                </a:moveTo>
                <a:lnTo>
                  <a:pt x="114046" y="172338"/>
                </a:lnTo>
                <a:lnTo>
                  <a:pt x="128904" y="220979"/>
                </a:lnTo>
                <a:lnTo>
                  <a:pt x="153160" y="213566"/>
                </a:lnTo>
                <a:lnTo>
                  <a:pt x="138279" y="164939"/>
                </a:lnTo>
                <a:close/>
              </a:path>
              <a:path w="693420" h="262254">
                <a:moveTo>
                  <a:pt x="153160" y="213566"/>
                </a:moveTo>
                <a:lnTo>
                  <a:pt x="128904" y="220979"/>
                </a:lnTo>
                <a:lnTo>
                  <a:pt x="155429" y="220979"/>
                </a:lnTo>
                <a:lnTo>
                  <a:pt x="153160" y="213566"/>
                </a:lnTo>
                <a:close/>
              </a:path>
              <a:path w="693420" h="262254">
                <a:moveTo>
                  <a:pt x="678434" y="0"/>
                </a:moveTo>
                <a:lnTo>
                  <a:pt x="138279" y="164939"/>
                </a:lnTo>
                <a:lnTo>
                  <a:pt x="153160" y="213566"/>
                </a:lnTo>
                <a:lnTo>
                  <a:pt x="693165" y="48513"/>
                </a:lnTo>
                <a:lnTo>
                  <a:pt x="6784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00600" y="44481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670296" y="2023364"/>
            <a:ext cx="16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87544" y="4462398"/>
            <a:ext cx="313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97728" y="3700017"/>
            <a:ext cx="339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33847" y="2785617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36767" y="5300573"/>
            <a:ext cx="306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FF3300"/>
                </a:solidFill>
                <a:latin typeface="Constantia"/>
                <a:cs typeface="Constantia"/>
              </a:rPr>
              <a:t>25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51296" y="2785617"/>
            <a:ext cx="313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5" dirty="0">
                <a:solidFill>
                  <a:srgbClr val="FF3300"/>
                </a:solidFill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410200" y="52863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74"/>
                </a:lnTo>
                <a:lnTo>
                  <a:pt x="745870" y="368276"/>
                </a:lnTo>
                <a:lnTo>
                  <a:pt x="726591" y="406212"/>
                </a:lnTo>
                <a:lnTo>
                  <a:pt x="700623" y="441341"/>
                </a:lnTo>
                <a:lnTo>
                  <a:pt x="668553" y="473220"/>
                </a:lnTo>
                <a:lnTo>
                  <a:pt x="630971" y="501408"/>
                </a:lnTo>
                <a:lnTo>
                  <a:pt x="588466" y="525462"/>
                </a:lnTo>
                <a:lnTo>
                  <a:pt x="541627" y="544940"/>
                </a:lnTo>
                <a:lnTo>
                  <a:pt x="491044" y="559401"/>
                </a:lnTo>
                <a:lnTo>
                  <a:pt x="437305" y="568401"/>
                </a:lnTo>
                <a:lnTo>
                  <a:pt x="381000" y="571500"/>
                </a:lnTo>
                <a:lnTo>
                  <a:pt x="324694" y="568401"/>
                </a:lnTo>
                <a:lnTo>
                  <a:pt x="270955" y="559401"/>
                </a:lnTo>
                <a:lnTo>
                  <a:pt x="220372" y="544940"/>
                </a:lnTo>
                <a:lnTo>
                  <a:pt x="173533" y="525462"/>
                </a:lnTo>
                <a:lnTo>
                  <a:pt x="131028" y="501408"/>
                </a:lnTo>
                <a:lnTo>
                  <a:pt x="93446" y="473220"/>
                </a:lnTo>
                <a:lnTo>
                  <a:pt x="61376" y="441341"/>
                </a:lnTo>
                <a:lnTo>
                  <a:pt x="35408" y="406212"/>
                </a:lnTo>
                <a:lnTo>
                  <a:pt x="16129" y="368276"/>
                </a:lnTo>
                <a:lnTo>
                  <a:pt x="4130" y="327974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73345" y="5024246"/>
            <a:ext cx="617855" cy="256540"/>
          </a:xfrm>
          <a:custGeom>
            <a:avLst/>
            <a:gdLst/>
            <a:ahLst/>
            <a:cxnLst/>
            <a:rect l="l" t="t" r="r" b="b"/>
            <a:pathLst>
              <a:path w="617854" h="256539">
                <a:moveTo>
                  <a:pt x="465441" y="208024"/>
                </a:moveTo>
                <a:lnTo>
                  <a:pt x="448944" y="256031"/>
                </a:lnTo>
                <a:lnTo>
                  <a:pt x="617854" y="233552"/>
                </a:lnTo>
                <a:lnTo>
                  <a:pt x="600907" y="216280"/>
                </a:lnTo>
                <a:lnTo>
                  <a:pt x="489457" y="216280"/>
                </a:lnTo>
                <a:lnTo>
                  <a:pt x="465441" y="208024"/>
                </a:lnTo>
                <a:close/>
              </a:path>
              <a:path w="617854" h="256539">
                <a:moveTo>
                  <a:pt x="481938" y="160013"/>
                </a:moveTo>
                <a:lnTo>
                  <a:pt x="465441" y="208024"/>
                </a:lnTo>
                <a:lnTo>
                  <a:pt x="489457" y="216280"/>
                </a:lnTo>
                <a:lnTo>
                  <a:pt x="505967" y="168275"/>
                </a:lnTo>
                <a:lnTo>
                  <a:pt x="481938" y="160013"/>
                </a:lnTo>
                <a:close/>
              </a:path>
              <a:path w="617854" h="256539">
                <a:moveTo>
                  <a:pt x="498475" y="111886"/>
                </a:moveTo>
                <a:lnTo>
                  <a:pt x="481938" y="160013"/>
                </a:lnTo>
                <a:lnTo>
                  <a:pt x="505967" y="168275"/>
                </a:lnTo>
                <a:lnTo>
                  <a:pt x="489457" y="216280"/>
                </a:lnTo>
                <a:lnTo>
                  <a:pt x="600907" y="216280"/>
                </a:lnTo>
                <a:lnTo>
                  <a:pt x="498475" y="111886"/>
                </a:lnTo>
                <a:close/>
              </a:path>
              <a:path w="617854" h="256539">
                <a:moveTo>
                  <a:pt x="16509" y="0"/>
                </a:moveTo>
                <a:lnTo>
                  <a:pt x="0" y="48005"/>
                </a:lnTo>
                <a:lnTo>
                  <a:pt x="465441" y="208024"/>
                </a:lnTo>
                <a:lnTo>
                  <a:pt x="481938" y="160013"/>
                </a:lnTo>
                <a:lnTo>
                  <a:pt x="165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898775" y="2116962"/>
            <a:ext cx="1935480" cy="167132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spc="-5" dirty="0">
                <a:latin typeface="Constantia"/>
                <a:cs typeface="Constantia"/>
              </a:rPr>
              <a:t>10 </a:t>
            </a:r>
            <a:r>
              <a:rPr sz="2400" b="1" dirty="0">
                <a:latin typeface="Constantia"/>
                <a:cs typeface="Constantia"/>
              </a:rPr>
              <a:t>&lt;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90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right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latin typeface="Constantia"/>
                <a:cs typeface="Constantia"/>
              </a:rPr>
              <a:t>30 &gt;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4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left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20" dirty="0">
                <a:latin typeface="Constantia"/>
                <a:cs typeface="Constantia"/>
              </a:rPr>
              <a:t>25 </a:t>
            </a:r>
            <a:r>
              <a:rPr sz="2400" b="1" dirty="0">
                <a:latin typeface="Constantia"/>
                <a:cs typeface="Constantia"/>
              </a:rPr>
              <a:t>=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7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found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85609" y="2116962"/>
            <a:ext cx="1935480" cy="276923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dirty="0">
                <a:latin typeface="Constantia"/>
                <a:cs typeface="Constantia"/>
              </a:rPr>
              <a:t>5 &lt;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75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right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30" dirty="0">
                <a:latin typeface="Constantia"/>
                <a:cs typeface="Constantia"/>
              </a:rPr>
              <a:t>45 </a:t>
            </a:r>
            <a:r>
              <a:rPr sz="2400" b="1" dirty="0">
                <a:latin typeface="Constantia"/>
                <a:cs typeface="Constantia"/>
              </a:rPr>
              <a:t>&gt;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5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left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latin typeface="Constantia"/>
                <a:cs typeface="Constantia"/>
              </a:rPr>
              <a:t>30 &gt;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10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left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latin typeface="Constantia"/>
                <a:cs typeface="Constantia"/>
              </a:rPr>
              <a:t>10 </a:t>
            </a:r>
            <a:r>
              <a:rPr sz="2400" b="1" dirty="0">
                <a:latin typeface="Constantia"/>
                <a:cs typeface="Constantia"/>
              </a:rPr>
              <a:t>&lt;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90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right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20" dirty="0">
                <a:latin typeface="Constantia"/>
                <a:cs typeface="Constantia"/>
              </a:rPr>
              <a:t>25 </a:t>
            </a:r>
            <a:r>
              <a:rPr sz="2400" b="1" dirty="0">
                <a:latin typeface="Constantia"/>
                <a:cs typeface="Constantia"/>
              </a:rPr>
              <a:t>=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7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found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83108" y="705612"/>
            <a:ext cx="6833616" cy="5958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415848" y="477469"/>
            <a:ext cx="694118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24125" algn="l"/>
              </a:tabLst>
            </a:pPr>
            <a:r>
              <a:rPr sz="5400" b="0" spc="-15" dirty="0">
                <a:solidFill>
                  <a:srgbClr val="04607A"/>
                </a:solidFill>
                <a:latin typeface="Calibri"/>
                <a:cs typeface="Calibri"/>
              </a:rPr>
              <a:t>Example	</a:t>
            </a:r>
            <a:r>
              <a:rPr sz="5400" b="0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400" b="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15" dirty="0">
                <a:solidFill>
                  <a:srgbClr val="04607A"/>
                </a:solidFill>
                <a:latin typeface="Calibri"/>
                <a:cs typeface="Calibri"/>
              </a:rPr>
              <a:t>Searches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3202" y="531368"/>
            <a:ext cx="837438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0" dirty="0">
                <a:solidFill>
                  <a:srgbClr val="04607A"/>
                </a:solidFill>
                <a:latin typeface="Calibri"/>
                <a:cs typeface="Calibri"/>
              </a:rPr>
              <a:t>Algorithm </a:t>
            </a:r>
            <a:r>
              <a:rPr sz="5000" b="0" spc="-40" dirty="0">
                <a:solidFill>
                  <a:srgbClr val="04607A"/>
                </a:solidFill>
                <a:latin typeface="Calibri"/>
                <a:cs typeface="Calibri"/>
              </a:rPr>
              <a:t>for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Binary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Search 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7288" y="1646074"/>
            <a:ext cx="7499984" cy="346710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A)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compare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ITEM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root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node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tree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dirty="0">
                <a:latin typeface="Constantia"/>
                <a:cs typeface="Constantia"/>
              </a:rPr>
              <a:t>i) </a:t>
            </a:r>
            <a:r>
              <a:rPr sz="2400" spc="-5" dirty="0">
                <a:latin typeface="Constantia"/>
                <a:cs typeface="Constantia"/>
              </a:rPr>
              <a:t>if </a:t>
            </a:r>
            <a:r>
              <a:rPr sz="2400" spc="-10" dirty="0">
                <a:latin typeface="Constantia"/>
                <a:cs typeface="Constantia"/>
              </a:rPr>
              <a:t>ITEM&lt;N, </a:t>
            </a:r>
            <a:r>
              <a:rPr sz="2400" spc="-15" dirty="0">
                <a:latin typeface="Constantia"/>
                <a:cs typeface="Constantia"/>
              </a:rPr>
              <a:t>proceed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dirty="0">
                <a:latin typeface="Constantia"/>
                <a:cs typeface="Constantia"/>
              </a:rPr>
              <a:t>left </a:t>
            </a:r>
            <a:r>
              <a:rPr sz="2400" spc="-5" dirty="0">
                <a:latin typeface="Constantia"/>
                <a:cs typeface="Constantia"/>
              </a:rPr>
              <a:t>child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260" dirty="0">
                <a:latin typeface="Constantia"/>
                <a:cs typeface="Constantia"/>
              </a:rPr>
              <a:t> </a:t>
            </a:r>
            <a:r>
              <a:rPr sz="2400" spc="-40" dirty="0">
                <a:latin typeface="Constantia"/>
                <a:cs typeface="Constantia"/>
              </a:rPr>
              <a:t>N.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dirty="0">
                <a:latin typeface="Constantia"/>
                <a:cs typeface="Constantia"/>
              </a:rPr>
              <a:t>ii) </a:t>
            </a:r>
            <a:r>
              <a:rPr sz="2400" spc="-5" dirty="0">
                <a:latin typeface="Constantia"/>
                <a:cs typeface="Constantia"/>
              </a:rPr>
              <a:t>if </a:t>
            </a:r>
            <a:r>
              <a:rPr sz="2400" spc="-10" dirty="0">
                <a:latin typeface="Constantia"/>
                <a:cs typeface="Constantia"/>
              </a:rPr>
              <a:t>ITEM&gt;N, </a:t>
            </a:r>
            <a:r>
              <a:rPr sz="2400" spc="-15" dirty="0">
                <a:latin typeface="Constantia"/>
                <a:cs typeface="Constantia"/>
              </a:rPr>
              <a:t>proceed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5" dirty="0">
                <a:latin typeface="Constantia"/>
                <a:cs typeface="Constantia"/>
              </a:rPr>
              <a:t>the right child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325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N.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B)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repeat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step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(A)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until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one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following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occurs</a:t>
            </a:r>
            <a:endParaRPr sz="2600">
              <a:latin typeface="Constantia"/>
              <a:cs typeface="Constantia"/>
            </a:endParaRPr>
          </a:p>
          <a:p>
            <a:pPr marL="652780" marR="5080" lvl="1" indent="-247015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dirty="0">
                <a:latin typeface="Constantia"/>
                <a:cs typeface="Constantia"/>
              </a:rPr>
              <a:t>i)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we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meet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node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such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that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ITEM=N,</a:t>
            </a:r>
            <a:r>
              <a:rPr sz="2400" spc="-5" dirty="0">
                <a:latin typeface="Constantia"/>
                <a:cs typeface="Constantia"/>
              </a:rPr>
              <a:t> i.e.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search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  </a:t>
            </a:r>
            <a:r>
              <a:rPr sz="2400" spc="-10" dirty="0">
                <a:latin typeface="Constantia"/>
                <a:cs typeface="Constantia"/>
              </a:rPr>
              <a:t>successful.</a:t>
            </a:r>
            <a:endParaRPr sz="2400">
              <a:latin typeface="Constantia"/>
              <a:cs typeface="Constantia"/>
            </a:endParaRPr>
          </a:p>
          <a:p>
            <a:pPr marL="652780" marR="760095" lvl="1" indent="-247015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dirty="0">
                <a:latin typeface="Constantia"/>
                <a:cs typeface="Constantia"/>
              </a:rPr>
              <a:t>ii)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we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meet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empty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sub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tree,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i.e.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search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  </a:t>
            </a:r>
            <a:r>
              <a:rPr sz="2400" spc="-10" dirty="0">
                <a:latin typeface="Constantia"/>
                <a:cs typeface="Constantia"/>
              </a:rPr>
              <a:t>unsuccessful.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7288" y="1919477"/>
            <a:ext cx="384873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onstantia"/>
                <a:cs typeface="Constantia"/>
              </a:rPr>
              <a:t>typedef </a:t>
            </a:r>
            <a:r>
              <a:rPr sz="3200" dirty="0">
                <a:latin typeface="Constantia"/>
                <a:cs typeface="Constantia"/>
              </a:rPr>
              <a:t>struct</a:t>
            </a:r>
            <a:r>
              <a:rPr sz="3200" spc="-14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node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onstantia"/>
                <a:cs typeface="Constantia"/>
              </a:rPr>
              <a:t>{</a:t>
            </a:r>
            <a:endParaRPr sz="3200">
              <a:latin typeface="Constantia"/>
              <a:cs typeface="Constantia"/>
            </a:endParaRPr>
          </a:p>
          <a:p>
            <a:pPr marL="546100">
              <a:lnSpc>
                <a:spcPct val="100000"/>
              </a:lnSpc>
            </a:pPr>
            <a:r>
              <a:rPr sz="3200" spc="-5" dirty="0">
                <a:latin typeface="Constantia"/>
                <a:cs typeface="Constantia"/>
              </a:rPr>
              <a:t>int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data;</a:t>
            </a:r>
            <a:endParaRPr sz="3200">
              <a:latin typeface="Constantia"/>
              <a:cs typeface="Constantia"/>
            </a:endParaRPr>
          </a:p>
          <a:p>
            <a:pPr marL="546100">
              <a:lnSpc>
                <a:spcPct val="100000"/>
              </a:lnSpc>
            </a:pPr>
            <a:r>
              <a:rPr sz="3200" dirty="0">
                <a:latin typeface="Constantia"/>
                <a:cs typeface="Constantia"/>
              </a:rPr>
              <a:t>struct </a:t>
            </a:r>
            <a:r>
              <a:rPr sz="3200" spc="-5" dirty="0">
                <a:latin typeface="Constantia"/>
                <a:cs typeface="Constantia"/>
              </a:rPr>
              <a:t>node</a:t>
            </a:r>
            <a:r>
              <a:rPr sz="3200" spc="-24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*lc,*rc;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onstantia"/>
                <a:cs typeface="Constantia"/>
              </a:rPr>
              <a:t>};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3212" y="920496"/>
            <a:ext cx="7665720" cy="5958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87476" y="692022"/>
            <a:ext cx="778890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dirty="0">
                <a:solidFill>
                  <a:srgbClr val="04607A"/>
                </a:solidFill>
                <a:latin typeface="Calibri"/>
                <a:cs typeface="Calibri"/>
              </a:rPr>
              <a:t>Binary </a:t>
            </a:r>
            <a:r>
              <a:rPr sz="5400" b="0" spc="-10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r>
              <a:rPr sz="5400" b="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15" dirty="0">
                <a:solidFill>
                  <a:srgbClr val="04607A"/>
                </a:solidFill>
                <a:latin typeface="Calibri"/>
                <a:cs typeface="Calibri"/>
              </a:rPr>
              <a:t>Implementation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3540" y="1591183"/>
            <a:ext cx="293878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onstantia"/>
                <a:cs typeface="Constantia"/>
              </a:rPr>
              <a:t>search()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{</a:t>
            </a:r>
            <a:endParaRPr sz="2400">
              <a:latin typeface="Constantia"/>
              <a:cs typeface="Constantia"/>
            </a:endParaRPr>
          </a:p>
          <a:p>
            <a:pPr marL="546100">
              <a:lnSpc>
                <a:spcPct val="100000"/>
              </a:lnSpc>
            </a:pPr>
            <a:r>
              <a:rPr sz="2400" spc="-10" dirty="0">
                <a:latin typeface="Constantia"/>
                <a:cs typeface="Constantia"/>
              </a:rPr>
              <a:t>while </a:t>
            </a:r>
            <a:r>
              <a:rPr sz="2400" dirty="0">
                <a:latin typeface="Constantia"/>
                <a:cs typeface="Constantia"/>
              </a:rPr>
              <a:t>(n </a:t>
            </a:r>
            <a:r>
              <a:rPr sz="2400" spc="-5" dirty="0">
                <a:latin typeface="Constantia"/>
                <a:cs typeface="Constantia"/>
              </a:rPr>
              <a:t>!=</a:t>
            </a:r>
            <a:r>
              <a:rPr sz="2400" spc="-1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NULL)</a:t>
            </a:r>
            <a:endParaRPr sz="2400">
              <a:latin typeface="Constantia"/>
              <a:cs typeface="Constantia"/>
            </a:endParaRPr>
          </a:p>
          <a:p>
            <a:pPr marL="5461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{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1775" y="3054477"/>
            <a:ext cx="1459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// </a:t>
            </a:r>
            <a:r>
              <a:rPr sz="2400" spc="-20" dirty="0">
                <a:latin typeface="Constantia"/>
                <a:cs typeface="Constantia"/>
              </a:rPr>
              <a:t>Found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6428" y="3785996"/>
            <a:ext cx="2174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// In left</a:t>
            </a:r>
            <a:r>
              <a:rPr sz="2400" spc="-2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subtree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41775" y="4517897"/>
            <a:ext cx="2377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// In </a:t>
            </a:r>
            <a:r>
              <a:rPr sz="2400" spc="-5" dirty="0">
                <a:latin typeface="Constantia"/>
                <a:cs typeface="Constantia"/>
              </a:rPr>
              <a:t>right</a:t>
            </a:r>
            <a:r>
              <a:rPr sz="2400" spc="-2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subtree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1044" y="3054477"/>
            <a:ext cx="291338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9620" marR="216535" indent="-68135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if (n-&gt;data </a:t>
            </a:r>
            <a:r>
              <a:rPr sz="2400" dirty="0">
                <a:latin typeface="Constantia"/>
                <a:cs typeface="Constantia"/>
              </a:rPr>
              <a:t>==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item)  return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n;</a:t>
            </a:r>
            <a:endParaRPr sz="2400">
              <a:latin typeface="Constantia"/>
              <a:cs typeface="Constantia"/>
            </a:endParaRPr>
          </a:p>
          <a:p>
            <a:pPr marL="774065" marR="5080" indent="-304800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if (n-&gt;data </a:t>
            </a:r>
            <a:r>
              <a:rPr sz="2400" dirty="0">
                <a:latin typeface="Constantia"/>
                <a:cs typeface="Constantia"/>
              </a:rPr>
              <a:t>&gt;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item)  </a:t>
            </a:r>
            <a:r>
              <a:rPr sz="2400" dirty="0">
                <a:latin typeface="Constantia"/>
                <a:cs typeface="Constantia"/>
              </a:rPr>
              <a:t>n =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n-&gt;lc;</a:t>
            </a:r>
            <a:endParaRPr sz="2400">
              <a:latin typeface="Constantia"/>
              <a:cs typeface="Constantia"/>
            </a:endParaRPr>
          </a:p>
          <a:p>
            <a:pPr marL="469265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else</a:t>
            </a:r>
            <a:endParaRPr sz="2400">
              <a:latin typeface="Constantia"/>
              <a:cs typeface="Constantia"/>
            </a:endParaRPr>
          </a:p>
          <a:p>
            <a:pPr marL="774065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n =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n-&gt;rc;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}</a:t>
            </a:r>
            <a:endParaRPr sz="2400">
              <a:latin typeface="Constantia"/>
              <a:cs typeface="Constantia"/>
            </a:endParaRPr>
          </a:p>
          <a:p>
            <a:pPr marL="88900">
              <a:lnSpc>
                <a:spcPct val="100000"/>
              </a:lnSpc>
            </a:pPr>
            <a:r>
              <a:rPr sz="2400" spc="-10" dirty="0">
                <a:latin typeface="Constantia"/>
                <a:cs typeface="Constantia"/>
              </a:rPr>
              <a:t>return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null;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3540" y="5981191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}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0811" y="894588"/>
            <a:ext cx="7623048" cy="4709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44525" y="709040"/>
            <a:ext cx="77101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5" dirty="0">
                <a:solidFill>
                  <a:srgbClr val="04607A"/>
                </a:solidFill>
                <a:latin typeface="Calibri"/>
                <a:cs typeface="Calibri"/>
              </a:rPr>
              <a:t>Iterative </a:t>
            </a:r>
            <a:r>
              <a:rPr sz="4400" b="0" spc="-15" dirty="0">
                <a:solidFill>
                  <a:srgbClr val="04607A"/>
                </a:solidFill>
                <a:latin typeface="Calibri"/>
                <a:cs typeface="Calibri"/>
              </a:rPr>
              <a:t>Search </a:t>
            </a:r>
            <a:r>
              <a:rPr sz="4400" b="0" spc="-5" dirty="0">
                <a:solidFill>
                  <a:srgbClr val="04607A"/>
                </a:solidFill>
                <a:latin typeface="Calibri"/>
                <a:cs typeface="Calibri"/>
              </a:rPr>
              <a:t>of </a:t>
            </a:r>
            <a:r>
              <a:rPr sz="3600" b="0" dirty="0">
                <a:solidFill>
                  <a:srgbClr val="04607A"/>
                </a:solidFill>
                <a:latin typeface="Calibri"/>
                <a:cs typeface="Calibri"/>
              </a:rPr>
              <a:t>Binary </a:t>
            </a:r>
            <a:r>
              <a:rPr sz="3600" b="0" spc="-10" dirty="0">
                <a:solidFill>
                  <a:srgbClr val="04607A"/>
                </a:solidFill>
                <a:latin typeface="Calibri"/>
                <a:cs typeface="Calibri"/>
              </a:rPr>
              <a:t>Search</a:t>
            </a:r>
            <a:r>
              <a:rPr sz="3600" b="0" spc="-3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600" b="0" spc="-7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7288" y="1291590"/>
            <a:ext cx="33121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Search(node *n,</a:t>
            </a:r>
            <a:r>
              <a:rPr sz="2800" spc="-15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info)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onstantia"/>
                <a:cs typeface="Constantia"/>
              </a:rPr>
              <a:t>{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0253" y="2145283"/>
            <a:ext cx="1969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// </a:t>
            </a:r>
            <a:r>
              <a:rPr sz="2800" spc="-15" dirty="0">
                <a:latin typeface="Constantia"/>
                <a:cs typeface="Constantia"/>
              </a:rPr>
              <a:t>Not</a:t>
            </a:r>
            <a:r>
              <a:rPr sz="2800" spc="-16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found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80253" y="2998723"/>
            <a:ext cx="1699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// </a:t>
            </a:r>
            <a:r>
              <a:rPr sz="2800" spc="-25" dirty="0">
                <a:latin typeface="Constantia"/>
                <a:cs typeface="Constantia"/>
              </a:rPr>
              <a:t>Found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it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0993" y="2145283"/>
            <a:ext cx="372491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if (n ==</a:t>
            </a:r>
            <a:r>
              <a:rPr sz="2800" spc="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NULL)</a:t>
            </a:r>
            <a:endParaRPr sz="2800">
              <a:latin typeface="Constantia"/>
              <a:cs typeface="Constantia"/>
            </a:endParaRPr>
          </a:p>
          <a:p>
            <a:pPr marL="393700">
              <a:lnSpc>
                <a:spcPct val="100000"/>
              </a:lnSpc>
            </a:pPr>
            <a:r>
              <a:rPr sz="2800" spc="-10" dirty="0">
                <a:latin typeface="Constantia"/>
                <a:cs typeface="Constantia"/>
              </a:rPr>
              <a:t>return( </a:t>
            </a:r>
            <a:r>
              <a:rPr sz="2800" spc="-5" dirty="0">
                <a:latin typeface="Constantia"/>
                <a:cs typeface="Constantia"/>
              </a:rPr>
              <a:t>n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);</a:t>
            </a:r>
            <a:endParaRPr sz="2800">
              <a:latin typeface="Constantia"/>
              <a:cs typeface="Constantia"/>
            </a:endParaRPr>
          </a:p>
          <a:p>
            <a:pPr marL="393700" marR="5080" indent="-381635">
              <a:lnSpc>
                <a:spcPct val="100000"/>
              </a:lnSpc>
            </a:pPr>
            <a:r>
              <a:rPr sz="2800" spc="-5" dirty="0">
                <a:latin typeface="Constantia"/>
                <a:cs typeface="Constantia"/>
              </a:rPr>
              <a:t>else if (n-&gt;data ==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item)  return( </a:t>
            </a:r>
            <a:r>
              <a:rPr sz="2800" spc="-5" dirty="0">
                <a:latin typeface="Constantia"/>
                <a:cs typeface="Constantia"/>
              </a:rPr>
              <a:t>n</a:t>
            </a:r>
            <a:r>
              <a:rPr sz="2800" spc="-5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);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onstantia"/>
                <a:cs typeface="Constantia"/>
              </a:rPr>
              <a:t>else if (n-&gt;data &gt;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item)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0253" y="3852417"/>
            <a:ext cx="25317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// In left</a:t>
            </a:r>
            <a:r>
              <a:rPr sz="2800" spc="-229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subtree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7288" y="4279138"/>
            <a:ext cx="733933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onstantia"/>
                <a:cs typeface="Constantia"/>
              </a:rPr>
              <a:t>return search( </a:t>
            </a:r>
            <a:r>
              <a:rPr sz="2800" spc="-5" dirty="0">
                <a:latin typeface="Constantia"/>
                <a:cs typeface="Constantia"/>
              </a:rPr>
              <a:t>n-&gt;left, </a:t>
            </a:r>
            <a:r>
              <a:rPr sz="2800" spc="-15" dirty="0">
                <a:latin typeface="Constantia"/>
                <a:cs typeface="Constantia"/>
              </a:rPr>
              <a:t>item</a:t>
            </a:r>
            <a:r>
              <a:rPr sz="2800" spc="-14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);</a:t>
            </a:r>
            <a:endParaRPr sz="2800">
              <a:latin typeface="Constantia"/>
              <a:cs typeface="Constantia"/>
            </a:endParaRPr>
          </a:p>
          <a:p>
            <a:pPr marL="546100">
              <a:lnSpc>
                <a:spcPct val="100000"/>
              </a:lnSpc>
              <a:tabLst>
                <a:tab pos="4585335" algn="l"/>
              </a:tabLst>
            </a:pPr>
            <a:r>
              <a:rPr sz="2800" spc="-5" dirty="0">
                <a:latin typeface="Constantia"/>
                <a:cs typeface="Constantia"/>
              </a:rPr>
              <a:t>else	// In </a:t>
            </a:r>
            <a:r>
              <a:rPr sz="2800" spc="-10" dirty="0">
                <a:latin typeface="Constantia"/>
                <a:cs typeface="Constantia"/>
              </a:rPr>
              <a:t>right</a:t>
            </a:r>
            <a:r>
              <a:rPr sz="2800" spc="-27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subtree</a:t>
            </a:r>
            <a:endParaRPr sz="2800">
              <a:latin typeface="Constantia"/>
              <a:cs typeface="Constantia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onstantia"/>
                <a:cs typeface="Constantia"/>
              </a:rPr>
              <a:t>return search( </a:t>
            </a:r>
            <a:r>
              <a:rPr sz="2800" spc="-5" dirty="0">
                <a:latin typeface="Constantia"/>
                <a:cs typeface="Constantia"/>
              </a:rPr>
              <a:t>n-&gt;right, </a:t>
            </a:r>
            <a:r>
              <a:rPr sz="2800" spc="-15" dirty="0">
                <a:latin typeface="Constantia"/>
                <a:cs typeface="Constantia"/>
              </a:rPr>
              <a:t>item</a:t>
            </a:r>
            <a:r>
              <a:rPr sz="2800" spc="-15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);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onstantia"/>
                <a:cs typeface="Constantia"/>
              </a:rPr>
              <a:t>}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7868" y="658368"/>
            <a:ext cx="7859268" cy="4450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15848" y="488645"/>
            <a:ext cx="79489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25" dirty="0">
                <a:solidFill>
                  <a:srgbClr val="04607A"/>
                </a:solidFill>
                <a:latin typeface="Calibri"/>
                <a:cs typeface="Calibri"/>
              </a:rPr>
              <a:t>Recursive </a:t>
            </a:r>
            <a:r>
              <a:rPr sz="4000" b="0" spc="-10" dirty="0">
                <a:solidFill>
                  <a:srgbClr val="04607A"/>
                </a:solidFill>
                <a:latin typeface="Calibri"/>
                <a:cs typeface="Calibri"/>
              </a:rPr>
              <a:t>Search </a:t>
            </a:r>
            <a:r>
              <a:rPr sz="4000" b="0" spc="-5" dirty="0">
                <a:solidFill>
                  <a:srgbClr val="04607A"/>
                </a:solidFill>
                <a:latin typeface="Calibri"/>
                <a:cs typeface="Calibri"/>
              </a:rPr>
              <a:t>of Binary </a:t>
            </a:r>
            <a:r>
              <a:rPr sz="4000" b="0" spc="-15" dirty="0">
                <a:solidFill>
                  <a:srgbClr val="04607A"/>
                </a:solidFill>
                <a:latin typeface="Calibri"/>
                <a:cs typeface="Calibri"/>
              </a:rPr>
              <a:t>Search</a:t>
            </a:r>
            <a:r>
              <a:rPr sz="4000" b="0" spc="2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4000" b="0" spc="-8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836803"/>
            <a:ext cx="748601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0" dirty="0">
                <a:solidFill>
                  <a:srgbClr val="04607A"/>
                </a:solidFill>
                <a:latin typeface="Calibri"/>
                <a:cs typeface="Calibri"/>
              </a:rPr>
              <a:t>Insertion in a Binary </a:t>
            </a:r>
            <a:r>
              <a:rPr sz="4500" b="0" spc="-15" dirty="0">
                <a:solidFill>
                  <a:srgbClr val="04607A"/>
                </a:solidFill>
                <a:latin typeface="Calibri"/>
                <a:cs typeface="Calibri"/>
              </a:rPr>
              <a:t>Search</a:t>
            </a:r>
            <a:r>
              <a:rPr sz="4500" b="0" spc="-10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4500" b="0" spc="-8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42324"/>
            <a:ext cx="7919084" cy="351853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546100" indent="-534035">
              <a:lnSpc>
                <a:spcPct val="100000"/>
              </a:lnSpc>
              <a:spcBef>
                <a:spcPts val="894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546100" algn="l"/>
                <a:tab pos="546735" algn="l"/>
              </a:tabLst>
            </a:pPr>
            <a:r>
              <a:rPr sz="3200" spc="-10" dirty="0">
                <a:latin typeface="Constantia"/>
                <a:cs typeface="Constantia"/>
              </a:rPr>
              <a:t>Algorithm</a:t>
            </a:r>
            <a:endParaRPr sz="3200">
              <a:latin typeface="Constantia"/>
              <a:cs typeface="Constantia"/>
            </a:endParaRPr>
          </a:p>
          <a:p>
            <a:pPr marL="927100" lvl="1" indent="-457834">
              <a:lnSpc>
                <a:spcPct val="100000"/>
              </a:lnSpc>
              <a:spcBef>
                <a:spcPts val="690"/>
              </a:spcBef>
              <a:buClr>
                <a:srgbClr val="0E6EC5"/>
              </a:buClr>
              <a:buSzPct val="83928"/>
              <a:buAutoNum type="arabicPeriod"/>
              <a:tabLst>
                <a:tab pos="927100" algn="l"/>
                <a:tab pos="927735" algn="l"/>
              </a:tabLst>
            </a:pPr>
            <a:r>
              <a:rPr sz="2800" spc="-20" dirty="0">
                <a:latin typeface="Constantia"/>
                <a:cs typeface="Constantia"/>
              </a:rPr>
              <a:t>Perform </a:t>
            </a:r>
            <a:r>
              <a:rPr sz="2800" spc="-10" dirty="0">
                <a:latin typeface="Constantia"/>
                <a:cs typeface="Constantia"/>
              </a:rPr>
              <a:t>search </a:t>
            </a:r>
            <a:r>
              <a:rPr sz="2800" spc="-15" dirty="0">
                <a:latin typeface="Constantia"/>
                <a:cs typeface="Constantia"/>
              </a:rPr>
              <a:t>for </a:t>
            </a:r>
            <a:r>
              <a:rPr sz="2800" spc="-10" dirty="0">
                <a:latin typeface="Constantia"/>
                <a:cs typeface="Constantia"/>
              </a:rPr>
              <a:t>value</a:t>
            </a:r>
            <a:r>
              <a:rPr sz="2800" spc="-39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X</a:t>
            </a:r>
            <a:endParaRPr sz="2800">
              <a:latin typeface="Constantia"/>
              <a:cs typeface="Constantia"/>
            </a:endParaRPr>
          </a:p>
          <a:p>
            <a:pPr marL="927100" lvl="1" indent="-457834">
              <a:lnSpc>
                <a:spcPct val="100000"/>
              </a:lnSpc>
              <a:spcBef>
                <a:spcPts val="670"/>
              </a:spcBef>
              <a:buClr>
                <a:srgbClr val="0E6EC5"/>
              </a:buClr>
              <a:buSzPct val="83928"/>
              <a:buAutoNum type="arabicPeriod"/>
              <a:tabLst>
                <a:tab pos="927100" algn="l"/>
                <a:tab pos="927735" algn="l"/>
              </a:tabLst>
            </a:pPr>
            <a:r>
              <a:rPr sz="2800" spc="-10" dirty="0">
                <a:latin typeface="Constantia"/>
                <a:cs typeface="Constantia"/>
              </a:rPr>
              <a:t>Search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will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end</a:t>
            </a:r>
            <a:r>
              <a:rPr sz="2800" spc="-8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at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node</a:t>
            </a:r>
            <a:r>
              <a:rPr sz="2800" spc="-15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Y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(if</a:t>
            </a:r>
            <a:r>
              <a:rPr sz="280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X</a:t>
            </a:r>
            <a:r>
              <a:rPr sz="2800" spc="-3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not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tree)</a:t>
            </a:r>
            <a:endParaRPr sz="2800">
              <a:latin typeface="Constantia"/>
              <a:cs typeface="Constantia"/>
            </a:endParaRPr>
          </a:p>
          <a:p>
            <a:pPr marL="927100" marR="239395" lvl="1" indent="-457200">
              <a:lnSpc>
                <a:spcPct val="100000"/>
              </a:lnSpc>
              <a:spcBef>
                <a:spcPts val="675"/>
              </a:spcBef>
              <a:buClr>
                <a:srgbClr val="0E6EC5"/>
              </a:buClr>
              <a:buSzPct val="83928"/>
              <a:buAutoNum type="arabicPeriod"/>
              <a:tabLst>
                <a:tab pos="927100" algn="l"/>
                <a:tab pos="927735" algn="l"/>
              </a:tabLst>
            </a:pPr>
            <a:r>
              <a:rPr sz="2800" spc="-5" dirty="0">
                <a:latin typeface="Constantia"/>
                <a:cs typeface="Constantia"/>
              </a:rPr>
              <a:t>If X &lt; </a:t>
            </a:r>
            <a:r>
              <a:rPr sz="2800" spc="-120" dirty="0">
                <a:latin typeface="Constantia"/>
                <a:cs typeface="Constantia"/>
              </a:rPr>
              <a:t>Y, </a:t>
            </a:r>
            <a:r>
              <a:rPr sz="2800" spc="-5" dirty="0">
                <a:latin typeface="Constantia"/>
                <a:cs typeface="Constantia"/>
              </a:rPr>
              <a:t>insert </a:t>
            </a:r>
            <a:r>
              <a:rPr sz="2800" dirty="0">
                <a:latin typeface="Constantia"/>
                <a:cs typeface="Constantia"/>
              </a:rPr>
              <a:t>new </a:t>
            </a:r>
            <a:r>
              <a:rPr sz="2800" spc="-5" dirty="0">
                <a:latin typeface="Constantia"/>
                <a:cs typeface="Constantia"/>
              </a:rPr>
              <a:t>leaf X as new left</a:t>
            </a:r>
            <a:r>
              <a:rPr sz="2800" spc="-46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subtree  </a:t>
            </a:r>
            <a:r>
              <a:rPr sz="2800" spc="-15" dirty="0">
                <a:latin typeface="Constantia"/>
                <a:cs typeface="Constantia"/>
              </a:rPr>
              <a:t>for</a:t>
            </a:r>
            <a:r>
              <a:rPr sz="2800" spc="-1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Y</a:t>
            </a:r>
            <a:endParaRPr sz="2800">
              <a:latin typeface="Constantia"/>
              <a:cs typeface="Constantia"/>
            </a:endParaRPr>
          </a:p>
          <a:p>
            <a:pPr marL="927100" marR="5080" lvl="1" indent="-457200">
              <a:lnSpc>
                <a:spcPct val="100000"/>
              </a:lnSpc>
              <a:spcBef>
                <a:spcPts val="675"/>
              </a:spcBef>
              <a:buClr>
                <a:srgbClr val="0E6EC5"/>
              </a:buClr>
              <a:buSzPct val="83928"/>
              <a:buAutoNum type="arabicPeriod"/>
              <a:tabLst>
                <a:tab pos="927100" algn="l"/>
                <a:tab pos="927735" algn="l"/>
              </a:tabLst>
            </a:pPr>
            <a:r>
              <a:rPr sz="2800" spc="-5" dirty="0">
                <a:latin typeface="Constantia"/>
                <a:cs typeface="Constantia"/>
              </a:rPr>
              <a:t>If X &gt; </a:t>
            </a:r>
            <a:r>
              <a:rPr sz="2800" spc="-120" dirty="0">
                <a:latin typeface="Constantia"/>
                <a:cs typeface="Constantia"/>
              </a:rPr>
              <a:t>Y, </a:t>
            </a:r>
            <a:r>
              <a:rPr sz="2800" spc="-10" dirty="0">
                <a:latin typeface="Constantia"/>
                <a:cs typeface="Constantia"/>
              </a:rPr>
              <a:t>insert </a:t>
            </a:r>
            <a:r>
              <a:rPr sz="2800" spc="-5" dirty="0">
                <a:latin typeface="Constantia"/>
                <a:cs typeface="Constantia"/>
              </a:rPr>
              <a:t>new </a:t>
            </a:r>
            <a:r>
              <a:rPr sz="2800" spc="-10" dirty="0">
                <a:latin typeface="Constantia"/>
                <a:cs typeface="Constantia"/>
              </a:rPr>
              <a:t>leaf </a:t>
            </a:r>
            <a:r>
              <a:rPr sz="2800" spc="-5" dirty="0">
                <a:latin typeface="Constantia"/>
                <a:cs typeface="Constantia"/>
              </a:rPr>
              <a:t>X as new </a:t>
            </a:r>
            <a:r>
              <a:rPr sz="2800" spc="-15" dirty="0">
                <a:latin typeface="Constantia"/>
                <a:cs typeface="Constantia"/>
              </a:rPr>
              <a:t>right</a:t>
            </a:r>
            <a:r>
              <a:rPr sz="2800" spc="-40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subtree  </a:t>
            </a:r>
            <a:r>
              <a:rPr sz="2800" spc="-15" dirty="0">
                <a:latin typeface="Constantia"/>
                <a:cs typeface="Constantia"/>
              </a:rPr>
              <a:t>for</a:t>
            </a:r>
            <a:r>
              <a:rPr sz="2800" spc="-1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Y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7004684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r>
              <a:rPr sz="5000" b="0" spc="-6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Representation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68844"/>
            <a:ext cx="3534410" cy="9772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5" dirty="0">
                <a:latin typeface="Constantia"/>
                <a:cs typeface="Constantia"/>
              </a:rPr>
              <a:t>Array</a:t>
            </a:r>
            <a:r>
              <a:rPr sz="2600" spc="-1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representation.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Linked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representation.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800" y="22098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6400" y="30003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7000" y="30003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71600" y="38385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0" y="38385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2600" y="3579495"/>
            <a:ext cx="319405" cy="230504"/>
          </a:xfrm>
          <a:custGeom>
            <a:avLst/>
            <a:gdLst/>
            <a:ahLst/>
            <a:cxnLst/>
            <a:rect l="l" t="t" r="r" b="b"/>
            <a:pathLst>
              <a:path w="319405" h="230504">
                <a:moveTo>
                  <a:pt x="82423" y="81406"/>
                </a:moveTo>
                <a:lnTo>
                  <a:pt x="0" y="230504"/>
                </a:lnTo>
                <a:lnTo>
                  <a:pt x="168782" y="207009"/>
                </a:lnTo>
                <a:lnTo>
                  <a:pt x="149834" y="179450"/>
                </a:lnTo>
                <a:lnTo>
                  <a:pt x="118999" y="179450"/>
                </a:lnTo>
                <a:lnTo>
                  <a:pt x="90297" y="137667"/>
                </a:lnTo>
                <a:lnTo>
                  <a:pt x="111213" y="123280"/>
                </a:lnTo>
                <a:lnTo>
                  <a:pt x="82423" y="81406"/>
                </a:lnTo>
                <a:close/>
              </a:path>
              <a:path w="319405" h="230504">
                <a:moveTo>
                  <a:pt x="111213" y="123280"/>
                </a:moveTo>
                <a:lnTo>
                  <a:pt x="90297" y="137667"/>
                </a:lnTo>
                <a:lnTo>
                  <a:pt x="118999" y="179450"/>
                </a:lnTo>
                <a:lnTo>
                  <a:pt x="139940" y="165060"/>
                </a:lnTo>
                <a:lnTo>
                  <a:pt x="111213" y="123280"/>
                </a:lnTo>
                <a:close/>
              </a:path>
              <a:path w="319405" h="230504">
                <a:moveTo>
                  <a:pt x="139940" y="165060"/>
                </a:moveTo>
                <a:lnTo>
                  <a:pt x="118999" y="179450"/>
                </a:lnTo>
                <a:lnTo>
                  <a:pt x="149834" y="179450"/>
                </a:lnTo>
                <a:lnTo>
                  <a:pt x="139940" y="165060"/>
                </a:lnTo>
                <a:close/>
              </a:path>
              <a:path w="319405" h="230504">
                <a:moveTo>
                  <a:pt x="290449" y="0"/>
                </a:moveTo>
                <a:lnTo>
                  <a:pt x="111213" y="123280"/>
                </a:lnTo>
                <a:lnTo>
                  <a:pt x="139940" y="165060"/>
                </a:lnTo>
                <a:lnTo>
                  <a:pt x="319150" y="41909"/>
                </a:lnTo>
                <a:lnTo>
                  <a:pt x="29044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67000" y="3578225"/>
            <a:ext cx="393700" cy="231775"/>
          </a:xfrm>
          <a:custGeom>
            <a:avLst/>
            <a:gdLst/>
            <a:ahLst/>
            <a:cxnLst/>
            <a:rect l="l" t="t" r="r" b="b"/>
            <a:pathLst>
              <a:path w="393700" h="231775">
                <a:moveTo>
                  <a:pt x="96774" y="91567"/>
                </a:moveTo>
                <a:lnTo>
                  <a:pt x="0" y="231775"/>
                </a:lnTo>
                <a:lnTo>
                  <a:pt x="170306" y="225044"/>
                </a:lnTo>
                <a:lnTo>
                  <a:pt x="152535" y="192786"/>
                </a:lnTo>
                <a:lnTo>
                  <a:pt x="123570" y="192786"/>
                </a:lnTo>
                <a:lnTo>
                  <a:pt x="99060" y="148336"/>
                </a:lnTo>
                <a:lnTo>
                  <a:pt x="121308" y="136101"/>
                </a:lnTo>
                <a:lnTo>
                  <a:pt x="96774" y="91567"/>
                </a:lnTo>
                <a:close/>
              </a:path>
              <a:path w="393700" h="231775">
                <a:moveTo>
                  <a:pt x="121308" y="136101"/>
                </a:moveTo>
                <a:lnTo>
                  <a:pt x="99060" y="148336"/>
                </a:lnTo>
                <a:lnTo>
                  <a:pt x="123570" y="192786"/>
                </a:lnTo>
                <a:lnTo>
                  <a:pt x="145798" y="180556"/>
                </a:lnTo>
                <a:lnTo>
                  <a:pt x="121308" y="136101"/>
                </a:lnTo>
                <a:close/>
              </a:path>
              <a:path w="393700" h="231775">
                <a:moveTo>
                  <a:pt x="145798" y="180556"/>
                </a:moveTo>
                <a:lnTo>
                  <a:pt x="123570" y="192786"/>
                </a:lnTo>
                <a:lnTo>
                  <a:pt x="152535" y="192786"/>
                </a:lnTo>
                <a:lnTo>
                  <a:pt x="145798" y="180556"/>
                </a:lnTo>
                <a:close/>
              </a:path>
              <a:path w="393700" h="231775">
                <a:moveTo>
                  <a:pt x="368807" y="0"/>
                </a:moveTo>
                <a:lnTo>
                  <a:pt x="121308" y="136101"/>
                </a:lnTo>
                <a:lnTo>
                  <a:pt x="145798" y="180556"/>
                </a:lnTo>
                <a:lnTo>
                  <a:pt x="393192" y="44450"/>
                </a:lnTo>
                <a:lnTo>
                  <a:pt x="3688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82291" y="2785872"/>
            <a:ext cx="466090" cy="207010"/>
          </a:xfrm>
          <a:custGeom>
            <a:avLst/>
            <a:gdLst/>
            <a:ahLst/>
            <a:cxnLst/>
            <a:rect l="l" t="t" r="r" b="b"/>
            <a:pathLst>
              <a:path w="466089" h="207010">
                <a:moveTo>
                  <a:pt x="313597" y="159027"/>
                </a:moveTo>
                <a:lnTo>
                  <a:pt x="296671" y="206882"/>
                </a:lnTo>
                <a:lnTo>
                  <a:pt x="465708" y="185927"/>
                </a:lnTo>
                <a:lnTo>
                  <a:pt x="447961" y="167512"/>
                </a:lnTo>
                <a:lnTo>
                  <a:pt x="337565" y="167512"/>
                </a:lnTo>
                <a:lnTo>
                  <a:pt x="313597" y="159027"/>
                </a:lnTo>
                <a:close/>
              </a:path>
              <a:path w="466089" h="207010">
                <a:moveTo>
                  <a:pt x="330529" y="111150"/>
                </a:moveTo>
                <a:lnTo>
                  <a:pt x="313597" y="159027"/>
                </a:lnTo>
                <a:lnTo>
                  <a:pt x="337565" y="167512"/>
                </a:lnTo>
                <a:lnTo>
                  <a:pt x="354456" y="119633"/>
                </a:lnTo>
                <a:lnTo>
                  <a:pt x="330529" y="111150"/>
                </a:lnTo>
                <a:close/>
              </a:path>
              <a:path w="466089" h="207010">
                <a:moveTo>
                  <a:pt x="347471" y="63245"/>
                </a:moveTo>
                <a:lnTo>
                  <a:pt x="330529" y="111150"/>
                </a:lnTo>
                <a:lnTo>
                  <a:pt x="354456" y="119633"/>
                </a:lnTo>
                <a:lnTo>
                  <a:pt x="337565" y="167512"/>
                </a:lnTo>
                <a:lnTo>
                  <a:pt x="447961" y="167512"/>
                </a:lnTo>
                <a:lnTo>
                  <a:pt x="347471" y="63245"/>
                </a:lnTo>
                <a:close/>
              </a:path>
              <a:path w="466089" h="207010">
                <a:moveTo>
                  <a:pt x="17017" y="0"/>
                </a:moveTo>
                <a:lnTo>
                  <a:pt x="0" y="48005"/>
                </a:lnTo>
                <a:lnTo>
                  <a:pt x="313597" y="159027"/>
                </a:lnTo>
                <a:lnTo>
                  <a:pt x="330529" y="111150"/>
                </a:lnTo>
                <a:lnTo>
                  <a:pt x="1701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57400" y="2785617"/>
            <a:ext cx="541020" cy="215265"/>
          </a:xfrm>
          <a:custGeom>
            <a:avLst/>
            <a:gdLst/>
            <a:ahLst/>
            <a:cxnLst/>
            <a:rect l="l" t="t" r="r" b="b"/>
            <a:pathLst>
              <a:path w="541019" h="215264">
                <a:moveTo>
                  <a:pt x="123698" y="68961"/>
                </a:moveTo>
                <a:lnTo>
                  <a:pt x="0" y="186182"/>
                </a:lnTo>
                <a:lnTo>
                  <a:pt x="168020" y="214884"/>
                </a:lnTo>
                <a:lnTo>
                  <a:pt x="155484" y="173609"/>
                </a:lnTo>
                <a:lnTo>
                  <a:pt x="128905" y="173609"/>
                </a:lnTo>
                <a:lnTo>
                  <a:pt x="114173" y="124968"/>
                </a:lnTo>
                <a:lnTo>
                  <a:pt x="138470" y="117595"/>
                </a:lnTo>
                <a:lnTo>
                  <a:pt x="123698" y="68961"/>
                </a:lnTo>
                <a:close/>
              </a:path>
              <a:path w="541019" h="215264">
                <a:moveTo>
                  <a:pt x="138470" y="117595"/>
                </a:moveTo>
                <a:lnTo>
                  <a:pt x="114173" y="124968"/>
                </a:lnTo>
                <a:lnTo>
                  <a:pt x="128905" y="173609"/>
                </a:lnTo>
                <a:lnTo>
                  <a:pt x="153239" y="166217"/>
                </a:lnTo>
                <a:lnTo>
                  <a:pt x="138470" y="117595"/>
                </a:lnTo>
                <a:close/>
              </a:path>
              <a:path w="541019" h="215264">
                <a:moveTo>
                  <a:pt x="153239" y="166217"/>
                </a:moveTo>
                <a:lnTo>
                  <a:pt x="128905" y="173609"/>
                </a:lnTo>
                <a:lnTo>
                  <a:pt x="155484" y="173609"/>
                </a:lnTo>
                <a:lnTo>
                  <a:pt x="153239" y="166217"/>
                </a:lnTo>
                <a:close/>
              </a:path>
              <a:path w="541019" h="215264">
                <a:moveTo>
                  <a:pt x="526033" y="0"/>
                </a:moveTo>
                <a:lnTo>
                  <a:pt x="138470" y="117595"/>
                </a:lnTo>
                <a:lnTo>
                  <a:pt x="153239" y="166217"/>
                </a:lnTo>
                <a:lnTo>
                  <a:pt x="540766" y="48514"/>
                </a:lnTo>
                <a:lnTo>
                  <a:pt x="5260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38729" y="3576828"/>
            <a:ext cx="542925" cy="248920"/>
          </a:xfrm>
          <a:custGeom>
            <a:avLst/>
            <a:gdLst/>
            <a:ahLst/>
            <a:cxnLst/>
            <a:rect l="l" t="t" r="r" b="b"/>
            <a:pathLst>
              <a:path w="542925" h="248920">
                <a:moveTo>
                  <a:pt x="391572" y="201046"/>
                </a:moveTo>
                <a:lnTo>
                  <a:pt x="372998" y="248412"/>
                </a:lnTo>
                <a:lnTo>
                  <a:pt x="542670" y="233172"/>
                </a:lnTo>
                <a:lnTo>
                  <a:pt x="522080" y="210312"/>
                </a:lnTo>
                <a:lnTo>
                  <a:pt x="415162" y="210312"/>
                </a:lnTo>
                <a:lnTo>
                  <a:pt x="391572" y="201046"/>
                </a:lnTo>
                <a:close/>
              </a:path>
              <a:path w="542925" h="248920">
                <a:moveTo>
                  <a:pt x="410099" y="153796"/>
                </a:moveTo>
                <a:lnTo>
                  <a:pt x="391572" y="201046"/>
                </a:lnTo>
                <a:lnTo>
                  <a:pt x="415162" y="210312"/>
                </a:lnTo>
                <a:lnTo>
                  <a:pt x="433705" y="163068"/>
                </a:lnTo>
                <a:lnTo>
                  <a:pt x="410099" y="153796"/>
                </a:lnTo>
                <a:close/>
              </a:path>
              <a:path w="542925" h="248920">
                <a:moveTo>
                  <a:pt x="428624" y="106553"/>
                </a:moveTo>
                <a:lnTo>
                  <a:pt x="410099" y="153796"/>
                </a:lnTo>
                <a:lnTo>
                  <a:pt x="433705" y="163068"/>
                </a:lnTo>
                <a:lnTo>
                  <a:pt x="415162" y="210312"/>
                </a:lnTo>
                <a:lnTo>
                  <a:pt x="522080" y="210312"/>
                </a:lnTo>
                <a:lnTo>
                  <a:pt x="428624" y="106553"/>
                </a:lnTo>
                <a:close/>
              </a:path>
              <a:path w="542925" h="248920">
                <a:moveTo>
                  <a:pt x="18541" y="0"/>
                </a:moveTo>
                <a:lnTo>
                  <a:pt x="0" y="47244"/>
                </a:lnTo>
                <a:lnTo>
                  <a:pt x="391572" y="201046"/>
                </a:lnTo>
                <a:lnTo>
                  <a:pt x="410099" y="153796"/>
                </a:lnTo>
                <a:lnTo>
                  <a:pt x="1854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00400" y="38385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935860" y="3014217"/>
            <a:ext cx="1282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4405" algn="l"/>
              </a:tabLst>
            </a:pPr>
            <a:r>
              <a:rPr sz="2400" b="1" dirty="0">
                <a:latin typeface="Constantia"/>
                <a:cs typeface="Constantia"/>
              </a:rPr>
              <a:t>5	</a:t>
            </a: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28013" y="3928313"/>
            <a:ext cx="1733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11932" y="3928313"/>
            <a:ext cx="307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FF3300"/>
                </a:solidFill>
                <a:latin typeface="Constantia"/>
                <a:cs typeface="Constantia"/>
              </a:rPr>
              <a:t>25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60241" y="3928313"/>
            <a:ext cx="313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5940" y="1399161"/>
            <a:ext cx="5854700" cy="1243965"/>
          </a:xfrm>
          <a:prstGeom prst="rect">
            <a:avLst/>
          </a:prstGeom>
        </p:spPr>
        <p:txBody>
          <a:bodyPr vert="horz" wrap="square" lIns="0" tIns="22161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7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onstantia"/>
                <a:cs typeface="Constantia"/>
              </a:rPr>
              <a:t>Insert ( </a:t>
            </a:r>
            <a:r>
              <a:rPr sz="3200" spc="-5" dirty="0">
                <a:latin typeface="Constantia"/>
                <a:cs typeface="Constantia"/>
              </a:rPr>
              <a:t>20</a:t>
            </a:r>
            <a:r>
              <a:rPr sz="3200" spc="-13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)</a:t>
            </a:r>
            <a:endParaRPr sz="3200">
              <a:latin typeface="Constantia"/>
              <a:cs typeface="Constantia"/>
            </a:endParaRPr>
          </a:p>
          <a:p>
            <a:pPr marL="1873250">
              <a:lnSpc>
                <a:spcPct val="100000"/>
              </a:lnSpc>
              <a:spcBef>
                <a:spcPts val="1230"/>
              </a:spcBef>
              <a:tabLst>
                <a:tab pos="4051935" algn="l"/>
              </a:tabLst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	</a:t>
            </a:r>
            <a:r>
              <a:rPr sz="2400" b="1" spc="-5" dirty="0">
                <a:latin typeface="Constantia"/>
                <a:cs typeface="Constantia"/>
              </a:rPr>
              <a:t>10 </a:t>
            </a:r>
            <a:r>
              <a:rPr sz="2400" b="1" dirty="0">
                <a:latin typeface="Constantia"/>
                <a:cs typeface="Constantia"/>
              </a:rPr>
              <a:t>&lt; 20,</a:t>
            </a:r>
            <a:r>
              <a:rPr sz="2400" b="1" spc="-135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right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75428" y="2617978"/>
            <a:ext cx="1630680" cy="112268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dirty="0">
                <a:latin typeface="Constantia"/>
                <a:cs typeface="Constantia"/>
              </a:rPr>
              <a:t>30 &gt; 20,</a:t>
            </a:r>
            <a:r>
              <a:rPr sz="2400" b="1" spc="-100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left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20" dirty="0">
                <a:latin typeface="Constantia"/>
                <a:cs typeface="Constantia"/>
              </a:rPr>
              <a:t>25 </a:t>
            </a:r>
            <a:r>
              <a:rPr sz="2400" b="1" dirty="0">
                <a:latin typeface="Constantia"/>
                <a:cs typeface="Constantia"/>
              </a:rPr>
              <a:t>&gt; 20,</a:t>
            </a:r>
            <a:r>
              <a:rPr sz="2400" b="1" spc="-5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left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75428" y="3898138"/>
            <a:ext cx="2286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nstantia"/>
                <a:cs typeface="Constantia"/>
              </a:rPr>
              <a:t>Insert </a:t>
            </a:r>
            <a:r>
              <a:rPr sz="2400" b="1" dirty="0">
                <a:latin typeface="Constantia"/>
                <a:cs typeface="Constantia"/>
              </a:rPr>
              <a:t>20 on</a:t>
            </a:r>
            <a:r>
              <a:rPr sz="2400" b="1" spc="-21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left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76400" y="55626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25"/>
                </a:lnTo>
                <a:lnTo>
                  <a:pt x="16129" y="203223"/>
                </a:lnTo>
                <a:lnTo>
                  <a:pt x="35408" y="165287"/>
                </a:lnTo>
                <a:lnTo>
                  <a:pt x="61376" y="130158"/>
                </a:lnTo>
                <a:lnTo>
                  <a:pt x="93446" y="98279"/>
                </a:lnTo>
                <a:lnTo>
                  <a:pt x="131028" y="70091"/>
                </a:lnTo>
                <a:lnTo>
                  <a:pt x="173533" y="46037"/>
                </a:lnTo>
                <a:lnTo>
                  <a:pt x="220372" y="26559"/>
                </a:lnTo>
                <a:lnTo>
                  <a:pt x="270955" y="12098"/>
                </a:lnTo>
                <a:lnTo>
                  <a:pt x="324694" y="3098"/>
                </a:lnTo>
                <a:lnTo>
                  <a:pt x="381000" y="0"/>
                </a:lnTo>
                <a:lnTo>
                  <a:pt x="437305" y="3098"/>
                </a:lnTo>
                <a:lnTo>
                  <a:pt x="491044" y="12098"/>
                </a:lnTo>
                <a:lnTo>
                  <a:pt x="541627" y="26559"/>
                </a:lnTo>
                <a:lnTo>
                  <a:pt x="588466" y="46037"/>
                </a:lnTo>
                <a:lnTo>
                  <a:pt x="630971" y="70091"/>
                </a:lnTo>
                <a:lnTo>
                  <a:pt x="668553" y="98279"/>
                </a:lnTo>
                <a:lnTo>
                  <a:pt x="700623" y="130158"/>
                </a:lnTo>
                <a:lnTo>
                  <a:pt x="726591" y="165287"/>
                </a:lnTo>
                <a:lnTo>
                  <a:pt x="745870" y="203223"/>
                </a:lnTo>
                <a:lnTo>
                  <a:pt x="757869" y="243525"/>
                </a:lnTo>
                <a:lnTo>
                  <a:pt x="762000" y="285750"/>
                </a:lnTo>
                <a:lnTo>
                  <a:pt x="757869" y="327974"/>
                </a:lnTo>
                <a:lnTo>
                  <a:pt x="745870" y="368276"/>
                </a:lnTo>
                <a:lnTo>
                  <a:pt x="726591" y="406212"/>
                </a:lnTo>
                <a:lnTo>
                  <a:pt x="700623" y="441341"/>
                </a:lnTo>
                <a:lnTo>
                  <a:pt x="668553" y="473220"/>
                </a:lnTo>
                <a:lnTo>
                  <a:pt x="630971" y="501408"/>
                </a:lnTo>
                <a:lnTo>
                  <a:pt x="588466" y="525462"/>
                </a:lnTo>
                <a:lnTo>
                  <a:pt x="541627" y="544940"/>
                </a:lnTo>
                <a:lnTo>
                  <a:pt x="491044" y="559401"/>
                </a:lnTo>
                <a:lnTo>
                  <a:pt x="437305" y="568401"/>
                </a:lnTo>
                <a:lnTo>
                  <a:pt x="381000" y="571500"/>
                </a:lnTo>
                <a:lnTo>
                  <a:pt x="324694" y="568401"/>
                </a:lnTo>
                <a:lnTo>
                  <a:pt x="270955" y="559401"/>
                </a:lnTo>
                <a:lnTo>
                  <a:pt x="220372" y="544940"/>
                </a:lnTo>
                <a:lnTo>
                  <a:pt x="173533" y="525462"/>
                </a:lnTo>
                <a:lnTo>
                  <a:pt x="131028" y="501408"/>
                </a:lnTo>
                <a:lnTo>
                  <a:pt x="93446" y="473220"/>
                </a:lnTo>
                <a:lnTo>
                  <a:pt x="61376" y="441341"/>
                </a:lnTo>
                <a:lnTo>
                  <a:pt x="35408" y="406212"/>
                </a:lnTo>
                <a:lnTo>
                  <a:pt x="16129" y="368276"/>
                </a:lnTo>
                <a:lnTo>
                  <a:pt x="4130" y="327974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882520" y="5653227"/>
            <a:ext cx="349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20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057400" y="4426330"/>
            <a:ext cx="631825" cy="1108075"/>
          </a:xfrm>
          <a:custGeom>
            <a:avLst/>
            <a:gdLst/>
            <a:ahLst/>
            <a:cxnLst/>
            <a:rect l="l" t="t" r="r" b="b"/>
            <a:pathLst>
              <a:path w="631825" h="1108075">
                <a:moveTo>
                  <a:pt x="587375" y="0"/>
                </a:moveTo>
                <a:lnTo>
                  <a:pt x="562737" y="44323"/>
                </a:lnTo>
                <a:lnTo>
                  <a:pt x="607060" y="69088"/>
                </a:lnTo>
                <a:lnTo>
                  <a:pt x="631825" y="24638"/>
                </a:lnTo>
                <a:lnTo>
                  <a:pt x="587375" y="0"/>
                </a:lnTo>
                <a:close/>
              </a:path>
              <a:path w="631825" h="1108075">
                <a:moveTo>
                  <a:pt x="537972" y="88773"/>
                </a:moveTo>
                <a:lnTo>
                  <a:pt x="513333" y="133096"/>
                </a:lnTo>
                <a:lnTo>
                  <a:pt x="557657" y="157861"/>
                </a:lnTo>
                <a:lnTo>
                  <a:pt x="582422" y="113411"/>
                </a:lnTo>
                <a:lnTo>
                  <a:pt x="537972" y="88773"/>
                </a:lnTo>
                <a:close/>
              </a:path>
              <a:path w="631825" h="1108075">
                <a:moveTo>
                  <a:pt x="488569" y="177546"/>
                </a:moveTo>
                <a:lnTo>
                  <a:pt x="463931" y="221869"/>
                </a:lnTo>
                <a:lnTo>
                  <a:pt x="508254" y="246634"/>
                </a:lnTo>
                <a:lnTo>
                  <a:pt x="533019" y="202184"/>
                </a:lnTo>
                <a:lnTo>
                  <a:pt x="488569" y="177546"/>
                </a:lnTo>
                <a:close/>
              </a:path>
              <a:path w="631825" h="1108075">
                <a:moveTo>
                  <a:pt x="439166" y="266319"/>
                </a:moveTo>
                <a:lnTo>
                  <a:pt x="414527" y="310642"/>
                </a:lnTo>
                <a:lnTo>
                  <a:pt x="458850" y="335407"/>
                </a:lnTo>
                <a:lnTo>
                  <a:pt x="483616" y="290957"/>
                </a:lnTo>
                <a:lnTo>
                  <a:pt x="439166" y="266319"/>
                </a:lnTo>
                <a:close/>
              </a:path>
              <a:path w="631825" h="1108075">
                <a:moveTo>
                  <a:pt x="389763" y="355092"/>
                </a:moveTo>
                <a:lnTo>
                  <a:pt x="365125" y="399415"/>
                </a:lnTo>
                <a:lnTo>
                  <a:pt x="409448" y="424180"/>
                </a:lnTo>
                <a:lnTo>
                  <a:pt x="434213" y="379730"/>
                </a:lnTo>
                <a:lnTo>
                  <a:pt x="389763" y="355092"/>
                </a:lnTo>
                <a:close/>
              </a:path>
              <a:path w="631825" h="1108075">
                <a:moveTo>
                  <a:pt x="340360" y="443865"/>
                </a:moveTo>
                <a:lnTo>
                  <a:pt x="315722" y="488188"/>
                </a:lnTo>
                <a:lnTo>
                  <a:pt x="360044" y="512953"/>
                </a:lnTo>
                <a:lnTo>
                  <a:pt x="384810" y="468503"/>
                </a:lnTo>
                <a:lnTo>
                  <a:pt x="340360" y="443865"/>
                </a:lnTo>
                <a:close/>
              </a:path>
              <a:path w="631825" h="1108075">
                <a:moveTo>
                  <a:pt x="290956" y="532638"/>
                </a:moveTo>
                <a:lnTo>
                  <a:pt x="266319" y="576961"/>
                </a:lnTo>
                <a:lnTo>
                  <a:pt x="310642" y="601726"/>
                </a:lnTo>
                <a:lnTo>
                  <a:pt x="335406" y="557276"/>
                </a:lnTo>
                <a:lnTo>
                  <a:pt x="290956" y="532638"/>
                </a:lnTo>
                <a:close/>
              </a:path>
              <a:path w="631825" h="1108075">
                <a:moveTo>
                  <a:pt x="241554" y="621411"/>
                </a:moveTo>
                <a:lnTo>
                  <a:pt x="216916" y="665861"/>
                </a:lnTo>
                <a:lnTo>
                  <a:pt x="261238" y="690499"/>
                </a:lnTo>
                <a:lnTo>
                  <a:pt x="286004" y="646176"/>
                </a:lnTo>
                <a:lnTo>
                  <a:pt x="241554" y="621411"/>
                </a:lnTo>
                <a:close/>
              </a:path>
              <a:path w="631825" h="1108075">
                <a:moveTo>
                  <a:pt x="192150" y="710184"/>
                </a:moveTo>
                <a:lnTo>
                  <a:pt x="167386" y="754634"/>
                </a:lnTo>
                <a:lnTo>
                  <a:pt x="211836" y="779272"/>
                </a:lnTo>
                <a:lnTo>
                  <a:pt x="236600" y="734949"/>
                </a:lnTo>
                <a:lnTo>
                  <a:pt x="192150" y="710184"/>
                </a:lnTo>
                <a:close/>
              </a:path>
              <a:path w="631825" h="1108075">
                <a:moveTo>
                  <a:pt x="142748" y="798957"/>
                </a:moveTo>
                <a:lnTo>
                  <a:pt x="117982" y="843407"/>
                </a:lnTo>
                <a:lnTo>
                  <a:pt x="162432" y="868045"/>
                </a:lnTo>
                <a:lnTo>
                  <a:pt x="187070" y="823722"/>
                </a:lnTo>
                <a:lnTo>
                  <a:pt x="142748" y="798957"/>
                </a:lnTo>
                <a:close/>
              </a:path>
              <a:path w="631825" h="1108075">
                <a:moveTo>
                  <a:pt x="7493" y="937514"/>
                </a:moveTo>
                <a:lnTo>
                  <a:pt x="0" y="1107694"/>
                </a:lnTo>
                <a:lnTo>
                  <a:pt x="140716" y="1011555"/>
                </a:lnTo>
                <a:lnTo>
                  <a:pt x="136145" y="1009015"/>
                </a:lnTo>
                <a:lnTo>
                  <a:pt x="83947" y="1009015"/>
                </a:lnTo>
                <a:lnTo>
                  <a:pt x="39624" y="984377"/>
                </a:lnTo>
                <a:lnTo>
                  <a:pt x="43942" y="976503"/>
                </a:lnTo>
                <a:lnTo>
                  <a:pt x="77646" y="976503"/>
                </a:lnTo>
                <a:lnTo>
                  <a:pt x="7493" y="937514"/>
                </a:lnTo>
                <a:close/>
              </a:path>
              <a:path w="631825" h="1108075">
                <a:moveTo>
                  <a:pt x="43942" y="976503"/>
                </a:moveTo>
                <a:lnTo>
                  <a:pt x="39624" y="984377"/>
                </a:lnTo>
                <a:lnTo>
                  <a:pt x="83947" y="1009015"/>
                </a:lnTo>
                <a:lnTo>
                  <a:pt x="88264" y="1001268"/>
                </a:lnTo>
                <a:lnTo>
                  <a:pt x="43942" y="976503"/>
                </a:lnTo>
                <a:close/>
              </a:path>
              <a:path w="631825" h="1108075">
                <a:moveTo>
                  <a:pt x="77646" y="976503"/>
                </a:moveTo>
                <a:lnTo>
                  <a:pt x="43942" y="976503"/>
                </a:lnTo>
                <a:lnTo>
                  <a:pt x="88264" y="1001268"/>
                </a:lnTo>
                <a:lnTo>
                  <a:pt x="83947" y="1009015"/>
                </a:lnTo>
                <a:lnTo>
                  <a:pt x="136145" y="1009015"/>
                </a:lnTo>
                <a:lnTo>
                  <a:pt x="77646" y="976503"/>
                </a:lnTo>
                <a:close/>
              </a:path>
              <a:path w="631825" h="1108075">
                <a:moveTo>
                  <a:pt x="93344" y="887730"/>
                </a:moveTo>
                <a:lnTo>
                  <a:pt x="68580" y="932180"/>
                </a:lnTo>
                <a:lnTo>
                  <a:pt x="113030" y="956818"/>
                </a:lnTo>
                <a:lnTo>
                  <a:pt x="137668" y="912495"/>
                </a:lnTo>
                <a:lnTo>
                  <a:pt x="93344" y="8877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78739" y="635000"/>
            <a:ext cx="83121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Insertion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 a Binary </a:t>
            </a: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Search</a:t>
            </a:r>
            <a:r>
              <a:rPr sz="5000" b="0" spc="-6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9175" y="2286000"/>
            <a:ext cx="513080" cy="500380"/>
          </a:xfrm>
          <a:custGeom>
            <a:avLst/>
            <a:gdLst/>
            <a:ahLst/>
            <a:cxnLst/>
            <a:rect l="l" t="t" r="r" b="b"/>
            <a:pathLst>
              <a:path w="513079" h="500380">
                <a:moveTo>
                  <a:pt x="0" y="250062"/>
                </a:moveTo>
                <a:lnTo>
                  <a:pt x="4131" y="205095"/>
                </a:lnTo>
                <a:lnTo>
                  <a:pt x="16042" y="162779"/>
                </a:lnTo>
                <a:lnTo>
                  <a:pt x="35009" y="123820"/>
                </a:lnTo>
                <a:lnTo>
                  <a:pt x="60307" y="88921"/>
                </a:lnTo>
                <a:lnTo>
                  <a:pt x="91212" y="58788"/>
                </a:lnTo>
                <a:lnTo>
                  <a:pt x="127000" y="34125"/>
                </a:lnTo>
                <a:lnTo>
                  <a:pt x="166945" y="15636"/>
                </a:lnTo>
                <a:lnTo>
                  <a:pt x="210324" y="4026"/>
                </a:lnTo>
                <a:lnTo>
                  <a:pt x="256412" y="0"/>
                </a:lnTo>
                <a:lnTo>
                  <a:pt x="302497" y="4026"/>
                </a:lnTo>
                <a:lnTo>
                  <a:pt x="345864" y="15636"/>
                </a:lnTo>
                <a:lnTo>
                  <a:pt x="385793" y="34125"/>
                </a:lnTo>
                <a:lnTo>
                  <a:pt x="421560" y="58788"/>
                </a:lnTo>
                <a:lnTo>
                  <a:pt x="452444" y="88921"/>
                </a:lnTo>
                <a:lnTo>
                  <a:pt x="477722" y="123820"/>
                </a:lnTo>
                <a:lnTo>
                  <a:pt x="496672" y="162779"/>
                </a:lnTo>
                <a:lnTo>
                  <a:pt x="508571" y="205095"/>
                </a:lnTo>
                <a:lnTo>
                  <a:pt x="512699" y="250062"/>
                </a:lnTo>
                <a:lnTo>
                  <a:pt x="508571" y="294992"/>
                </a:lnTo>
                <a:lnTo>
                  <a:pt x="496672" y="337279"/>
                </a:lnTo>
                <a:lnTo>
                  <a:pt x="477722" y="376216"/>
                </a:lnTo>
                <a:lnTo>
                  <a:pt x="452444" y="411098"/>
                </a:lnTo>
                <a:lnTo>
                  <a:pt x="421560" y="441221"/>
                </a:lnTo>
                <a:lnTo>
                  <a:pt x="385793" y="465878"/>
                </a:lnTo>
                <a:lnTo>
                  <a:pt x="345864" y="484363"/>
                </a:lnTo>
                <a:lnTo>
                  <a:pt x="302497" y="495972"/>
                </a:lnTo>
                <a:lnTo>
                  <a:pt x="256412" y="499999"/>
                </a:lnTo>
                <a:lnTo>
                  <a:pt x="210324" y="495972"/>
                </a:lnTo>
                <a:lnTo>
                  <a:pt x="166945" y="484363"/>
                </a:lnTo>
                <a:lnTo>
                  <a:pt x="127000" y="465878"/>
                </a:lnTo>
                <a:lnTo>
                  <a:pt x="91212" y="441221"/>
                </a:lnTo>
                <a:lnTo>
                  <a:pt x="60307" y="411099"/>
                </a:lnTo>
                <a:lnTo>
                  <a:pt x="35009" y="376216"/>
                </a:lnTo>
                <a:lnTo>
                  <a:pt x="16042" y="337279"/>
                </a:lnTo>
                <a:lnTo>
                  <a:pt x="4131" y="294992"/>
                </a:lnTo>
                <a:lnTo>
                  <a:pt x="0" y="25006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52265" y="2330322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40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373859"/>
            <a:ext cx="6443980" cy="1540510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sz="5000" spc="-5" dirty="0">
                <a:solidFill>
                  <a:srgbClr val="04607A"/>
                </a:solidFill>
                <a:latin typeface="Calibri"/>
                <a:cs typeface="Calibri"/>
              </a:rPr>
              <a:t>Insertion </a:t>
            </a:r>
            <a:r>
              <a:rPr sz="5000" dirty="0">
                <a:solidFill>
                  <a:srgbClr val="04607A"/>
                </a:solidFill>
                <a:latin typeface="Calibri"/>
                <a:cs typeface="Calibri"/>
              </a:rPr>
              <a:t>in a Binary</a:t>
            </a:r>
            <a:r>
              <a:rPr sz="500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  <a:p>
            <a:pPr marR="34925" algn="ctr">
              <a:lnSpc>
                <a:spcPct val="100000"/>
              </a:lnSpc>
              <a:spcBef>
                <a:spcPts val="985"/>
              </a:spcBef>
            </a:pPr>
            <a:r>
              <a:rPr sz="2400" b="1" dirty="0">
                <a:latin typeface="Times New Roman"/>
                <a:cs typeface="Times New Roman"/>
              </a:rPr>
              <a:t>40, 60, 50, 33, 55,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70" dirty="0">
                <a:latin typeface="Times New Roman"/>
                <a:cs typeface="Times New Roman"/>
              </a:rPr>
              <a:t>11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9175" y="2286000"/>
            <a:ext cx="513080" cy="500380"/>
          </a:xfrm>
          <a:custGeom>
            <a:avLst/>
            <a:gdLst/>
            <a:ahLst/>
            <a:cxnLst/>
            <a:rect l="l" t="t" r="r" b="b"/>
            <a:pathLst>
              <a:path w="513079" h="500380">
                <a:moveTo>
                  <a:pt x="0" y="250062"/>
                </a:moveTo>
                <a:lnTo>
                  <a:pt x="4131" y="205095"/>
                </a:lnTo>
                <a:lnTo>
                  <a:pt x="16042" y="162779"/>
                </a:lnTo>
                <a:lnTo>
                  <a:pt x="35009" y="123820"/>
                </a:lnTo>
                <a:lnTo>
                  <a:pt x="60307" y="88921"/>
                </a:lnTo>
                <a:lnTo>
                  <a:pt x="91212" y="58788"/>
                </a:lnTo>
                <a:lnTo>
                  <a:pt x="127000" y="34125"/>
                </a:lnTo>
                <a:lnTo>
                  <a:pt x="166945" y="15636"/>
                </a:lnTo>
                <a:lnTo>
                  <a:pt x="210324" y="4026"/>
                </a:lnTo>
                <a:lnTo>
                  <a:pt x="256412" y="0"/>
                </a:lnTo>
                <a:lnTo>
                  <a:pt x="302497" y="4026"/>
                </a:lnTo>
                <a:lnTo>
                  <a:pt x="345864" y="15636"/>
                </a:lnTo>
                <a:lnTo>
                  <a:pt x="385793" y="34125"/>
                </a:lnTo>
                <a:lnTo>
                  <a:pt x="421560" y="58788"/>
                </a:lnTo>
                <a:lnTo>
                  <a:pt x="452444" y="88921"/>
                </a:lnTo>
                <a:lnTo>
                  <a:pt x="477722" y="123820"/>
                </a:lnTo>
                <a:lnTo>
                  <a:pt x="496672" y="162779"/>
                </a:lnTo>
                <a:lnTo>
                  <a:pt x="508571" y="205095"/>
                </a:lnTo>
                <a:lnTo>
                  <a:pt x="512699" y="250062"/>
                </a:lnTo>
                <a:lnTo>
                  <a:pt x="508571" y="294992"/>
                </a:lnTo>
                <a:lnTo>
                  <a:pt x="496672" y="337279"/>
                </a:lnTo>
                <a:lnTo>
                  <a:pt x="477722" y="376216"/>
                </a:lnTo>
                <a:lnTo>
                  <a:pt x="452444" y="411098"/>
                </a:lnTo>
                <a:lnTo>
                  <a:pt x="421560" y="441221"/>
                </a:lnTo>
                <a:lnTo>
                  <a:pt x="385793" y="465878"/>
                </a:lnTo>
                <a:lnTo>
                  <a:pt x="345864" y="484363"/>
                </a:lnTo>
                <a:lnTo>
                  <a:pt x="302497" y="495972"/>
                </a:lnTo>
                <a:lnTo>
                  <a:pt x="256412" y="499999"/>
                </a:lnTo>
                <a:lnTo>
                  <a:pt x="210324" y="495972"/>
                </a:lnTo>
                <a:lnTo>
                  <a:pt x="166945" y="484363"/>
                </a:lnTo>
                <a:lnTo>
                  <a:pt x="127000" y="465878"/>
                </a:lnTo>
                <a:lnTo>
                  <a:pt x="91212" y="441221"/>
                </a:lnTo>
                <a:lnTo>
                  <a:pt x="60307" y="411099"/>
                </a:lnTo>
                <a:lnTo>
                  <a:pt x="35009" y="376216"/>
                </a:lnTo>
                <a:lnTo>
                  <a:pt x="16042" y="337279"/>
                </a:lnTo>
                <a:lnTo>
                  <a:pt x="4131" y="294992"/>
                </a:lnTo>
                <a:lnTo>
                  <a:pt x="0" y="25006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52265" y="2330322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40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5940" y="373859"/>
            <a:ext cx="6443980" cy="1540510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Insertion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 a Binary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  <a:p>
            <a:pPr marR="34925" algn="ctr">
              <a:lnSpc>
                <a:spcPct val="100000"/>
              </a:lnSpc>
              <a:spcBef>
                <a:spcPts val="985"/>
              </a:spcBef>
            </a:pPr>
            <a:r>
              <a:rPr dirty="0">
                <a:latin typeface="Times New Roman"/>
                <a:cs typeface="Times New Roman"/>
              </a:rPr>
              <a:t>40, 60, 50, 33, 55,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70" dirty="0"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10" name="object 10"/>
          <p:cNvSpPr/>
          <p:nvPr/>
        </p:nvSpPr>
        <p:spPr>
          <a:xfrm>
            <a:off x="4143375" y="3192398"/>
            <a:ext cx="500380" cy="522605"/>
          </a:xfrm>
          <a:custGeom>
            <a:avLst/>
            <a:gdLst/>
            <a:ahLst/>
            <a:cxnLst/>
            <a:rect l="l" t="t" r="r" b="b"/>
            <a:pathLst>
              <a:path w="500379" h="522604">
                <a:moveTo>
                  <a:pt x="0" y="261238"/>
                </a:moveTo>
                <a:lnTo>
                  <a:pt x="4026" y="214282"/>
                </a:lnTo>
                <a:lnTo>
                  <a:pt x="15636" y="170086"/>
                </a:lnTo>
                <a:lnTo>
                  <a:pt x="34125" y="129389"/>
                </a:lnTo>
                <a:lnTo>
                  <a:pt x="58788" y="92928"/>
                </a:lnTo>
                <a:lnTo>
                  <a:pt x="88921" y="61442"/>
                </a:lnTo>
                <a:lnTo>
                  <a:pt x="123820" y="35668"/>
                </a:lnTo>
                <a:lnTo>
                  <a:pt x="162779" y="16344"/>
                </a:lnTo>
                <a:lnTo>
                  <a:pt x="205095" y="4209"/>
                </a:lnTo>
                <a:lnTo>
                  <a:pt x="250062" y="0"/>
                </a:lnTo>
                <a:lnTo>
                  <a:pt x="294997" y="4209"/>
                </a:lnTo>
                <a:lnTo>
                  <a:pt x="337295" y="16344"/>
                </a:lnTo>
                <a:lnTo>
                  <a:pt x="376249" y="35668"/>
                </a:lnTo>
                <a:lnTo>
                  <a:pt x="411151" y="61442"/>
                </a:lnTo>
                <a:lnTo>
                  <a:pt x="441295" y="92928"/>
                </a:lnTo>
                <a:lnTo>
                  <a:pt x="465972" y="129389"/>
                </a:lnTo>
                <a:lnTo>
                  <a:pt x="484474" y="170086"/>
                </a:lnTo>
                <a:lnTo>
                  <a:pt x="496095" y="214282"/>
                </a:lnTo>
                <a:lnTo>
                  <a:pt x="500125" y="261238"/>
                </a:lnTo>
                <a:lnTo>
                  <a:pt x="496095" y="308157"/>
                </a:lnTo>
                <a:lnTo>
                  <a:pt x="484474" y="352323"/>
                </a:lnTo>
                <a:lnTo>
                  <a:pt x="465972" y="392999"/>
                </a:lnTo>
                <a:lnTo>
                  <a:pt x="441295" y="429444"/>
                </a:lnTo>
                <a:lnTo>
                  <a:pt x="411151" y="460919"/>
                </a:lnTo>
                <a:lnTo>
                  <a:pt x="376249" y="486687"/>
                </a:lnTo>
                <a:lnTo>
                  <a:pt x="337295" y="506007"/>
                </a:lnTo>
                <a:lnTo>
                  <a:pt x="294997" y="518142"/>
                </a:lnTo>
                <a:lnTo>
                  <a:pt x="250062" y="522350"/>
                </a:lnTo>
                <a:lnTo>
                  <a:pt x="205095" y="518142"/>
                </a:lnTo>
                <a:lnTo>
                  <a:pt x="162779" y="506007"/>
                </a:lnTo>
                <a:lnTo>
                  <a:pt x="123820" y="486687"/>
                </a:lnTo>
                <a:lnTo>
                  <a:pt x="88921" y="460919"/>
                </a:lnTo>
                <a:lnTo>
                  <a:pt x="58788" y="429444"/>
                </a:lnTo>
                <a:lnTo>
                  <a:pt x="34125" y="392999"/>
                </a:lnTo>
                <a:lnTo>
                  <a:pt x="15636" y="352323"/>
                </a:lnTo>
                <a:lnTo>
                  <a:pt x="4026" y="308157"/>
                </a:lnTo>
                <a:lnTo>
                  <a:pt x="0" y="26123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9227" y="3248025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60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28998" y="2785998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9175" y="2286000"/>
            <a:ext cx="513080" cy="500380"/>
          </a:xfrm>
          <a:custGeom>
            <a:avLst/>
            <a:gdLst/>
            <a:ahLst/>
            <a:cxnLst/>
            <a:rect l="l" t="t" r="r" b="b"/>
            <a:pathLst>
              <a:path w="513079" h="500380">
                <a:moveTo>
                  <a:pt x="0" y="250062"/>
                </a:moveTo>
                <a:lnTo>
                  <a:pt x="4131" y="205095"/>
                </a:lnTo>
                <a:lnTo>
                  <a:pt x="16042" y="162779"/>
                </a:lnTo>
                <a:lnTo>
                  <a:pt x="35009" y="123820"/>
                </a:lnTo>
                <a:lnTo>
                  <a:pt x="60307" y="88921"/>
                </a:lnTo>
                <a:lnTo>
                  <a:pt x="91212" y="58788"/>
                </a:lnTo>
                <a:lnTo>
                  <a:pt x="127000" y="34125"/>
                </a:lnTo>
                <a:lnTo>
                  <a:pt x="166945" y="15636"/>
                </a:lnTo>
                <a:lnTo>
                  <a:pt x="210324" y="4026"/>
                </a:lnTo>
                <a:lnTo>
                  <a:pt x="256412" y="0"/>
                </a:lnTo>
                <a:lnTo>
                  <a:pt x="302497" y="4026"/>
                </a:lnTo>
                <a:lnTo>
                  <a:pt x="345864" y="15636"/>
                </a:lnTo>
                <a:lnTo>
                  <a:pt x="385793" y="34125"/>
                </a:lnTo>
                <a:lnTo>
                  <a:pt x="421560" y="58788"/>
                </a:lnTo>
                <a:lnTo>
                  <a:pt x="452444" y="88921"/>
                </a:lnTo>
                <a:lnTo>
                  <a:pt x="477722" y="123820"/>
                </a:lnTo>
                <a:lnTo>
                  <a:pt x="496672" y="162779"/>
                </a:lnTo>
                <a:lnTo>
                  <a:pt x="508571" y="205095"/>
                </a:lnTo>
                <a:lnTo>
                  <a:pt x="512699" y="250062"/>
                </a:lnTo>
                <a:lnTo>
                  <a:pt x="508571" y="294992"/>
                </a:lnTo>
                <a:lnTo>
                  <a:pt x="496672" y="337279"/>
                </a:lnTo>
                <a:lnTo>
                  <a:pt x="477722" y="376216"/>
                </a:lnTo>
                <a:lnTo>
                  <a:pt x="452444" y="411098"/>
                </a:lnTo>
                <a:lnTo>
                  <a:pt x="421560" y="441221"/>
                </a:lnTo>
                <a:lnTo>
                  <a:pt x="385793" y="465878"/>
                </a:lnTo>
                <a:lnTo>
                  <a:pt x="345864" y="484363"/>
                </a:lnTo>
                <a:lnTo>
                  <a:pt x="302497" y="495972"/>
                </a:lnTo>
                <a:lnTo>
                  <a:pt x="256412" y="499999"/>
                </a:lnTo>
                <a:lnTo>
                  <a:pt x="210324" y="495972"/>
                </a:lnTo>
                <a:lnTo>
                  <a:pt x="166945" y="484363"/>
                </a:lnTo>
                <a:lnTo>
                  <a:pt x="127000" y="465878"/>
                </a:lnTo>
                <a:lnTo>
                  <a:pt x="91212" y="441221"/>
                </a:lnTo>
                <a:lnTo>
                  <a:pt x="60307" y="411099"/>
                </a:lnTo>
                <a:lnTo>
                  <a:pt x="35009" y="376216"/>
                </a:lnTo>
                <a:lnTo>
                  <a:pt x="16042" y="337279"/>
                </a:lnTo>
                <a:lnTo>
                  <a:pt x="4131" y="294992"/>
                </a:lnTo>
                <a:lnTo>
                  <a:pt x="0" y="25006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52265" y="2330322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40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5940" y="373859"/>
            <a:ext cx="6443980" cy="1540510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Insertion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 a Binary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  <a:p>
            <a:pPr marR="34925" algn="ctr">
              <a:lnSpc>
                <a:spcPct val="100000"/>
              </a:lnSpc>
              <a:spcBef>
                <a:spcPts val="985"/>
              </a:spcBef>
            </a:pPr>
            <a:r>
              <a:rPr dirty="0">
                <a:latin typeface="Times New Roman"/>
                <a:cs typeface="Times New Roman"/>
              </a:rPr>
              <a:t>40, 60, 50, 33, 55,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70" dirty="0"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10" name="object 10"/>
          <p:cNvSpPr/>
          <p:nvPr/>
        </p:nvSpPr>
        <p:spPr>
          <a:xfrm>
            <a:off x="4143375" y="3192398"/>
            <a:ext cx="500380" cy="522605"/>
          </a:xfrm>
          <a:custGeom>
            <a:avLst/>
            <a:gdLst/>
            <a:ahLst/>
            <a:cxnLst/>
            <a:rect l="l" t="t" r="r" b="b"/>
            <a:pathLst>
              <a:path w="500379" h="522604">
                <a:moveTo>
                  <a:pt x="0" y="261238"/>
                </a:moveTo>
                <a:lnTo>
                  <a:pt x="4026" y="214282"/>
                </a:lnTo>
                <a:lnTo>
                  <a:pt x="15636" y="170086"/>
                </a:lnTo>
                <a:lnTo>
                  <a:pt x="34125" y="129389"/>
                </a:lnTo>
                <a:lnTo>
                  <a:pt x="58788" y="92928"/>
                </a:lnTo>
                <a:lnTo>
                  <a:pt x="88921" y="61442"/>
                </a:lnTo>
                <a:lnTo>
                  <a:pt x="123820" y="35668"/>
                </a:lnTo>
                <a:lnTo>
                  <a:pt x="162779" y="16344"/>
                </a:lnTo>
                <a:lnTo>
                  <a:pt x="205095" y="4209"/>
                </a:lnTo>
                <a:lnTo>
                  <a:pt x="250062" y="0"/>
                </a:lnTo>
                <a:lnTo>
                  <a:pt x="294997" y="4209"/>
                </a:lnTo>
                <a:lnTo>
                  <a:pt x="337295" y="16344"/>
                </a:lnTo>
                <a:lnTo>
                  <a:pt x="376249" y="35668"/>
                </a:lnTo>
                <a:lnTo>
                  <a:pt x="411151" y="61442"/>
                </a:lnTo>
                <a:lnTo>
                  <a:pt x="441295" y="92928"/>
                </a:lnTo>
                <a:lnTo>
                  <a:pt x="465972" y="129389"/>
                </a:lnTo>
                <a:lnTo>
                  <a:pt x="484474" y="170086"/>
                </a:lnTo>
                <a:lnTo>
                  <a:pt x="496095" y="214282"/>
                </a:lnTo>
                <a:lnTo>
                  <a:pt x="500125" y="261238"/>
                </a:lnTo>
                <a:lnTo>
                  <a:pt x="496095" y="308157"/>
                </a:lnTo>
                <a:lnTo>
                  <a:pt x="484474" y="352323"/>
                </a:lnTo>
                <a:lnTo>
                  <a:pt x="465972" y="392999"/>
                </a:lnTo>
                <a:lnTo>
                  <a:pt x="441295" y="429444"/>
                </a:lnTo>
                <a:lnTo>
                  <a:pt x="411151" y="460919"/>
                </a:lnTo>
                <a:lnTo>
                  <a:pt x="376249" y="486687"/>
                </a:lnTo>
                <a:lnTo>
                  <a:pt x="337295" y="506007"/>
                </a:lnTo>
                <a:lnTo>
                  <a:pt x="294997" y="518142"/>
                </a:lnTo>
                <a:lnTo>
                  <a:pt x="250062" y="522350"/>
                </a:lnTo>
                <a:lnTo>
                  <a:pt x="205095" y="518142"/>
                </a:lnTo>
                <a:lnTo>
                  <a:pt x="162779" y="506007"/>
                </a:lnTo>
                <a:lnTo>
                  <a:pt x="123820" y="486687"/>
                </a:lnTo>
                <a:lnTo>
                  <a:pt x="88921" y="460919"/>
                </a:lnTo>
                <a:lnTo>
                  <a:pt x="58788" y="429444"/>
                </a:lnTo>
                <a:lnTo>
                  <a:pt x="34125" y="392999"/>
                </a:lnTo>
                <a:lnTo>
                  <a:pt x="15636" y="352323"/>
                </a:lnTo>
                <a:lnTo>
                  <a:pt x="4026" y="308157"/>
                </a:lnTo>
                <a:lnTo>
                  <a:pt x="0" y="26123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9227" y="3248025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60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28998" y="2785998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9000" y="4145026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41"/>
                </a:lnTo>
                <a:lnTo>
                  <a:pt x="18343" y="152161"/>
                </a:lnTo>
                <a:lnTo>
                  <a:pt x="39862" y="109835"/>
                </a:lnTo>
                <a:lnTo>
                  <a:pt x="68357" y="72961"/>
                </a:lnTo>
                <a:lnTo>
                  <a:pt x="102889" y="42541"/>
                </a:lnTo>
                <a:lnTo>
                  <a:pt x="142517" y="19573"/>
                </a:lnTo>
                <a:lnTo>
                  <a:pt x="186301" y="5060"/>
                </a:lnTo>
                <a:lnTo>
                  <a:pt x="233299" y="0"/>
                </a:lnTo>
                <a:lnTo>
                  <a:pt x="280338" y="5060"/>
                </a:lnTo>
                <a:lnTo>
                  <a:pt x="324153" y="19573"/>
                </a:lnTo>
                <a:lnTo>
                  <a:pt x="363804" y="42541"/>
                </a:lnTo>
                <a:lnTo>
                  <a:pt x="398351" y="72961"/>
                </a:lnTo>
                <a:lnTo>
                  <a:pt x="426856" y="109835"/>
                </a:lnTo>
                <a:lnTo>
                  <a:pt x="448379" y="152161"/>
                </a:lnTo>
                <a:lnTo>
                  <a:pt x="461982" y="198941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6123" y="3714750"/>
            <a:ext cx="488950" cy="500380"/>
          </a:xfrm>
          <a:custGeom>
            <a:avLst/>
            <a:gdLst/>
            <a:ahLst/>
            <a:cxnLst/>
            <a:rect l="l" t="t" r="r" b="b"/>
            <a:pathLst>
              <a:path w="488950" h="500379">
                <a:moveTo>
                  <a:pt x="488950" y="0"/>
                </a:moveTo>
                <a:lnTo>
                  <a:pt x="0" y="5001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09009" y="4204538"/>
            <a:ext cx="330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50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9175" y="2286000"/>
            <a:ext cx="513080" cy="500380"/>
          </a:xfrm>
          <a:custGeom>
            <a:avLst/>
            <a:gdLst/>
            <a:ahLst/>
            <a:cxnLst/>
            <a:rect l="l" t="t" r="r" b="b"/>
            <a:pathLst>
              <a:path w="513079" h="500380">
                <a:moveTo>
                  <a:pt x="0" y="250062"/>
                </a:moveTo>
                <a:lnTo>
                  <a:pt x="4131" y="205095"/>
                </a:lnTo>
                <a:lnTo>
                  <a:pt x="16042" y="162779"/>
                </a:lnTo>
                <a:lnTo>
                  <a:pt x="35009" y="123820"/>
                </a:lnTo>
                <a:lnTo>
                  <a:pt x="60307" y="88921"/>
                </a:lnTo>
                <a:lnTo>
                  <a:pt x="91212" y="58788"/>
                </a:lnTo>
                <a:lnTo>
                  <a:pt x="127000" y="34125"/>
                </a:lnTo>
                <a:lnTo>
                  <a:pt x="166945" y="15636"/>
                </a:lnTo>
                <a:lnTo>
                  <a:pt x="210324" y="4026"/>
                </a:lnTo>
                <a:lnTo>
                  <a:pt x="256412" y="0"/>
                </a:lnTo>
                <a:lnTo>
                  <a:pt x="302497" y="4026"/>
                </a:lnTo>
                <a:lnTo>
                  <a:pt x="345864" y="15636"/>
                </a:lnTo>
                <a:lnTo>
                  <a:pt x="385793" y="34125"/>
                </a:lnTo>
                <a:lnTo>
                  <a:pt x="421560" y="58788"/>
                </a:lnTo>
                <a:lnTo>
                  <a:pt x="452444" y="88921"/>
                </a:lnTo>
                <a:lnTo>
                  <a:pt x="477722" y="123820"/>
                </a:lnTo>
                <a:lnTo>
                  <a:pt x="496672" y="162779"/>
                </a:lnTo>
                <a:lnTo>
                  <a:pt x="508571" y="205095"/>
                </a:lnTo>
                <a:lnTo>
                  <a:pt x="512699" y="250062"/>
                </a:lnTo>
                <a:lnTo>
                  <a:pt x="508571" y="294992"/>
                </a:lnTo>
                <a:lnTo>
                  <a:pt x="496672" y="337279"/>
                </a:lnTo>
                <a:lnTo>
                  <a:pt x="477722" y="376216"/>
                </a:lnTo>
                <a:lnTo>
                  <a:pt x="452444" y="411098"/>
                </a:lnTo>
                <a:lnTo>
                  <a:pt x="421560" y="441221"/>
                </a:lnTo>
                <a:lnTo>
                  <a:pt x="385793" y="465878"/>
                </a:lnTo>
                <a:lnTo>
                  <a:pt x="345864" y="484363"/>
                </a:lnTo>
                <a:lnTo>
                  <a:pt x="302497" y="495972"/>
                </a:lnTo>
                <a:lnTo>
                  <a:pt x="256412" y="499999"/>
                </a:lnTo>
                <a:lnTo>
                  <a:pt x="210324" y="495972"/>
                </a:lnTo>
                <a:lnTo>
                  <a:pt x="166945" y="484363"/>
                </a:lnTo>
                <a:lnTo>
                  <a:pt x="127000" y="465878"/>
                </a:lnTo>
                <a:lnTo>
                  <a:pt x="91212" y="441221"/>
                </a:lnTo>
                <a:lnTo>
                  <a:pt x="60307" y="411099"/>
                </a:lnTo>
                <a:lnTo>
                  <a:pt x="35009" y="376216"/>
                </a:lnTo>
                <a:lnTo>
                  <a:pt x="16042" y="337279"/>
                </a:lnTo>
                <a:lnTo>
                  <a:pt x="4131" y="294992"/>
                </a:lnTo>
                <a:lnTo>
                  <a:pt x="0" y="25006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52265" y="2330322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40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5940" y="373859"/>
            <a:ext cx="6443980" cy="1540510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Insertion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 a Binary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  <a:p>
            <a:pPr marR="34925" algn="ctr">
              <a:lnSpc>
                <a:spcPct val="100000"/>
              </a:lnSpc>
              <a:spcBef>
                <a:spcPts val="985"/>
              </a:spcBef>
            </a:pPr>
            <a:r>
              <a:rPr dirty="0">
                <a:latin typeface="Times New Roman"/>
                <a:cs typeface="Times New Roman"/>
              </a:rPr>
              <a:t>40, 60, 50, 33, 55,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70" dirty="0"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10" name="object 10"/>
          <p:cNvSpPr/>
          <p:nvPr/>
        </p:nvSpPr>
        <p:spPr>
          <a:xfrm>
            <a:off x="4143375" y="3192398"/>
            <a:ext cx="500380" cy="522605"/>
          </a:xfrm>
          <a:custGeom>
            <a:avLst/>
            <a:gdLst/>
            <a:ahLst/>
            <a:cxnLst/>
            <a:rect l="l" t="t" r="r" b="b"/>
            <a:pathLst>
              <a:path w="500379" h="522604">
                <a:moveTo>
                  <a:pt x="0" y="261238"/>
                </a:moveTo>
                <a:lnTo>
                  <a:pt x="4026" y="214282"/>
                </a:lnTo>
                <a:lnTo>
                  <a:pt x="15636" y="170086"/>
                </a:lnTo>
                <a:lnTo>
                  <a:pt x="34125" y="129389"/>
                </a:lnTo>
                <a:lnTo>
                  <a:pt x="58788" y="92928"/>
                </a:lnTo>
                <a:lnTo>
                  <a:pt x="88921" y="61442"/>
                </a:lnTo>
                <a:lnTo>
                  <a:pt x="123820" y="35668"/>
                </a:lnTo>
                <a:lnTo>
                  <a:pt x="162779" y="16344"/>
                </a:lnTo>
                <a:lnTo>
                  <a:pt x="205095" y="4209"/>
                </a:lnTo>
                <a:lnTo>
                  <a:pt x="250062" y="0"/>
                </a:lnTo>
                <a:lnTo>
                  <a:pt x="294997" y="4209"/>
                </a:lnTo>
                <a:lnTo>
                  <a:pt x="337295" y="16344"/>
                </a:lnTo>
                <a:lnTo>
                  <a:pt x="376249" y="35668"/>
                </a:lnTo>
                <a:lnTo>
                  <a:pt x="411151" y="61442"/>
                </a:lnTo>
                <a:lnTo>
                  <a:pt x="441295" y="92928"/>
                </a:lnTo>
                <a:lnTo>
                  <a:pt x="465972" y="129389"/>
                </a:lnTo>
                <a:lnTo>
                  <a:pt x="484474" y="170086"/>
                </a:lnTo>
                <a:lnTo>
                  <a:pt x="496095" y="214282"/>
                </a:lnTo>
                <a:lnTo>
                  <a:pt x="500125" y="261238"/>
                </a:lnTo>
                <a:lnTo>
                  <a:pt x="496095" y="308157"/>
                </a:lnTo>
                <a:lnTo>
                  <a:pt x="484474" y="352323"/>
                </a:lnTo>
                <a:lnTo>
                  <a:pt x="465972" y="392999"/>
                </a:lnTo>
                <a:lnTo>
                  <a:pt x="441295" y="429444"/>
                </a:lnTo>
                <a:lnTo>
                  <a:pt x="411151" y="460919"/>
                </a:lnTo>
                <a:lnTo>
                  <a:pt x="376249" y="486687"/>
                </a:lnTo>
                <a:lnTo>
                  <a:pt x="337295" y="506007"/>
                </a:lnTo>
                <a:lnTo>
                  <a:pt x="294997" y="518142"/>
                </a:lnTo>
                <a:lnTo>
                  <a:pt x="250062" y="522350"/>
                </a:lnTo>
                <a:lnTo>
                  <a:pt x="205095" y="518142"/>
                </a:lnTo>
                <a:lnTo>
                  <a:pt x="162779" y="506007"/>
                </a:lnTo>
                <a:lnTo>
                  <a:pt x="123820" y="486687"/>
                </a:lnTo>
                <a:lnTo>
                  <a:pt x="88921" y="460919"/>
                </a:lnTo>
                <a:lnTo>
                  <a:pt x="58788" y="429444"/>
                </a:lnTo>
                <a:lnTo>
                  <a:pt x="34125" y="392999"/>
                </a:lnTo>
                <a:lnTo>
                  <a:pt x="15636" y="352323"/>
                </a:lnTo>
                <a:lnTo>
                  <a:pt x="4026" y="308157"/>
                </a:lnTo>
                <a:lnTo>
                  <a:pt x="0" y="26123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9227" y="3248025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60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28998" y="2785998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9000" y="4145026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41"/>
                </a:lnTo>
                <a:lnTo>
                  <a:pt x="18343" y="152161"/>
                </a:lnTo>
                <a:lnTo>
                  <a:pt x="39862" y="109835"/>
                </a:lnTo>
                <a:lnTo>
                  <a:pt x="68357" y="72961"/>
                </a:lnTo>
                <a:lnTo>
                  <a:pt x="102889" y="42541"/>
                </a:lnTo>
                <a:lnTo>
                  <a:pt x="142517" y="19573"/>
                </a:lnTo>
                <a:lnTo>
                  <a:pt x="186301" y="5060"/>
                </a:lnTo>
                <a:lnTo>
                  <a:pt x="233299" y="0"/>
                </a:lnTo>
                <a:lnTo>
                  <a:pt x="280338" y="5060"/>
                </a:lnTo>
                <a:lnTo>
                  <a:pt x="324153" y="19573"/>
                </a:lnTo>
                <a:lnTo>
                  <a:pt x="363804" y="42541"/>
                </a:lnTo>
                <a:lnTo>
                  <a:pt x="398351" y="72961"/>
                </a:lnTo>
                <a:lnTo>
                  <a:pt x="426856" y="109835"/>
                </a:lnTo>
                <a:lnTo>
                  <a:pt x="448379" y="152161"/>
                </a:lnTo>
                <a:lnTo>
                  <a:pt x="461982" y="198941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6123" y="3714750"/>
            <a:ext cx="488950" cy="500380"/>
          </a:xfrm>
          <a:custGeom>
            <a:avLst/>
            <a:gdLst/>
            <a:ahLst/>
            <a:cxnLst/>
            <a:rect l="l" t="t" r="r" b="b"/>
            <a:pathLst>
              <a:path w="488950" h="500379">
                <a:moveTo>
                  <a:pt x="488950" y="0"/>
                </a:moveTo>
                <a:lnTo>
                  <a:pt x="0" y="5001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09009" y="4204538"/>
            <a:ext cx="330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50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97175" y="3216275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77"/>
                </a:lnTo>
                <a:lnTo>
                  <a:pt x="18343" y="152215"/>
                </a:lnTo>
                <a:lnTo>
                  <a:pt x="39862" y="109890"/>
                </a:lnTo>
                <a:lnTo>
                  <a:pt x="68357" y="73009"/>
                </a:lnTo>
                <a:lnTo>
                  <a:pt x="102889" y="42574"/>
                </a:lnTo>
                <a:lnTo>
                  <a:pt x="142517" y="19591"/>
                </a:lnTo>
                <a:lnTo>
                  <a:pt x="186301" y="5065"/>
                </a:lnTo>
                <a:lnTo>
                  <a:pt x="233299" y="0"/>
                </a:lnTo>
                <a:lnTo>
                  <a:pt x="280338" y="5065"/>
                </a:lnTo>
                <a:lnTo>
                  <a:pt x="324153" y="19591"/>
                </a:lnTo>
                <a:lnTo>
                  <a:pt x="363804" y="42574"/>
                </a:lnTo>
                <a:lnTo>
                  <a:pt x="398351" y="73009"/>
                </a:lnTo>
                <a:lnTo>
                  <a:pt x="426856" y="109890"/>
                </a:lnTo>
                <a:lnTo>
                  <a:pt x="448379" y="152215"/>
                </a:lnTo>
                <a:lnTo>
                  <a:pt x="461982" y="198977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54298" y="2714625"/>
            <a:ext cx="488950" cy="500380"/>
          </a:xfrm>
          <a:custGeom>
            <a:avLst/>
            <a:gdLst/>
            <a:ahLst/>
            <a:cxnLst/>
            <a:rect l="l" t="t" r="r" b="b"/>
            <a:pathLst>
              <a:path w="488950" h="500380">
                <a:moveTo>
                  <a:pt x="488950" y="0"/>
                </a:moveTo>
                <a:lnTo>
                  <a:pt x="0" y="4999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877057" y="3275838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33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9175" y="2286000"/>
            <a:ext cx="513080" cy="500380"/>
          </a:xfrm>
          <a:custGeom>
            <a:avLst/>
            <a:gdLst/>
            <a:ahLst/>
            <a:cxnLst/>
            <a:rect l="l" t="t" r="r" b="b"/>
            <a:pathLst>
              <a:path w="513079" h="500380">
                <a:moveTo>
                  <a:pt x="0" y="250062"/>
                </a:moveTo>
                <a:lnTo>
                  <a:pt x="4131" y="205095"/>
                </a:lnTo>
                <a:lnTo>
                  <a:pt x="16042" y="162779"/>
                </a:lnTo>
                <a:lnTo>
                  <a:pt x="35009" y="123820"/>
                </a:lnTo>
                <a:lnTo>
                  <a:pt x="60307" y="88921"/>
                </a:lnTo>
                <a:lnTo>
                  <a:pt x="91212" y="58788"/>
                </a:lnTo>
                <a:lnTo>
                  <a:pt x="127000" y="34125"/>
                </a:lnTo>
                <a:lnTo>
                  <a:pt x="166945" y="15636"/>
                </a:lnTo>
                <a:lnTo>
                  <a:pt x="210324" y="4026"/>
                </a:lnTo>
                <a:lnTo>
                  <a:pt x="256412" y="0"/>
                </a:lnTo>
                <a:lnTo>
                  <a:pt x="302497" y="4026"/>
                </a:lnTo>
                <a:lnTo>
                  <a:pt x="345864" y="15636"/>
                </a:lnTo>
                <a:lnTo>
                  <a:pt x="385793" y="34125"/>
                </a:lnTo>
                <a:lnTo>
                  <a:pt x="421560" y="58788"/>
                </a:lnTo>
                <a:lnTo>
                  <a:pt x="452444" y="88921"/>
                </a:lnTo>
                <a:lnTo>
                  <a:pt x="477722" y="123820"/>
                </a:lnTo>
                <a:lnTo>
                  <a:pt x="496672" y="162779"/>
                </a:lnTo>
                <a:lnTo>
                  <a:pt x="508571" y="205095"/>
                </a:lnTo>
                <a:lnTo>
                  <a:pt x="512699" y="250062"/>
                </a:lnTo>
                <a:lnTo>
                  <a:pt x="508571" y="294992"/>
                </a:lnTo>
                <a:lnTo>
                  <a:pt x="496672" y="337279"/>
                </a:lnTo>
                <a:lnTo>
                  <a:pt x="477722" y="376216"/>
                </a:lnTo>
                <a:lnTo>
                  <a:pt x="452444" y="411098"/>
                </a:lnTo>
                <a:lnTo>
                  <a:pt x="421560" y="441221"/>
                </a:lnTo>
                <a:lnTo>
                  <a:pt x="385793" y="465878"/>
                </a:lnTo>
                <a:lnTo>
                  <a:pt x="345864" y="484363"/>
                </a:lnTo>
                <a:lnTo>
                  <a:pt x="302497" y="495972"/>
                </a:lnTo>
                <a:lnTo>
                  <a:pt x="256412" y="499999"/>
                </a:lnTo>
                <a:lnTo>
                  <a:pt x="210324" y="495972"/>
                </a:lnTo>
                <a:lnTo>
                  <a:pt x="166945" y="484363"/>
                </a:lnTo>
                <a:lnTo>
                  <a:pt x="127000" y="465878"/>
                </a:lnTo>
                <a:lnTo>
                  <a:pt x="91212" y="441221"/>
                </a:lnTo>
                <a:lnTo>
                  <a:pt x="60307" y="411099"/>
                </a:lnTo>
                <a:lnTo>
                  <a:pt x="35009" y="376216"/>
                </a:lnTo>
                <a:lnTo>
                  <a:pt x="16042" y="337279"/>
                </a:lnTo>
                <a:lnTo>
                  <a:pt x="4131" y="294992"/>
                </a:lnTo>
                <a:lnTo>
                  <a:pt x="0" y="25006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52265" y="2330322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40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5940" y="373859"/>
            <a:ext cx="6443980" cy="1540510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Insertion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 a Binary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  <a:p>
            <a:pPr marR="34925" algn="ctr">
              <a:lnSpc>
                <a:spcPct val="100000"/>
              </a:lnSpc>
              <a:spcBef>
                <a:spcPts val="985"/>
              </a:spcBef>
            </a:pPr>
            <a:r>
              <a:rPr dirty="0">
                <a:latin typeface="Times New Roman"/>
                <a:cs typeface="Times New Roman"/>
              </a:rPr>
              <a:t>40, 60, 50, 33, 55,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70" dirty="0"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10" name="object 10"/>
          <p:cNvSpPr/>
          <p:nvPr/>
        </p:nvSpPr>
        <p:spPr>
          <a:xfrm>
            <a:off x="4143375" y="3192398"/>
            <a:ext cx="500380" cy="522605"/>
          </a:xfrm>
          <a:custGeom>
            <a:avLst/>
            <a:gdLst/>
            <a:ahLst/>
            <a:cxnLst/>
            <a:rect l="l" t="t" r="r" b="b"/>
            <a:pathLst>
              <a:path w="500379" h="522604">
                <a:moveTo>
                  <a:pt x="0" y="261238"/>
                </a:moveTo>
                <a:lnTo>
                  <a:pt x="4026" y="214282"/>
                </a:lnTo>
                <a:lnTo>
                  <a:pt x="15636" y="170086"/>
                </a:lnTo>
                <a:lnTo>
                  <a:pt x="34125" y="129389"/>
                </a:lnTo>
                <a:lnTo>
                  <a:pt x="58788" y="92928"/>
                </a:lnTo>
                <a:lnTo>
                  <a:pt x="88921" y="61442"/>
                </a:lnTo>
                <a:lnTo>
                  <a:pt x="123820" y="35668"/>
                </a:lnTo>
                <a:lnTo>
                  <a:pt x="162779" y="16344"/>
                </a:lnTo>
                <a:lnTo>
                  <a:pt x="205095" y="4209"/>
                </a:lnTo>
                <a:lnTo>
                  <a:pt x="250062" y="0"/>
                </a:lnTo>
                <a:lnTo>
                  <a:pt x="294997" y="4209"/>
                </a:lnTo>
                <a:lnTo>
                  <a:pt x="337295" y="16344"/>
                </a:lnTo>
                <a:lnTo>
                  <a:pt x="376249" y="35668"/>
                </a:lnTo>
                <a:lnTo>
                  <a:pt x="411151" y="61442"/>
                </a:lnTo>
                <a:lnTo>
                  <a:pt x="441295" y="92928"/>
                </a:lnTo>
                <a:lnTo>
                  <a:pt x="465972" y="129389"/>
                </a:lnTo>
                <a:lnTo>
                  <a:pt x="484474" y="170086"/>
                </a:lnTo>
                <a:lnTo>
                  <a:pt x="496095" y="214282"/>
                </a:lnTo>
                <a:lnTo>
                  <a:pt x="500125" y="261238"/>
                </a:lnTo>
                <a:lnTo>
                  <a:pt x="496095" y="308157"/>
                </a:lnTo>
                <a:lnTo>
                  <a:pt x="484474" y="352323"/>
                </a:lnTo>
                <a:lnTo>
                  <a:pt x="465972" y="392999"/>
                </a:lnTo>
                <a:lnTo>
                  <a:pt x="441295" y="429444"/>
                </a:lnTo>
                <a:lnTo>
                  <a:pt x="411151" y="460919"/>
                </a:lnTo>
                <a:lnTo>
                  <a:pt x="376249" y="486687"/>
                </a:lnTo>
                <a:lnTo>
                  <a:pt x="337295" y="506007"/>
                </a:lnTo>
                <a:lnTo>
                  <a:pt x="294997" y="518142"/>
                </a:lnTo>
                <a:lnTo>
                  <a:pt x="250062" y="522350"/>
                </a:lnTo>
                <a:lnTo>
                  <a:pt x="205095" y="518142"/>
                </a:lnTo>
                <a:lnTo>
                  <a:pt x="162779" y="506007"/>
                </a:lnTo>
                <a:lnTo>
                  <a:pt x="123820" y="486687"/>
                </a:lnTo>
                <a:lnTo>
                  <a:pt x="88921" y="460919"/>
                </a:lnTo>
                <a:lnTo>
                  <a:pt x="58788" y="429444"/>
                </a:lnTo>
                <a:lnTo>
                  <a:pt x="34125" y="392999"/>
                </a:lnTo>
                <a:lnTo>
                  <a:pt x="15636" y="352323"/>
                </a:lnTo>
                <a:lnTo>
                  <a:pt x="4026" y="308157"/>
                </a:lnTo>
                <a:lnTo>
                  <a:pt x="0" y="26123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9227" y="3248025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60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28998" y="2785998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90900" y="4143375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300"/>
                </a:moveTo>
                <a:lnTo>
                  <a:pt x="4742" y="199063"/>
                </a:lnTo>
                <a:lnTo>
                  <a:pt x="18343" y="152269"/>
                </a:lnTo>
                <a:lnTo>
                  <a:pt x="39862" y="109921"/>
                </a:lnTo>
                <a:lnTo>
                  <a:pt x="68357" y="73025"/>
                </a:lnTo>
                <a:lnTo>
                  <a:pt x="102889" y="42581"/>
                </a:lnTo>
                <a:lnTo>
                  <a:pt x="142517" y="19593"/>
                </a:lnTo>
                <a:lnTo>
                  <a:pt x="186301" y="5065"/>
                </a:lnTo>
                <a:lnTo>
                  <a:pt x="233299" y="0"/>
                </a:lnTo>
                <a:lnTo>
                  <a:pt x="280338" y="5065"/>
                </a:lnTo>
                <a:lnTo>
                  <a:pt x="324153" y="19593"/>
                </a:lnTo>
                <a:lnTo>
                  <a:pt x="363804" y="42581"/>
                </a:lnTo>
                <a:lnTo>
                  <a:pt x="398351" y="73025"/>
                </a:lnTo>
                <a:lnTo>
                  <a:pt x="426856" y="109921"/>
                </a:lnTo>
                <a:lnTo>
                  <a:pt x="448379" y="152269"/>
                </a:lnTo>
                <a:lnTo>
                  <a:pt x="461982" y="199063"/>
                </a:lnTo>
                <a:lnTo>
                  <a:pt x="466725" y="249300"/>
                </a:lnTo>
                <a:lnTo>
                  <a:pt x="461982" y="299497"/>
                </a:lnTo>
                <a:lnTo>
                  <a:pt x="448379" y="346259"/>
                </a:lnTo>
                <a:lnTo>
                  <a:pt x="426856" y="388584"/>
                </a:lnTo>
                <a:lnTo>
                  <a:pt x="398351" y="425465"/>
                </a:lnTo>
                <a:lnTo>
                  <a:pt x="363804" y="455900"/>
                </a:lnTo>
                <a:lnTo>
                  <a:pt x="324153" y="478883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3"/>
                </a:lnTo>
                <a:lnTo>
                  <a:pt x="102889" y="455900"/>
                </a:lnTo>
                <a:lnTo>
                  <a:pt x="68357" y="425465"/>
                </a:lnTo>
                <a:lnTo>
                  <a:pt x="39862" y="388584"/>
                </a:lnTo>
                <a:lnTo>
                  <a:pt x="18343" y="346259"/>
                </a:lnTo>
                <a:lnTo>
                  <a:pt x="4742" y="299497"/>
                </a:lnTo>
                <a:lnTo>
                  <a:pt x="0" y="249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6123" y="3714750"/>
            <a:ext cx="488950" cy="500380"/>
          </a:xfrm>
          <a:custGeom>
            <a:avLst/>
            <a:gdLst/>
            <a:ahLst/>
            <a:cxnLst/>
            <a:rect l="l" t="t" r="r" b="b"/>
            <a:pathLst>
              <a:path w="488950" h="500379">
                <a:moveTo>
                  <a:pt x="488950" y="0"/>
                </a:moveTo>
                <a:lnTo>
                  <a:pt x="0" y="5001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97175" y="3216275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77"/>
                </a:lnTo>
                <a:lnTo>
                  <a:pt x="18343" y="152215"/>
                </a:lnTo>
                <a:lnTo>
                  <a:pt x="39862" y="109890"/>
                </a:lnTo>
                <a:lnTo>
                  <a:pt x="68357" y="73009"/>
                </a:lnTo>
                <a:lnTo>
                  <a:pt x="102889" y="42574"/>
                </a:lnTo>
                <a:lnTo>
                  <a:pt x="142517" y="19591"/>
                </a:lnTo>
                <a:lnTo>
                  <a:pt x="186301" y="5065"/>
                </a:lnTo>
                <a:lnTo>
                  <a:pt x="233299" y="0"/>
                </a:lnTo>
                <a:lnTo>
                  <a:pt x="280338" y="5065"/>
                </a:lnTo>
                <a:lnTo>
                  <a:pt x="324153" y="19591"/>
                </a:lnTo>
                <a:lnTo>
                  <a:pt x="363804" y="42574"/>
                </a:lnTo>
                <a:lnTo>
                  <a:pt x="398351" y="73009"/>
                </a:lnTo>
                <a:lnTo>
                  <a:pt x="426856" y="109890"/>
                </a:lnTo>
                <a:lnTo>
                  <a:pt x="448379" y="152215"/>
                </a:lnTo>
                <a:lnTo>
                  <a:pt x="461982" y="198977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54298" y="2714625"/>
            <a:ext cx="488950" cy="500380"/>
          </a:xfrm>
          <a:custGeom>
            <a:avLst/>
            <a:gdLst/>
            <a:ahLst/>
            <a:cxnLst/>
            <a:rect l="l" t="t" r="r" b="b"/>
            <a:pathLst>
              <a:path w="488950" h="500380">
                <a:moveTo>
                  <a:pt x="488950" y="0"/>
                </a:moveTo>
                <a:lnTo>
                  <a:pt x="0" y="4999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877057" y="3275838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33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71873" y="4978400"/>
            <a:ext cx="500380" cy="522605"/>
          </a:xfrm>
          <a:custGeom>
            <a:avLst/>
            <a:gdLst/>
            <a:ahLst/>
            <a:cxnLst/>
            <a:rect l="l" t="t" r="r" b="b"/>
            <a:pathLst>
              <a:path w="500379" h="522604">
                <a:moveTo>
                  <a:pt x="0" y="261112"/>
                </a:moveTo>
                <a:lnTo>
                  <a:pt x="4030" y="214193"/>
                </a:lnTo>
                <a:lnTo>
                  <a:pt x="15651" y="170027"/>
                </a:lnTo>
                <a:lnTo>
                  <a:pt x="34153" y="129351"/>
                </a:lnTo>
                <a:lnTo>
                  <a:pt x="58830" y="92906"/>
                </a:lnTo>
                <a:lnTo>
                  <a:pt x="88974" y="61431"/>
                </a:lnTo>
                <a:lnTo>
                  <a:pt x="123876" y="35663"/>
                </a:lnTo>
                <a:lnTo>
                  <a:pt x="162830" y="16343"/>
                </a:lnTo>
                <a:lnTo>
                  <a:pt x="205128" y="4208"/>
                </a:lnTo>
                <a:lnTo>
                  <a:pt x="250062" y="0"/>
                </a:lnTo>
                <a:lnTo>
                  <a:pt x="295030" y="4208"/>
                </a:lnTo>
                <a:lnTo>
                  <a:pt x="337346" y="16343"/>
                </a:lnTo>
                <a:lnTo>
                  <a:pt x="376305" y="35663"/>
                </a:lnTo>
                <a:lnTo>
                  <a:pt x="411204" y="61431"/>
                </a:lnTo>
                <a:lnTo>
                  <a:pt x="441337" y="92906"/>
                </a:lnTo>
                <a:lnTo>
                  <a:pt x="466000" y="129351"/>
                </a:lnTo>
                <a:lnTo>
                  <a:pt x="484489" y="170027"/>
                </a:lnTo>
                <a:lnTo>
                  <a:pt x="496099" y="214193"/>
                </a:lnTo>
                <a:lnTo>
                  <a:pt x="500125" y="261112"/>
                </a:lnTo>
                <a:lnTo>
                  <a:pt x="496099" y="308068"/>
                </a:lnTo>
                <a:lnTo>
                  <a:pt x="484489" y="352264"/>
                </a:lnTo>
                <a:lnTo>
                  <a:pt x="466000" y="392961"/>
                </a:lnTo>
                <a:lnTo>
                  <a:pt x="441337" y="429422"/>
                </a:lnTo>
                <a:lnTo>
                  <a:pt x="411204" y="460908"/>
                </a:lnTo>
                <a:lnTo>
                  <a:pt x="376305" y="486682"/>
                </a:lnTo>
                <a:lnTo>
                  <a:pt x="337346" y="506006"/>
                </a:lnTo>
                <a:lnTo>
                  <a:pt x="295030" y="518141"/>
                </a:lnTo>
                <a:lnTo>
                  <a:pt x="250062" y="522350"/>
                </a:lnTo>
                <a:lnTo>
                  <a:pt x="205128" y="518141"/>
                </a:lnTo>
                <a:lnTo>
                  <a:pt x="162830" y="506006"/>
                </a:lnTo>
                <a:lnTo>
                  <a:pt x="123876" y="486682"/>
                </a:lnTo>
                <a:lnTo>
                  <a:pt x="88974" y="460908"/>
                </a:lnTo>
                <a:lnTo>
                  <a:pt x="58830" y="429422"/>
                </a:lnTo>
                <a:lnTo>
                  <a:pt x="34153" y="392961"/>
                </a:lnTo>
                <a:lnTo>
                  <a:pt x="15651" y="352264"/>
                </a:lnTo>
                <a:lnTo>
                  <a:pt x="4030" y="308068"/>
                </a:lnTo>
                <a:lnTo>
                  <a:pt x="0" y="2611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509009" y="4204538"/>
            <a:ext cx="979169" cy="1221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50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55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86123" y="4572000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29">
                <a:moveTo>
                  <a:pt x="0" y="0"/>
                </a:moveTo>
                <a:lnTo>
                  <a:pt x="536575" y="404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9175" y="2286000"/>
            <a:ext cx="513080" cy="500380"/>
          </a:xfrm>
          <a:custGeom>
            <a:avLst/>
            <a:gdLst/>
            <a:ahLst/>
            <a:cxnLst/>
            <a:rect l="l" t="t" r="r" b="b"/>
            <a:pathLst>
              <a:path w="513079" h="500380">
                <a:moveTo>
                  <a:pt x="0" y="250062"/>
                </a:moveTo>
                <a:lnTo>
                  <a:pt x="4131" y="205095"/>
                </a:lnTo>
                <a:lnTo>
                  <a:pt x="16042" y="162779"/>
                </a:lnTo>
                <a:lnTo>
                  <a:pt x="35009" y="123820"/>
                </a:lnTo>
                <a:lnTo>
                  <a:pt x="60307" y="88921"/>
                </a:lnTo>
                <a:lnTo>
                  <a:pt x="91212" y="58788"/>
                </a:lnTo>
                <a:lnTo>
                  <a:pt x="127000" y="34125"/>
                </a:lnTo>
                <a:lnTo>
                  <a:pt x="166945" y="15636"/>
                </a:lnTo>
                <a:lnTo>
                  <a:pt x="210324" y="4026"/>
                </a:lnTo>
                <a:lnTo>
                  <a:pt x="256412" y="0"/>
                </a:lnTo>
                <a:lnTo>
                  <a:pt x="302497" y="4026"/>
                </a:lnTo>
                <a:lnTo>
                  <a:pt x="345864" y="15636"/>
                </a:lnTo>
                <a:lnTo>
                  <a:pt x="385793" y="34125"/>
                </a:lnTo>
                <a:lnTo>
                  <a:pt x="421560" y="58788"/>
                </a:lnTo>
                <a:lnTo>
                  <a:pt x="452444" y="88921"/>
                </a:lnTo>
                <a:lnTo>
                  <a:pt x="477722" y="123820"/>
                </a:lnTo>
                <a:lnTo>
                  <a:pt x="496672" y="162779"/>
                </a:lnTo>
                <a:lnTo>
                  <a:pt x="508571" y="205095"/>
                </a:lnTo>
                <a:lnTo>
                  <a:pt x="512699" y="250062"/>
                </a:lnTo>
                <a:lnTo>
                  <a:pt x="508571" y="294992"/>
                </a:lnTo>
                <a:lnTo>
                  <a:pt x="496672" y="337279"/>
                </a:lnTo>
                <a:lnTo>
                  <a:pt x="477722" y="376216"/>
                </a:lnTo>
                <a:lnTo>
                  <a:pt x="452444" y="411098"/>
                </a:lnTo>
                <a:lnTo>
                  <a:pt x="421560" y="441221"/>
                </a:lnTo>
                <a:lnTo>
                  <a:pt x="385793" y="465878"/>
                </a:lnTo>
                <a:lnTo>
                  <a:pt x="345864" y="484363"/>
                </a:lnTo>
                <a:lnTo>
                  <a:pt x="302497" y="495972"/>
                </a:lnTo>
                <a:lnTo>
                  <a:pt x="256412" y="499999"/>
                </a:lnTo>
                <a:lnTo>
                  <a:pt x="210324" y="495972"/>
                </a:lnTo>
                <a:lnTo>
                  <a:pt x="166945" y="484363"/>
                </a:lnTo>
                <a:lnTo>
                  <a:pt x="127000" y="465878"/>
                </a:lnTo>
                <a:lnTo>
                  <a:pt x="91212" y="441221"/>
                </a:lnTo>
                <a:lnTo>
                  <a:pt x="60307" y="411099"/>
                </a:lnTo>
                <a:lnTo>
                  <a:pt x="35009" y="376216"/>
                </a:lnTo>
                <a:lnTo>
                  <a:pt x="16042" y="337279"/>
                </a:lnTo>
                <a:lnTo>
                  <a:pt x="4131" y="294992"/>
                </a:lnTo>
                <a:lnTo>
                  <a:pt x="0" y="25006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52265" y="2330322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40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5940" y="373859"/>
            <a:ext cx="6443980" cy="1540510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Insertion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 a Binary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  <a:p>
            <a:pPr marR="34925" algn="ctr">
              <a:lnSpc>
                <a:spcPct val="100000"/>
              </a:lnSpc>
              <a:spcBef>
                <a:spcPts val="985"/>
              </a:spcBef>
            </a:pPr>
            <a:r>
              <a:rPr dirty="0">
                <a:latin typeface="Times New Roman"/>
                <a:cs typeface="Times New Roman"/>
              </a:rPr>
              <a:t>40, 60, 50, 33, 55,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70" dirty="0"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10" name="object 10"/>
          <p:cNvSpPr/>
          <p:nvPr/>
        </p:nvSpPr>
        <p:spPr>
          <a:xfrm>
            <a:off x="4143375" y="3192398"/>
            <a:ext cx="500380" cy="522605"/>
          </a:xfrm>
          <a:custGeom>
            <a:avLst/>
            <a:gdLst/>
            <a:ahLst/>
            <a:cxnLst/>
            <a:rect l="l" t="t" r="r" b="b"/>
            <a:pathLst>
              <a:path w="500379" h="522604">
                <a:moveTo>
                  <a:pt x="0" y="261238"/>
                </a:moveTo>
                <a:lnTo>
                  <a:pt x="4026" y="214282"/>
                </a:lnTo>
                <a:lnTo>
                  <a:pt x="15636" y="170086"/>
                </a:lnTo>
                <a:lnTo>
                  <a:pt x="34125" y="129389"/>
                </a:lnTo>
                <a:lnTo>
                  <a:pt x="58788" y="92928"/>
                </a:lnTo>
                <a:lnTo>
                  <a:pt x="88921" y="61442"/>
                </a:lnTo>
                <a:lnTo>
                  <a:pt x="123820" y="35668"/>
                </a:lnTo>
                <a:lnTo>
                  <a:pt x="162779" y="16344"/>
                </a:lnTo>
                <a:lnTo>
                  <a:pt x="205095" y="4209"/>
                </a:lnTo>
                <a:lnTo>
                  <a:pt x="250062" y="0"/>
                </a:lnTo>
                <a:lnTo>
                  <a:pt x="294997" y="4209"/>
                </a:lnTo>
                <a:lnTo>
                  <a:pt x="337295" y="16344"/>
                </a:lnTo>
                <a:lnTo>
                  <a:pt x="376249" y="35668"/>
                </a:lnTo>
                <a:lnTo>
                  <a:pt x="411151" y="61442"/>
                </a:lnTo>
                <a:lnTo>
                  <a:pt x="441295" y="92928"/>
                </a:lnTo>
                <a:lnTo>
                  <a:pt x="465972" y="129389"/>
                </a:lnTo>
                <a:lnTo>
                  <a:pt x="484474" y="170086"/>
                </a:lnTo>
                <a:lnTo>
                  <a:pt x="496095" y="214282"/>
                </a:lnTo>
                <a:lnTo>
                  <a:pt x="500125" y="261238"/>
                </a:lnTo>
                <a:lnTo>
                  <a:pt x="496095" y="308157"/>
                </a:lnTo>
                <a:lnTo>
                  <a:pt x="484474" y="352323"/>
                </a:lnTo>
                <a:lnTo>
                  <a:pt x="465972" y="392999"/>
                </a:lnTo>
                <a:lnTo>
                  <a:pt x="441295" y="429444"/>
                </a:lnTo>
                <a:lnTo>
                  <a:pt x="411151" y="460919"/>
                </a:lnTo>
                <a:lnTo>
                  <a:pt x="376249" y="486687"/>
                </a:lnTo>
                <a:lnTo>
                  <a:pt x="337295" y="506007"/>
                </a:lnTo>
                <a:lnTo>
                  <a:pt x="294997" y="518142"/>
                </a:lnTo>
                <a:lnTo>
                  <a:pt x="250062" y="522350"/>
                </a:lnTo>
                <a:lnTo>
                  <a:pt x="205095" y="518142"/>
                </a:lnTo>
                <a:lnTo>
                  <a:pt x="162779" y="506007"/>
                </a:lnTo>
                <a:lnTo>
                  <a:pt x="123820" y="486687"/>
                </a:lnTo>
                <a:lnTo>
                  <a:pt x="88921" y="460919"/>
                </a:lnTo>
                <a:lnTo>
                  <a:pt x="58788" y="429444"/>
                </a:lnTo>
                <a:lnTo>
                  <a:pt x="34125" y="392999"/>
                </a:lnTo>
                <a:lnTo>
                  <a:pt x="15636" y="352323"/>
                </a:lnTo>
                <a:lnTo>
                  <a:pt x="4026" y="308157"/>
                </a:lnTo>
                <a:lnTo>
                  <a:pt x="0" y="26123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9227" y="3248025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60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28998" y="2785998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90900" y="4143375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300"/>
                </a:moveTo>
                <a:lnTo>
                  <a:pt x="4742" y="199063"/>
                </a:lnTo>
                <a:lnTo>
                  <a:pt x="18343" y="152269"/>
                </a:lnTo>
                <a:lnTo>
                  <a:pt x="39862" y="109921"/>
                </a:lnTo>
                <a:lnTo>
                  <a:pt x="68357" y="73025"/>
                </a:lnTo>
                <a:lnTo>
                  <a:pt x="102889" y="42581"/>
                </a:lnTo>
                <a:lnTo>
                  <a:pt x="142517" y="19593"/>
                </a:lnTo>
                <a:lnTo>
                  <a:pt x="186301" y="5065"/>
                </a:lnTo>
                <a:lnTo>
                  <a:pt x="233299" y="0"/>
                </a:lnTo>
                <a:lnTo>
                  <a:pt x="280338" y="5065"/>
                </a:lnTo>
                <a:lnTo>
                  <a:pt x="324153" y="19593"/>
                </a:lnTo>
                <a:lnTo>
                  <a:pt x="363804" y="42581"/>
                </a:lnTo>
                <a:lnTo>
                  <a:pt x="398351" y="73025"/>
                </a:lnTo>
                <a:lnTo>
                  <a:pt x="426856" y="109921"/>
                </a:lnTo>
                <a:lnTo>
                  <a:pt x="448379" y="152269"/>
                </a:lnTo>
                <a:lnTo>
                  <a:pt x="461982" y="199063"/>
                </a:lnTo>
                <a:lnTo>
                  <a:pt x="466725" y="249300"/>
                </a:lnTo>
                <a:lnTo>
                  <a:pt x="461982" y="299497"/>
                </a:lnTo>
                <a:lnTo>
                  <a:pt x="448379" y="346259"/>
                </a:lnTo>
                <a:lnTo>
                  <a:pt x="426856" y="388584"/>
                </a:lnTo>
                <a:lnTo>
                  <a:pt x="398351" y="425465"/>
                </a:lnTo>
                <a:lnTo>
                  <a:pt x="363804" y="455900"/>
                </a:lnTo>
                <a:lnTo>
                  <a:pt x="324153" y="478883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3"/>
                </a:lnTo>
                <a:lnTo>
                  <a:pt x="102889" y="455900"/>
                </a:lnTo>
                <a:lnTo>
                  <a:pt x="68357" y="425465"/>
                </a:lnTo>
                <a:lnTo>
                  <a:pt x="39862" y="388584"/>
                </a:lnTo>
                <a:lnTo>
                  <a:pt x="18343" y="346259"/>
                </a:lnTo>
                <a:lnTo>
                  <a:pt x="4742" y="299497"/>
                </a:lnTo>
                <a:lnTo>
                  <a:pt x="0" y="249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6123" y="3714750"/>
            <a:ext cx="488950" cy="500380"/>
          </a:xfrm>
          <a:custGeom>
            <a:avLst/>
            <a:gdLst/>
            <a:ahLst/>
            <a:cxnLst/>
            <a:rect l="l" t="t" r="r" b="b"/>
            <a:pathLst>
              <a:path w="488950" h="500379">
                <a:moveTo>
                  <a:pt x="488950" y="0"/>
                </a:moveTo>
                <a:lnTo>
                  <a:pt x="0" y="5001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09009" y="4204538"/>
            <a:ext cx="330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50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97175" y="3216275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77"/>
                </a:lnTo>
                <a:lnTo>
                  <a:pt x="18343" y="152215"/>
                </a:lnTo>
                <a:lnTo>
                  <a:pt x="39862" y="109890"/>
                </a:lnTo>
                <a:lnTo>
                  <a:pt x="68357" y="73009"/>
                </a:lnTo>
                <a:lnTo>
                  <a:pt x="102889" y="42574"/>
                </a:lnTo>
                <a:lnTo>
                  <a:pt x="142517" y="19591"/>
                </a:lnTo>
                <a:lnTo>
                  <a:pt x="186301" y="5065"/>
                </a:lnTo>
                <a:lnTo>
                  <a:pt x="233299" y="0"/>
                </a:lnTo>
                <a:lnTo>
                  <a:pt x="280338" y="5065"/>
                </a:lnTo>
                <a:lnTo>
                  <a:pt x="324153" y="19591"/>
                </a:lnTo>
                <a:lnTo>
                  <a:pt x="363804" y="42574"/>
                </a:lnTo>
                <a:lnTo>
                  <a:pt x="398351" y="73009"/>
                </a:lnTo>
                <a:lnTo>
                  <a:pt x="426856" y="109890"/>
                </a:lnTo>
                <a:lnTo>
                  <a:pt x="448379" y="152215"/>
                </a:lnTo>
                <a:lnTo>
                  <a:pt x="461982" y="198977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54298" y="2714625"/>
            <a:ext cx="488950" cy="500380"/>
          </a:xfrm>
          <a:custGeom>
            <a:avLst/>
            <a:gdLst/>
            <a:ahLst/>
            <a:cxnLst/>
            <a:rect l="l" t="t" r="r" b="b"/>
            <a:pathLst>
              <a:path w="488950" h="500380">
                <a:moveTo>
                  <a:pt x="488950" y="0"/>
                </a:moveTo>
                <a:lnTo>
                  <a:pt x="0" y="4999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877057" y="3275838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33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71873" y="4978400"/>
            <a:ext cx="500380" cy="522605"/>
          </a:xfrm>
          <a:custGeom>
            <a:avLst/>
            <a:gdLst/>
            <a:ahLst/>
            <a:cxnLst/>
            <a:rect l="l" t="t" r="r" b="b"/>
            <a:pathLst>
              <a:path w="500379" h="522604">
                <a:moveTo>
                  <a:pt x="0" y="261112"/>
                </a:moveTo>
                <a:lnTo>
                  <a:pt x="4030" y="214193"/>
                </a:lnTo>
                <a:lnTo>
                  <a:pt x="15651" y="170027"/>
                </a:lnTo>
                <a:lnTo>
                  <a:pt x="34153" y="129351"/>
                </a:lnTo>
                <a:lnTo>
                  <a:pt x="58830" y="92906"/>
                </a:lnTo>
                <a:lnTo>
                  <a:pt x="88974" y="61431"/>
                </a:lnTo>
                <a:lnTo>
                  <a:pt x="123876" y="35663"/>
                </a:lnTo>
                <a:lnTo>
                  <a:pt x="162830" y="16343"/>
                </a:lnTo>
                <a:lnTo>
                  <a:pt x="205128" y="4208"/>
                </a:lnTo>
                <a:lnTo>
                  <a:pt x="250062" y="0"/>
                </a:lnTo>
                <a:lnTo>
                  <a:pt x="295030" y="4208"/>
                </a:lnTo>
                <a:lnTo>
                  <a:pt x="337346" y="16343"/>
                </a:lnTo>
                <a:lnTo>
                  <a:pt x="376305" y="35663"/>
                </a:lnTo>
                <a:lnTo>
                  <a:pt x="411204" y="61431"/>
                </a:lnTo>
                <a:lnTo>
                  <a:pt x="441337" y="92906"/>
                </a:lnTo>
                <a:lnTo>
                  <a:pt x="466000" y="129351"/>
                </a:lnTo>
                <a:lnTo>
                  <a:pt x="484489" y="170027"/>
                </a:lnTo>
                <a:lnTo>
                  <a:pt x="496099" y="214193"/>
                </a:lnTo>
                <a:lnTo>
                  <a:pt x="500125" y="261112"/>
                </a:lnTo>
                <a:lnTo>
                  <a:pt x="496099" y="308068"/>
                </a:lnTo>
                <a:lnTo>
                  <a:pt x="484489" y="352264"/>
                </a:lnTo>
                <a:lnTo>
                  <a:pt x="466000" y="392961"/>
                </a:lnTo>
                <a:lnTo>
                  <a:pt x="441337" y="429422"/>
                </a:lnTo>
                <a:lnTo>
                  <a:pt x="411204" y="460908"/>
                </a:lnTo>
                <a:lnTo>
                  <a:pt x="376305" y="486682"/>
                </a:lnTo>
                <a:lnTo>
                  <a:pt x="337346" y="506006"/>
                </a:lnTo>
                <a:lnTo>
                  <a:pt x="295030" y="518141"/>
                </a:lnTo>
                <a:lnTo>
                  <a:pt x="250062" y="522350"/>
                </a:lnTo>
                <a:lnTo>
                  <a:pt x="205128" y="518141"/>
                </a:lnTo>
                <a:lnTo>
                  <a:pt x="162830" y="506006"/>
                </a:lnTo>
                <a:lnTo>
                  <a:pt x="123876" y="486682"/>
                </a:lnTo>
                <a:lnTo>
                  <a:pt x="88974" y="460908"/>
                </a:lnTo>
                <a:lnTo>
                  <a:pt x="58830" y="429422"/>
                </a:lnTo>
                <a:lnTo>
                  <a:pt x="34153" y="392961"/>
                </a:lnTo>
                <a:lnTo>
                  <a:pt x="15651" y="352264"/>
                </a:lnTo>
                <a:lnTo>
                  <a:pt x="4030" y="308068"/>
                </a:lnTo>
                <a:lnTo>
                  <a:pt x="0" y="2611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157853" y="5034229"/>
            <a:ext cx="330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55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86123" y="4572000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29">
                <a:moveTo>
                  <a:pt x="0" y="0"/>
                </a:moveTo>
                <a:lnTo>
                  <a:pt x="536575" y="404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00250" y="4145026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41"/>
                </a:lnTo>
                <a:lnTo>
                  <a:pt x="18343" y="152161"/>
                </a:lnTo>
                <a:lnTo>
                  <a:pt x="39862" y="109835"/>
                </a:lnTo>
                <a:lnTo>
                  <a:pt x="68357" y="72961"/>
                </a:lnTo>
                <a:lnTo>
                  <a:pt x="102889" y="42541"/>
                </a:lnTo>
                <a:lnTo>
                  <a:pt x="142517" y="19573"/>
                </a:lnTo>
                <a:lnTo>
                  <a:pt x="186301" y="5060"/>
                </a:lnTo>
                <a:lnTo>
                  <a:pt x="233299" y="0"/>
                </a:lnTo>
                <a:lnTo>
                  <a:pt x="280338" y="5060"/>
                </a:lnTo>
                <a:lnTo>
                  <a:pt x="324153" y="19573"/>
                </a:lnTo>
                <a:lnTo>
                  <a:pt x="363804" y="42541"/>
                </a:lnTo>
                <a:lnTo>
                  <a:pt x="398351" y="72961"/>
                </a:lnTo>
                <a:lnTo>
                  <a:pt x="426856" y="109835"/>
                </a:lnTo>
                <a:lnTo>
                  <a:pt x="448379" y="152161"/>
                </a:lnTo>
                <a:lnTo>
                  <a:pt x="461982" y="198941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57373" y="3643376"/>
            <a:ext cx="488950" cy="500380"/>
          </a:xfrm>
          <a:custGeom>
            <a:avLst/>
            <a:gdLst/>
            <a:ahLst/>
            <a:cxnLst/>
            <a:rect l="l" t="t" r="r" b="b"/>
            <a:pathLst>
              <a:path w="488950" h="500379">
                <a:moveTo>
                  <a:pt x="488950" y="0"/>
                </a:moveTo>
                <a:lnTo>
                  <a:pt x="0" y="4999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080005" y="4204538"/>
            <a:ext cx="3092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0" dirty="0">
                <a:latin typeface="Times New Roman"/>
                <a:cs typeface="Times New Roman"/>
              </a:rPr>
              <a:t>11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491" y="752855"/>
            <a:ext cx="577900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588327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Deletion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2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7288" y="1492259"/>
            <a:ext cx="6347460" cy="381952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546100" indent="-53403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546100" algn="l"/>
                <a:tab pos="546735" algn="l"/>
              </a:tabLst>
            </a:pPr>
            <a:r>
              <a:rPr sz="2800" b="1" spc="-15" dirty="0">
                <a:latin typeface="Constantia"/>
                <a:cs typeface="Constantia"/>
              </a:rPr>
              <a:t>Algorithm</a:t>
            </a:r>
            <a:endParaRPr sz="2800">
              <a:latin typeface="Constantia"/>
              <a:cs typeface="Constantia"/>
            </a:endParaRPr>
          </a:p>
          <a:p>
            <a:pPr marL="927100" lvl="1" indent="-457834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15" dirty="0">
                <a:latin typeface="Constantia"/>
                <a:cs typeface="Constantia"/>
              </a:rPr>
              <a:t>Perform </a:t>
            </a:r>
            <a:r>
              <a:rPr sz="2400" spc="-5" dirty="0">
                <a:latin typeface="Constantia"/>
                <a:cs typeface="Constantia"/>
              </a:rPr>
              <a:t>search for value</a:t>
            </a:r>
            <a:r>
              <a:rPr sz="2400" spc="-3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X</a:t>
            </a:r>
            <a:endParaRPr sz="2400">
              <a:latin typeface="Constantia"/>
              <a:cs typeface="Constantia"/>
            </a:endParaRPr>
          </a:p>
          <a:p>
            <a:pPr marL="927100" lvl="1" indent="-457834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dirty="0">
                <a:latin typeface="Constantia"/>
                <a:cs typeface="Constantia"/>
              </a:rPr>
              <a:t>If X </a:t>
            </a:r>
            <a:r>
              <a:rPr sz="2400" spc="-5" dirty="0">
                <a:latin typeface="Constantia"/>
                <a:cs typeface="Constantia"/>
              </a:rPr>
              <a:t>is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10" dirty="0">
                <a:latin typeface="Constantia"/>
                <a:cs typeface="Constantia"/>
              </a:rPr>
              <a:t>leaf, delete</a:t>
            </a:r>
            <a:r>
              <a:rPr sz="2400" spc="-3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X</a:t>
            </a:r>
            <a:endParaRPr sz="2400">
              <a:latin typeface="Constantia"/>
              <a:cs typeface="Constantia"/>
            </a:endParaRPr>
          </a:p>
          <a:p>
            <a:pPr marL="927100" lvl="1" indent="-457834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927100" algn="l"/>
                <a:tab pos="927735" algn="l"/>
                <a:tab pos="1841500" algn="l"/>
              </a:tabLst>
            </a:pPr>
            <a:r>
              <a:rPr sz="2400" dirty="0">
                <a:latin typeface="Constantia"/>
                <a:cs typeface="Constantia"/>
              </a:rPr>
              <a:t>Else	</a:t>
            </a:r>
            <a:r>
              <a:rPr sz="2400" spc="-15" dirty="0">
                <a:latin typeface="Constantia"/>
                <a:cs typeface="Constantia"/>
              </a:rPr>
              <a:t>//we </a:t>
            </a:r>
            <a:r>
              <a:rPr sz="2400" spc="-5" dirty="0">
                <a:latin typeface="Constantia"/>
                <a:cs typeface="Constantia"/>
              </a:rPr>
              <a:t>must </a:t>
            </a:r>
            <a:r>
              <a:rPr sz="2400" spc="-10" dirty="0">
                <a:latin typeface="Constantia"/>
                <a:cs typeface="Constantia"/>
              </a:rPr>
              <a:t>delete internal</a:t>
            </a:r>
            <a:r>
              <a:rPr sz="2400" spc="-2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node</a:t>
            </a:r>
            <a:endParaRPr sz="2400">
              <a:latin typeface="Constantia"/>
              <a:cs typeface="Constantia"/>
            </a:endParaRPr>
          </a:p>
          <a:p>
            <a:pPr marL="1206500" lvl="2" indent="-280035">
              <a:lnSpc>
                <a:spcPct val="100000"/>
              </a:lnSpc>
              <a:spcBef>
                <a:spcPts val="270"/>
              </a:spcBef>
              <a:buAutoNum type="alphaLcParenR"/>
              <a:tabLst>
                <a:tab pos="1207135" algn="l"/>
              </a:tabLst>
            </a:pPr>
            <a:r>
              <a:rPr sz="2000" spc="-10" dirty="0">
                <a:latin typeface="Constantia"/>
                <a:cs typeface="Constantia"/>
              </a:rPr>
              <a:t>Replace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with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largest</a:t>
            </a:r>
            <a:r>
              <a:rPr sz="2000" spc="-14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value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on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left</a:t>
            </a:r>
            <a:r>
              <a:rPr sz="2000" spc="-1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subtree</a:t>
            </a:r>
            <a:endParaRPr sz="2000">
              <a:latin typeface="Constantia"/>
              <a:cs typeface="Constantia"/>
            </a:endParaRPr>
          </a:p>
          <a:p>
            <a:pPr marL="22606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smallest</a:t>
            </a:r>
            <a:r>
              <a:rPr sz="2000" spc="-13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value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Z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on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right</a:t>
            </a:r>
            <a:r>
              <a:rPr sz="2000" spc="-14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subtree</a:t>
            </a:r>
            <a:endParaRPr sz="2000">
              <a:latin typeface="Constantia"/>
              <a:cs typeface="Constantia"/>
            </a:endParaRPr>
          </a:p>
          <a:p>
            <a:pPr marL="1225550" lvl="2" indent="-299085">
              <a:lnSpc>
                <a:spcPct val="100000"/>
              </a:lnSpc>
              <a:spcBef>
                <a:spcPts val="240"/>
              </a:spcBef>
              <a:buAutoNum type="alphaLcParenR" startAt="2"/>
              <a:tabLst>
                <a:tab pos="1226185" algn="l"/>
              </a:tabLst>
            </a:pPr>
            <a:r>
              <a:rPr sz="2000" spc="-5" dirty="0">
                <a:latin typeface="Constantia"/>
                <a:cs typeface="Constantia"/>
              </a:rPr>
              <a:t>Delete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replacement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value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(Y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Z)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from</a:t>
            </a:r>
            <a:r>
              <a:rPr sz="2000" spc="-14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subtree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800" spc="-20" dirty="0">
                <a:latin typeface="Constantia"/>
                <a:cs typeface="Constantia"/>
              </a:rPr>
              <a:t>Note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:-</a:t>
            </a:r>
            <a:endParaRPr sz="2800">
              <a:latin typeface="Constantia"/>
              <a:cs typeface="Constantia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  <a:tabLst>
                <a:tab pos="927100" algn="l"/>
              </a:tabLst>
            </a:pPr>
            <a:r>
              <a:rPr sz="2400" dirty="0">
                <a:latin typeface="Arial"/>
                <a:cs typeface="Arial"/>
              </a:rPr>
              <a:t>–	</a:t>
            </a:r>
            <a:r>
              <a:rPr sz="2400" dirty="0">
                <a:latin typeface="Constantia"/>
                <a:cs typeface="Constantia"/>
              </a:rPr>
              <a:t>Deletions </a:t>
            </a:r>
            <a:r>
              <a:rPr sz="2400" spc="-20" dirty="0">
                <a:latin typeface="Constantia"/>
                <a:cs typeface="Constantia"/>
              </a:rPr>
              <a:t>may </a:t>
            </a:r>
            <a:r>
              <a:rPr sz="2400" spc="-10" dirty="0">
                <a:latin typeface="Constantia"/>
                <a:cs typeface="Constantia"/>
              </a:rPr>
              <a:t>unbalance</a:t>
            </a:r>
            <a:r>
              <a:rPr sz="2400" spc="-2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tree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2739" y="224027"/>
            <a:ext cx="3419855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87211" y="224027"/>
            <a:ext cx="473963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51810" y="291210"/>
            <a:ext cx="3041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Example Deletion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(Leaf)</a:t>
            </a:r>
          </a:p>
        </p:txBody>
      </p:sp>
      <p:sp>
        <p:nvSpPr>
          <p:cNvPr id="10" name="object 10"/>
          <p:cNvSpPr/>
          <p:nvPr/>
        </p:nvSpPr>
        <p:spPr>
          <a:xfrm>
            <a:off x="1143000" y="218122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600" y="29718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30" y="203204"/>
                </a:lnTo>
                <a:lnTo>
                  <a:pt x="35410" y="165265"/>
                </a:lnTo>
                <a:lnTo>
                  <a:pt x="61379" y="130135"/>
                </a:lnTo>
                <a:lnTo>
                  <a:pt x="93450" y="98258"/>
                </a:lnTo>
                <a:lnTo>
                  <a:pt x="131033" y="70074"/>
                </a:lnTo>
                <a:lnTo>
                  <a:pt x="173538" y="46024"/>
                </a:lnTo>
                <a:lnTo>
                  <a:pt x="220377" y="26550"/>
                </a:lnTo>
                <a:lnTo>
                  <a:pt x="270960" y="12094"/>
                </a:lnTo>
                <a:lnTo>
                  <a:pt x="324697" y="3097"/>
                </a:lnTo>
                <a:lnTo>
                  <a:pt x="381000" y="0"/>
                </a:lnTo>
                <a:lnTo>
                  <a:pt x="437302" y="3097"/>
                </a:lnTo>
                <a:lnTo>
                  <a:pt x="491039" y="12094"/>
                </a:lnTo>
                <a:lnTo>
                  <a:pt x="541622" y="26550"/>
                </a:lnTo>
                <a:lnTo>
                  <a:pt x="588461" y="46024"/>
                </a:lnTo>
                <a:lnTo>
                  <a:pt x="630966" y="70074"/>
                </a:lnTo>
                <a:lnTo>
                  <a:pt x="668549" y="98258"/>
                </a:lnTo>
                <a:lnTo>
                  <a:pt x="700620" y="130135"/>
                </a:lnTo>
                <a:lnTo>
                  <a:pt x="726589" y="165265"/>
                </a:lnTo>
                <a:lnTo>
                  <a:pt x="745869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69" y="368295"/>
                </a:lnTo>
                <a:lnTo>
                  <a:pt x="726589" y="406234"/>
                </a:lnTo>
                <a:lnTo>
                  <a:pt x="700620" y="441364"/>
                </a:lnTo>
                <a:lnTo>
                  <a:pt x="668549" y="473241"/>
                </a:lnTo>
                <a:lnTo>
                  <a:pt x="630966" y="501425"/>
                </a:lnTo>
                <a:lnTo>
                  <a:pt x="588461" y="525475"/>
                </a:lnTo>
                <a:lnTo>
                  <a:pt x="541622" y="544949"/>
                </a:lnTo>
                <a:lnTo>
                  <a:pt x="491039" y="559405"/>
                </a:lnTo>
                <a:lnTo>
                  <a:pt x="437302" y="568402"/>
                </a:lnTo>
                <a:lnTo>
                  <a:pt x="381000" y="571500"/>
                </a:lnTo>
                <a:lnTo>
                  <a:pt x="324697" y="568402"/>
                </a:lnTo>
                <a:lnTo>
                  <a:pt x="270960" y="559405"/>
                </a:lnTo>
                <a:lnTo>
                  <a:pt x="220377" y="544949"/>
                </a:lnTo>
                <a:lnTo>
                  <a:pt x="173538" y="525475"/>
                </a:lnTo>
                <a:lnTo>
                  <a:pt x="131033" y="501425"/>
                </a:lnTo>
                <a:lnTo>
                  <a:pt x="93450" y="473241"/>
                </a:lnTo>
                <a:lnTo>
                  <a:pt x="61379" y="441364"/>
                </a:lnTo>
                <a:lnTo>
                  <a:pt x="35410" y="406234"/>
                </a:lnTo>
                <a:lnTo>
                  <a:pt x="16130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0200" y="29718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" y="38100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30" y="203204"/>
                </a:lnTo>
                <a:lnTo>
                  <a:pt x="35410" y="165265"/>
                </a:lnTo>
                <a:lnTo>
                  <a:pt x="61379" y="130135"/>
                </a:lnTo>
                <a:lnTo>
                  <a:pt x="93450" y="98258"/>
                </a:lnTo>
                <a:lnTo>
                  <a:pt x="131033" y="70074"/>
                </a:lnTo>
                <a:lnTo>
                  <a:pt x="173538" y="46024"/>
                </a:lnTo>
                <a:lnTo>
                  <a:pt x="220377" y="26550"/>
                </a:lnTo>
                <a:lnTo>
                  <a:pt x="270960" y="12094"/>
                </a:lnTo>
                <a:lnTo>
                  <a:pt x="324697" y="3097"/>
                </a:lnTo>
                <a:lnTo>
                  <a:pt x="381000" y="0"/>
                </a:lnTo>
                <a:lnTo>
                  <a:pt x="437302" y="3097"/>
                </a:lnTo>
                <a:lnTo>
                  <a:pt x="491039" y="12094"/>
                </a:lnTo>
                <a:lnTo>
                  <a:pt x="541622" y="26550"/>
                </a:lnTo>
                <a:lnTo>
                  <a:pt x="588461" y="46024"/>
                </a:lnTo>
                <a:lnTo>
                  <a:pt x="630966" y="70074"/>
                </a:lnTo>
                <a:lnTo>
                  <a:pt x="668549" y="98258"/>
                </a:lnTo>
                <a:lnTo>
                  <a:pt x="700620" y="130135"/>
                </a:lnTo>
                <a:lnTo>
                  <a:pt x="726589" y="165265"/>
                </a:lnTo>
                <a:lnTo>
                  <a:pt x="745869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69" y="368295"/>
                </a:lnTo>
                <a:lnTo>
                  <a:pt x="726589" y="406234"/>
                </a:lnTo>
                <a:lnTo>
                  <a:pt x="700620" y="441364"/>
                </a:lnTo>
                <a:lnTo>
                  <a:pt x="668549" y="473241"/>
                </a:lnTo>
                <a:lnTo>
                  <a:pt x="630966" y="501425"/>
                </a:lnTo>
                <a:lnTo>
                  <a:pt x="588461" y="525475"/>
                </a:lnTo>
                <a:lnTo>
                  <a:pt x="541622" y="544949"/>
                </a:lnTo>
                <a:lnTo>
                  <a:pt x="491039" y="559405"/>
                </a:lnTo>
                <a:lnTo>
                  <a:pt x="437302" y="568402"/>
                </a:lnTo>
                <a:lnTo>
                  <a:pt x="381000" y="571500"/>
                </a:lnTo>
                <a:lnTo>
                  <a:pt x="324697" y="568402"/>
                </a:lnTo>
                <a:lnTo>
                  <a:pt x="270960" y="559405"/>
                </a:lnTo>
                <a:lnTo>
                  <a:pt x="220377" y="544949"/>
                </a:lnTo>
                <a:lnTo>
                  <a:pt x="173538" y="525475"/>
                </a:lnTo>
                <a:lnTo>
                  <a:pt x="131033" y="501425"/>
                </a:lnTo>
                <a:lnTo>
                  <a:pt x="93450" y="473241"/>
                </a:lnTo>
                <a:lnTo>
                  <a:pt x="61379" y="441364"/>
                </a:lnTo>
                <a:lnTo>
                  <a:pt x="35410" y="406234"/>
                </a:lnTo>
                <a:lnTo>
                  <a:pt x="16130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19200" y="38100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5800" y="3550920"/>
            <a:ext cx="319405" cy="230504"/>
          </a:xfrm>
          <a:custGeom>
            <a:avLst/>
            <a:gdLst/>
            <a:ahLst/>
            <a:cxnLst/>
            <a:rect l="l" t="t" r="r" b="b"/>
            <a:pathLst>
              <a:path w="319405" h="230504">
                <a:moveTo>
                  <a:pt x="82410" y="81406"/>
                </a:moveTo>
                <a:lnTo>
                  <a:pt x="0" y="230504"/>
                </a:lnTo>
                <a:lnTo>
                  <a:pt x="168757" y="207009"/>
                </a:lnTo>
                <a:lnTo>
                  <a:pt x="149811" y="179450"/>
                </a:lnTo>
                <a:lnTo>
                  <a:pt x="119037" y="179450"/>
                </a:lnTo>
                <a:lnTo>
                  <a:pt x="90258" y="137667"/>
                </a:lnTo>
                <a:lnTo>
                  <a:pt x="111190" y="123271"/>
                </a:lnTo>
                <a:lnTo>
                  <a:pt x="82410" y="81406"/>
                </a:lnTo>
                <a:close/>
              </a:path>
              <a:path w="319405" h="230504">
                <a:moveTo>
                  <a:pt x="111190" y="123271"/>
                </a:moveTo>
                <a:lnTo>
                  <a:pt x="90258" y="137667"/>
                </a:lnTo>
                <a:lnTo>
                  <a:pt x="119037" y="179450"/>
                </a:lnTo>
                <a:lnTo>
                  <a:pt x="139937" y="165088"/>
                </a:lnTo>
                <a:lnTo>
                  <a:pt x="111190" y="123271"/>
                </a:lnTo>
                <a:close/>
              </a:path>
              <a:path w="319405" h="230504">
                <a:moveTo>
                  <a:pt x="139937" y="165088"/>
                </a:moveTo>
                <a:lnTo>
                  <a:pt x="119037" y="179450"/>
                </a:lnTo>
                <a:lnTo>
                  <a:pt x="149811" y="179450"/>
                </a:lnTo>
                <a:lnTo>
                  <a:pt x="139937" y="165088"/>
                </a:lnTo>
                <a:close/>
              </a:path>
              <a:path w="319405" h="230504">
                <a:moveTo>
                  <a:pt x="290410" y="0"/>
                </a:moveTo>
                <a:lnTo>
                  <a:pt x="111190" y="123271"/>
                </a:lnTo>
                <a:lnTo>
                  <a:pt x="139937" y="165088"/>
                </a:lnTo>
                <a:lnTo>
                  <a:pt x="319189" y="41909"/>
                </a:lnTo>
                <a:lnTo>
                  <a:pt x="29041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00200" y="3549650"/>
            <a:ext cx="393700" cy="231775"/>
          </a:xfrm>
          <a:custGeom>
            <a:avLst/>
            <a:gdLst/>
            <a:ahLst/>
            <a:cxnLst/>
            <a:rect l="l" t="t" r="r" b="b"/>
            <a:pathLst>
              <a:path w="393700" h="231775">
                <a:moveTo>
                  <a:pt x="96774" y="91567"/>
                </a:moveTo>
                <a:lnTo>
                  <a:pt x="0" y="231775"/>
                </a:lnTo>
                <a:lnTo>
                  <a:pt x="170306" y="225044"/>
                </a:lnTo>
                <a:lnTo>
                  <a:pt x="152535" y="192786"/>
                </a:lnTo>
                <a:lnTo>
                  <a:pt x="123570" y="192786"/>
                </a:lnTo>
                <a:lnTo>
                  <a:pt x="99060" y="148336"/>
                </a:lnTo>
                <a:lnTo>
                  <a:pt x="121308" y="136101"/>
                </a:lnTo>
                <a:lnTo>
                  <a:pt x="96774" y="91567"/>
                </a:lnTo>
                <a:close/>
              </a:path>
              <a:path w="393700" h="231775">
                <a:moveTo>
                  <a:pt x="121308" y="136101"/>
                </a:moveTo>
                <a:lnTo>
                  <a:pt x="99060" y="148336"/>
                </a:lnTo>
                <a:lnTo>
                  <a:pt x="123570" y="192786"/>
                </a:lnTo>
                <a:lnTo>
                  <a:pt x="145798" y="180556"/>
                </a:lnTo>
                <a:lnTo>
                  <a:pt x="121308" y="136101"/>
                </a:lnTo>
                <a:close/>
              </a:path>
              <a:path w="393700" h="231775">
                <a:moveTo>
                  <a:pt x="145798" y="180556"/>
                </a:moveTo>
                <a:lnTo>
                  <a:pt x="123570" y="192786"/>
                </a:lnTo>
                <a:lnTo>
                  <a:pt x="152535" y="192786"/>
                </a:lnTo>
                <a:lnTo>
                  <a:pt x="145798" y="180556"/>
                </a:lnTo>
                <a:close/>
              </a:path>
              <a:path w="393700" h="231775">
                <a:moveTo>
                  <a:pt x="368807" y="0"/>
                </a:moveTo>
                <a:lnTo>
                  <a:pt x="121308" y="136101"/>
                </a:lnTo>
                <a:lnTo>
                  <a:pt x="145798" y="180556"/>
                </a:lnTo>
                <a:lnTo>
                  <a:pt x="393192" y="44450"/>
                </a:lnTo>
                <a:lnTo>
                  <a:pt x="3688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15491" y="2757297"/>
            <a:ext cx="466090" cy="207010"/>
          </a:xfrm>
          <a:custGeom>
            <a:avLst/>
            <a:gdLst/>
            <a:ahLst/>
            <a:cxnLst/>
            <a:rect l="l" t="t" r="r" b="b"/>
            <a:pathLst>
              <a:path w="466089" h="207010">
                <a:moveTo>
                  <a:pt x="313597" y="159027"/>
                </a:moveTo>
                <a:lnTo>
                  <a:pt x="296672" y="206882"/>
                </a:lnTo>
                <a:lnTo>
                  <a:pt x="465709" y="185927"/>
                </a:lnTo>
                <a:lnTo>
                  <a:pt x="447961" y="167512"/>
                </a:lnTo>
                <a:lnTo>
                  <a:pt x="337566" y="167512"/>
                </a:lnTo>
                <a:lnTo>
                  <a:pt x="313597" y="159027"/>
                </a:lnTo>
                <a:close/>
              </a:path>
              <a:path w="466089" h="207010">
                <a:moveTo>
                  <a:pt x="330529" y="111150"/>
                </a:moveTo>
                <a:lnTo>
                  <a:pt x="313597" y="159027"/>
                </a:lnTo>
                <a:lnTo>
                  <a:pt x="337566" y="167512"/>
                </a:lnTo>
                <a:lnTo>
                  <a:pt x="354457" y="119633"/>
                </a:lnTo>
                <a:lnTo>
                  <a:pt x="330529" y="111150"/>
                </a:lnTo>
                <a:close/>
              </a:path>
              <a:path w="466089" h="207010">
                <a:moveTo>
                  <a:pt x="347472" y="63245"/>
                </a:moveTo>
                <a:lnTo>
                  <a:pt x="330529" y="111150"/>
                </a:lnTo>
                <a:lnTo>
                  <a:pt x="354457" y="119633"/>
                </a:lnTo>
                <a:lnTo>
                  <a:pt x="337566" y="167512"/>
                </a:lnTo>
                <a:lnTo>
                  <a:pt x="447961" y="167512"/>
                </a:lnTo>
                <a:lnTo>
                  <a:pt x="347472" y="63245"/>
                </a:lnTo>
                <a:close/>
              </a:path>
              <a:path w="466089" h="207010">
                <a:moveTo>
                  <a:pt x="17018" y="0"/>
                </a:moveTo>
                <a:lnTo>
                  <a:pt x="0" y="48005"/>
                </a:lnTo>
                <a:lnTo>
                  <a:pt x="313597" y="159027"/>
                </a:lnTo>
                <a:lnTo>
                  <a:pt x="330529" y="111150"/>
                </a:lnTo>
                <a:lnTo>
                  <a:pt x="1701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0600" y="2757042"/>
            <a:ext cx="541020" cy="215265"/>
          </a:xfrm>
          <a:custGeom>
            <a:avLst/>
            <a:gdLst/>
            <a:ahLst/>
            <a:cxnLst/>
            <a:rect l="l" t="t" r="r" b="b"/>
            <a:pathLst>
              <a:path w="541019" h="215264">
                <a:moveTo>
                  <a:pt x="123697" y="68961"/>
                </a:moveTo>
                <a:lnTo>
                  <a:pt x="0" y="186182"/>
                </a:lnTo>
                <a:lnTo>
                  <a:pt x="167957" y="214884"/>
                </a:lnTo>
                <a:lnTo>
                  <a:pt x="155438" y="173609"/>
                </a:lnTo>
                <a:lnTo>
                  <a:pt x="128905" y="173609"/>
                </a:lnTo>
                <a:lnTo>
                  <a:pt x="114147" y="124968"/>
                </a:lnTo>
                <a:lnTo>
                  <a:pt x="138449" y="117594"/>
                </a:lnTo>
                <a:lnTo>
                  <a:pt x="123697" y="68961"/>
                </a:lnTo>
                <a:close/>
              </a:path>
              <a:path w="541019" h="215264">
                <a:moveTo>
                  <a:pt x="138449" y="117594"/>
                </a:moveTo>
                <a:lnTo>
                  <a:pt x="114147" y="124968"/>
                </a:lnTo>
                <a:lnTo>
                  <a:pt x="128905" y="173609"/>
                </a:lnTo>
                <a:lnTo>
                  <a:pt x="153200" y="166229"/>
                </a:lnTo>
                <a:lnTo>
                  <a:pt x="138449" y="117594"/>
                </a:lnTo>
                <a:close/>
              </a:path>
              <a:path w="541019" h="215264">
                <a:moveTo>
                  <a:pt x="153200" y="166229"/>
                </a:moveTo>
                <a:lnTo>
                  <a:pt x="128905" y="173609"/>
                </a:lnTo>
                <a:lnTo>
                  <a:pt x="155438" y="173609"/>
                </a:lnTo>
                <a:lnTo>
                  <a:pt x="153200" y="166229"/>
                </a:lnTo>
                <a:close/>
              </a:path>
              <a:path w="541019" h="215264">
                <a:moveTo>
                  <a:pt x="526034" y="0"/>
                </a:moveTo>
                <a:lnTo>
                  <a:pt x="138449" y="117594"/>
                </a:lnTo>
                <a:lnTo>
                  <a:pt x="153200" y="166229"/>
                </a:lnTo>
                <a:lnTo>
                  <a:pt x="540766" y="48514"/>
                </a:lnTo>
                <a:lnTo>
                  <a:pt x="5260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71929" y="3548253"/>
            <a:ext cx="542925" cy="248920"/>
          </a:xfrm>
          <a:custGeom>
            <a:avLst/>
            <a:gdLst/>
            <a:ahLst/>
            <a:cxnLst/>
            <a:rect l="l" t="t" r="r" b="b"/>
            <a:pathLst>
              <a:path w="542925" h="248920">
                <a:moveTo>
                  <a:pt x="391572" y="201046"/>
                </a:moveTo>
                <a:lnTo>
                  <a:pt x="372998" y="248412"/>
                </a:lnTo>
                <a:lnTo>
                  <a:pt x="542670" y="233172"/>
                </a:lnTo>
                <a:lnTo>
                  <a:pt x="522080" y="210312"/>
                </a:lnTo>
                <a:lnTo>
                  <a:pt x="415163" y="210312"/>
                </a:lnTo>
                <a:lnTo>
                  <a:pt x="391572" y="201046"/>
                </a:lnTo>
                <a:close/>
              </a:path>
              <a:path w="542925" h="248920">
                <a:moveTo>
                  <a:pt x="410099" y="153796"/>
                </a:moveTo>
                <a:lnTo>
                  <a:pt x="391572" y="201046"/>
                </a:lnTo>
                <a:lnTo>
                  <a:pt x="415163" y="210312"/>
                </a:lnTo>
                <a:lnTo>
                  <a:pt x="433704" y="163068"/>
                </a:lnTo>
                <a:lnTo>
                  <a:pt x="410099" y="153796"/>
                </a:lnTo>
                <a:close/>
              </a:path>
              <a:path w="542925" h="248920">
                <a:moveTo>
                  <a:pt x="428625" y="106553"/>
                </a:moveTo>
                <a:lnTo>
                  <a:pt x="410099" y="153796"/>
                </a:lnTo>
                <a:lnTo>
                  <a:pt x="433704" y="163068"/>
                </a:lnTo>
                <a:lnTo>
                  <a:pt x="415163" y="210312"/>
                </a:lnTo>
                <a:lnTo>
                  <a:pt x="522080" y="210312"/>
                </a:lnTo>
                <a:lnTo>
                  <a:pt x="428625" y="106553"/>
                </a:lnTo>
                <a:close/>
              </a:path>
              <a:path w="542925" h="248920">
                <a:moveTo>
                  <a:pt x="18541" y="0"/>
                </a:moveTo>
                <a:lnTo>
                  <a:pt x="0" y="47244"/>
                </a:lnTo>
                <a:lnTo>
                  <a:pt x="391572" y="201046"/>
                </a:lnTo>
                <a:lnTo>
                  <a:pt x="410099" y="153796"/>
                </a:lnTo>
                <a:lnTo>
                  <a:pt x="1854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33600" y="38100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69086" y="2985642"/>
            <a:ext cx="1281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4405" algn="l"/>
              </a:tabLst>
            </a:pPr>
            <a:r>
              <a:rPr sz="2400" b="1" dirty="0">
                <a:latin typeface="Constantia"/>
                <a:cs typeface="Constantia"/>
              </a:rPr>
              <a:t>5	</a:t>
            </a: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1238" y="3900296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45133" y="3900296"/>
            <a:ext cx="306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FF3300"/>
                </a:solidFill>
                <a:latin typeface="Constantia"/>
                <a:cs typeface="Constantia"/>
              </a:rPr>
              <a:t>25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93060" y="3900296"/>
            <a:ext cx="313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5940" y="1436969"/>
            <a:ext cx="4217035" cy="140652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4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onstantia"/>
                <a:cs typeface="Constantia"/>
              </a:rPr>
              <a:t>Delete </a:t>
            </a:r>
            <a:r>
              <a:rPr sz="3200" dirty="0">
                <a:latin typeface="Constantia"/>
                <a:cs typeface="Constantia"/>
              </a:rPr>
              <a:t>( </a:t>
            </a:r>
            <a:r>
              <a:rPr sz="3200" spc="-30" dirty="0">
                <a:latin typeface="Constantia"/>
                <a:cs typeface="Constantia"/>
              </a:rPr>
              <a:t>25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)</a:t>
            </a:r>
            <a:endParaRPr sz="3200">
              <a:latin typeface="Constantia"/>
              <a:cs typeface="Constantia"/>
            </a:endParaRPr>
          </a:p>
          <a:p>
            <a:pPr marL="805815">
              <a:lnSpc>
                <a:spcPts val="2340"/>
              </a:lnSpc>
              <a:spcBef>
                <a:spcPts val="101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  <a:p>
            <a:pPr marL="2451735">
              <a:lnSpc>
                <a:spcPts val="2340"/>
              </a:lnSpc>
            </a:pPr>
            <a:r>
              <a:rPr sz="2400" b="1" spc="-5" dirty="0">
                <a:latin typeface="Constantia"/>
                <a:cs typeface="Constantia"/>
              </a:rPr>
              <a:t>10 </a:t>
            </a:r>
            <a:r>
              <a:rPr sz="2400" b="1" dirty="0">
                <a:latin typeface="Constantia"/>
                <a:cs typeface="Constantia"/>
              </a:rPr>
              <a:t>&lt;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125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right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74975" y="2817749"/>
            <a:ext cx="1960880" cy="112331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dirty="0">
                <a:latin typeface="Constantia"/>
                <a:cs typeface="Constantia"/>
              </a:rPr>
              <a:t>30 &gt;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4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left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20" dirty="0">
                <a:latin typeface="Constantia"/>
                <a:cs typeface="Constantia"/>
              </a:rPr>
              <a:t>25 </a:t>
            </a:r>
            <a:r>
              <a:rPr sz="2400" b="1" dirty="0">
                <a:latin typeface="Constantia"/>
                <a:cs typeface="Constantia"/>
              </a:rPr>
              <a:t>=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114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delete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81800" y="218122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8400" y="29718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39000" y="29718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43600" y="38100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24600" y="3550920"/>
            <a:ext cx="319405" cy="230504"/>
          </a:xfrm>
          <a:custGeom>
            <a:avLst/>
            <a:gdLst/>
            <a:ahLst/>
            <a:cxnLst/>
            <a:rect l="l" t="t" r="r" b="b"/>
            <a:pathLst>
              <a:path w="319404" h="230504">
                <a:moveTo>
                  <a:pt x="82423" y="81406"/>
                </a:moveTo>
                <a:lnTo>
                  <a:pt x="0" y="230504"/>
                </a:lnTo>
                <a:lnTo>
                  <a:pt x="168783" y="207009"/>
                </a:lnTo>
                <a:lnTo>
                  <a:pt x="149834" y="179450"/>
                </a:lnTo>
                <a:lnTo>
                  <a:pt x="118999" y="179450"/>
                </a:lnTo>
                <a:lnTo>
                  <a:pt x="90297" y="137667"/>
                </a:lnTo>
                <a:lnTo>
                  <a:pt x="111213" y="123280"/>
                </a:lnTo>
                <a:lnTo>
                  <a:pt x="82423" y="81406"/>
                </a:lnTo>
                <a:close/>
              </a:path>
              <a:path w="319404" h="230504">
                <a:moveTo>
                  <a:pt x="111213" y="123280"/>
                </a:moveTo>
                <a:lnTo>
                  <a:pt x="90297" y="137667"/>
                </a:lnTo>
                <a:lnTo>
                  <a:pt x="118999" y="179450"/>
                </a:lnTo>
                <a:lnTo>
                  <a:pt x="139940" y="165060"/>
                </a:lnTo>
                <a:lnTo>
                  <a:pt x="111213" y="123280"/>
                </a:lnTo>
                <a:close/>
              </a:path>
              <a:path w="319404" h="230504">
                <a:moveTo>
                  <a:pt x="139940" y="165060"/>
                </a:moveTo>
                <a:lnTo>
                  <a:pt x="118999" y="179450"/>
                </a:lnTo>
                <a:lnTo>
                  <a:pt x="149834" y="179450"/>
                </a:lnTo>
                <a:lnTo>
                  <a:pt x="139940" y="165060"/>
                </a:lnTo>
                <a:close/>
              </a:path>
              <a:path w="319404" h="230504">
                <a:moveTo>
                  <a:pt x="290449" y="0"/>
                </a:moveTo>
                <a:lnTo>
                  <a:pt x="111213" y="123280"/>
                </a:lnTo>
                <a:lnTo>
                  <a:pt x="139940" y="165060"/>
                </a:lnTo>
                <a:lnTo>
                  <a:pt x="319150" y="41909"/>
                </a:lnTo>
                <a:lnTo>
                  <a:pt x="29044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54291" y="2757297"/>
            <a:ext cx="466090" cy="207010"/>
          </a:xfrm>
          <a:custGeom>
            <a:avLst/>
            <a:gdLst/>
            <a:ahLst/>
            <a:cxnLst/>
            <a:rect l="l" t="t" r="r" b="b"/>
            <a:pathLst>
              <a:path w="466090" h="207010">
                <a:moveTo>
                  <a:pt x="313597" y="159027"/>
                </a:moveTo>
                <a:lnTo>
                  <a:pt x="296672" y="206882"/>
                </a:lnTo>
                <a:lnTo>
                  <a:pt x="465708" y="185927"/>
                </a:lnTo>
                <a:lnTo>
                  <a:pt x="447961" y="167512"/>
                </a:lnTo>
                <a:lnTo>
                  <a:pt x="337565" y="167512"/>
                </a:lnTo>
                <a:lnTo>
                  <a:pt x="313597" y="159027"/>
                </a:lnTo>
                <a:close/>
              </a:path>
              <a:path w="466090" h="207010">
                <a:moveTo>
                  <a:pt x="330529" y="111150"/>
                </a:moveTo>
                <a:lnTo>
                  <a:pt x="313597" y="159027"/>
                </a:lnTo>
                <a:lnTo>
                  <a:pt x="337565" y="167512"/>
                </a:lnTo>
                <a:lnTo>
                  <a:pt x="354456" y="119633"/>
                </a:lnTo>
                <a:lnTo>
                  <a:pt x="330529" y="111150"/>
                </a:lnTo>
                <a:close/>
              </a:path>
              <a:path w="466090" h="207010">
                <a:moveTo>
                  <a:pt x="347472" y="63245"/>
                </a:moveTo>
                <a:lnTo>
                  <a:pt x="330529" y="111150"/>
                </a:lnTo>
                <a:lnTo>
                  <a:pt x="354456" y="119633"/>
                </a:lnTo>
                <a:lnTo>
                  <a:pt x="337565" y="167512"/>
                </a:lnTo>
                <a:lnTo>
                  <a:pt x="447961" y="167512"/>
                </a:lnTo>
                <a:lnTo>
                  <a:pt x="347472" y="63245"/>
                </a:lnTo>
                <a:close/>
              </a:path>
              <a:path w="466090" h="207010">
                <a:moveTo>
                  <a:pt x="17017" y="0"/>
                </a:moveTo>
                <a:lnTo>
                  <a:pt x="0" y="48005"/>
                </a:lnTo>
                <a:lnTo>
                  <a:pt x="313597" y="159027"/>
                </a:lnTo>
                <a:lnTo>
                  <a:pt x="330529" y="111150"/>
                </a:lnTo>
                <a:lnTo>
                  <a:pt x="1701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29400" y="2757042"/>
            <a:ext cx="541020" cy="215265"/>
          </a:xfrm>
          <a:custGeom>
            <a:avLst/>
            <a:gdLst/>
            <a:ahLst/>
            <a:cxnLst/>
            <a:rect l="l" t="t" r="r" b="b"/>
            <a:pathLst>
              <a:path w="541020" h="215264">
                <a:moveTo>
                  <a:pt x="123698" y="68961"/>
                </a:moveTo>
                <a:lnTo>
                  <a:pt x="0" y="186182"/>
                </a:lnTo>
                <a:lnTo>
                  <a:pt x="168021" y="214884"/>
                </a:lnTo>
                <a:lnTo>
                  <a:pt x="155484" y="173609"/>
                </a:lnTo>
                <a:lnTo>
                  <a:pt x="128904" y="173609"/>
                </a:lnTo>
                <a:lnTo>
                  <a:pt x="114173" y="124968"/>
                </a:lnTo>
                <a:lnTo>
                  <a:pt x="138470" y="117595"/>
                </a:lnTo>
                <a:lnTo>
                  <a:pt x="123698" y="68961"/>
                </a:lnTo>
                <a:close/>
              </a:path>
              <a:path w="541020" h="215264">
                <a:moveTo>
                  <a:pt x="138470" y="117595"/>
                </a:moveTo>
                <a:lnTo>
                  <a:pt x="114173" y="124968"/>
                </a:lnTo>
                <a:lnTo>
                  <a:pt x="128904" y="173609"/>
                </a:lnTo>
                <a:lnTo>
                  <a:pt x="153239" y="166217"/>
                </a:lnTo>
                <a:lnTo>
                  <a:pt x="138470" y="117595"/>
                </a:lnTo>
                <a:close/>
              </a:path>
              <a:path w="541020" h="215264">
                <a:moveTo>
                  <a:pt x="153239" y="166217"/>
                </a:moveTo>
                <a:lnTo>
                  <a:pt x="128904" y="173609"/>
                </a:lnTo>
                <a:lnTo>
                  <a:pt x="155484" y="173609"/>
                </a:lnTo>
                <a:lnTo>
                  <a:pt x="153239" y="166217"/>
                </a:lnTo>
                <a:close/>
              </a:path>
              <a:path w="541020" h="215264">
                <a:moveTo>
                  <a:pt x="526033" y="0"/>
                </a:moveTo>
                <a:lnTo>
                  <a:pt x="138470" y="117595"/>
                </a:lnTo>
                <a:lnTo>
                  <a:pt x="153239" y="166217"/>
                </a:lnTo>
                <a:lnTo>
                  <a:pt x="540766" y="48514"/>
                </a:lnTo>
                <a:lnTo>
                  <a:pt x="5260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10729" y="3548253"/>
            <a:ext cx="542925" cy="248920"/>
          </a:xfrm>
          <a:custGeom>
            <a:avLst/>
            <a:gdLst/>
            <a:ahLst/>
            <a:cxnLst/>
            <a:rect l="l" t="t" r="r" b="b"/>
            <a:pathLst>
              <a:path w="542925" h="248920">
                <a:moveTo>
                  <a:pt x="391572" y="201046"/>
                </a:moveTo>
                <a:lnTo>
                  <a:pt x="372999" y="248412"/>
                </a:lnTo>
                <a:lnTo>
                  <a:pt x="542671" y="233172"/>
                </a:lnTo>
                <a:lnTo>
                  <a:pt x="522080" y="210312"/>
                </a:lnTo>
                <a:lnTo>
                  <a:pt x="415163" y="210312"/>
                </a:lnTo>
                <a:lnTo>
                  <a:pt x="391572" y="201046"/>
                </a:lnTo>
                <a:close/>
              </a:path>
              <a:path w="542925" h="248920">
                <a:moveTo>
                  <a:pt x="410099" y="153796"/>
                </a:moveTo>
                <a:lnTo>
                  <a:pt x="391572" y="201046"/>
                </a:lnTo>
                <a:lnTo>
                  <a:pt x="415163" y="210312"/>
                </a:lnTo>
                <a:lnTo>
                  <a:pt x="433704" y="163068"/>
                </a:lnTo>
                <a:lnTo>
                  <a:pt x="410099" y="153796"/>
                </a:lnTo>
                <a:close/>
              </a:path>
              <a:path w="542925" h="248920">
                <a:moveTo>
                  <a:pt x="428625" y="106553"/>
                </a:moveTo>
                <a:lnTo>
                  <a:pt x="410099" y="153796"/>
                </a:lnTo>
                <a:lnTo>
                  <a:pt x="433704" y="163068"/>
                </a:lnTo>
                <a:lnTo>
                  <a:pt x="415163" y="210312"/>
                </a:lnTo>
                <a:lnTo>
                  <a:pt x="522080" y="210312"/>
                </a:lnTo>
                <a:lnTo>
                  <a:pt x="428625" y="106553"/>
                </a:lnTo>
                <a:close/>
              </a:path>
              <a:path w="542925" h="248920">
                <a:moveTo>
                  <a:pt x="18542" y="0"/>
                </a:moveTo>
                <a:lnTo>
                  <a:pt x="0" y="47244"/>
                </a:lnTo>
                <a:lnTo>
                  <a:pt x="391572" y="201046"/>
                </a:lnTo>
                <a:lnTo>
                  <a:pt x="410099" y="153796"/>
                </a:lnTo>
                <a:lnTo>
                  <a:pt x="1854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2400" y="38100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508750" y="2985642"/>
            <a:ext cx="16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968997" y="2223642"/>
            <a:ext cx="313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50581" y="2985642"/>
            <a:ext cx="339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00902" y="3900296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033131" y="3900296"/>
            <a:ext cx="313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105400" y="3105445"/>
            <a:ext cx="838835" cy="342900"/>
          </a:xfrm>
          <a:custGeom>
            <a:avLst/>
            <a:gdLst/>
            <a:ahLst/>
            <a:cxnLst/>
            <a:rect l="l" t="t" r="r" b="b"/>
            <a:pathLst>
              <a:path w="838835" h="342900">
                <a:moveTo>
                  <a:pt x="687197" y="171154"/>
                </a:moveTo>
                <a:lnTo>
                  <a:pt x="514985" y="271611"/>
                </a:lnTo>
                <a:lnTo>
                  <a:pt x="503680" y="281640"/>
                </a:lnTo>
                <a:lnTo>
                  <a:pt x="497316" y="294788"/>
                </a:lnTo>
                <a:lnTo>
                  <a:pt x="496357" y="309366"/>
                </a:lnTo>
                <a:lnTo>
                  <a:pt x="501269" y="323681"/>
                </a:lnTo>
                <a:lnTo>
                  <a:pt x="511298" y="334986"/>
                </a:lnTo>
                <a:lnTo>
                  <a:pt x="524446" y="341350"/>
                </a:lnTo>
                <a:lnTo>
                  <a:pt x="539023" y="342308"/>
                </a:lnTo>
                <a:lnTo>
                  <a:pt x="553338" y="337397"/>
                </a:lnTo>
                <a:lnTo>
                  <a:pt x="773012" y="209254"/>
                </a:lnTo>
                <a:lnTo>
                  <a:pt x="762762" y="209254"/>
                </a:lnTo>
                <a:lnTo>
                  <a:pt x="762762" y="204047"/>
                </a:lnTo>
                <a:lnTo>
                  <a:pt x="743585" y="204047"/>
                </a:lnTo>
                <a:lnTo>
                  <a:pt x="687197" y="171154"/>
                </a:lnTo>
                <a:close/>
              </a:path>
              <a:path w="838835" h="342900">
                <a:moveTo>
                  <a:pt x="621882" y="133054"/>
                </a:moveTo>
                <a:lnTo>
                  <a:pt x="0" y="133054"/>
                </a:lnTo>
                <a:lnTo>
                  <a:pt x="0" y="209254"/>
                </a:lnTo>
                <a:lnTo>
                  <a:pt x="621882" y="209254"/>
                </a:lnTo>
                <a:lnTo>
                  <a:pt x="687197" y="171154"/>
                </a:lnTo>
                <a:lnTo>
                  <a:pt x="621882" y="133054"/>
                </a:lnTo>
                <a:close/>
              </a:path>
              <a:path w="838835" h="342900">
                <a:moveTo>
                  <a:pt x="773012" y="133054"/>
                </a:moveTo>
                <a:lnTo>
                  <a:pt x="762762" y="133054"/>
                </a:lnTo>
                <a:lnTo>
                  <a:pt x="762762" y="209254"/>
                </a:lnTo>
                <a:lnTo>
                  <a:pt x="773012" y="209254"/>
                </a:lnTo>
                <a:lnTo>
                  <a:pt x="838326" y="171154"/>
                </a:lnTo>
                <a:lnTo>
                  <a:pt x="773012" y="133054"/>
                </a:lnTo>
                <a:close/>
              </a:path>
              <a:path w="838835" h="342900">
                <a:moveTo>
                  <a:pt x="743585" y="138261"/>
                </a:moveTo>
                <a:lnTo>
                  <a:pt x="687197" y="171154"/>
                </a:lnTo>
                <a:lnTo>
                  <a:pt x="743585" y="204047"/>
                </a:lnTo>
                <a:lnTo>
                  <a:pt x="743585" y="138261"/>
                </a:lnTo>
                <a:close/>
              </a:path>
              <a:path w="838835" h="342900">
                <a:moveTo>
                  <a:pt x="762762" y="138261"/>
                </a:moveTo>
                <a:lnTo>
                  <a:pt x="743585" y="138261"/>
                </a:lnTo>
                <a:lnTo>
                  <a:pt x="743585" y="204047"/>
                </a:lnTo>
                <a:lnTo>
                  <a:pt x="762762" y="204047"/>
                </a:lnTo>
                <a:lnTo>
                  <a:pt x="762762" y="138261"/>
                </a:lnTo>
                <a:close/>
              </a:path>
              <a:path w="838835" h="342900">
                <a:moveTo>
                  <a:pt x="539023" y="0"/>
                </a:moveTo>
                <a:lnTo>
                  <a:pt x="524446" y="958"/>
                </a:lnTo>
                <a:lnTo>
                  <a:pt x="511298" y="7322"/>
                </a:lnTo>
                <a:lnTo>
                  <a:pt x="501269" y="18627"/>
                </a:lnTo>
                <a:lnTo>
                  <a:pt x="496357" y="32942"/>
                </a:lnTo>
                <a:lnTo>
                  <a:pt x="497316" y="47519"/>
                </a:lnTo>
                <a:lnTo>
                  <a:pt x="503680" y="60668"/>
                </a:lnTo>
                <a:lnTo>
                  <a:pt x="514985" y="70697"/>
                </a:lnTo>
                <a:lnTo>
                  <a:pt x="687197" y="171154"/>
                </a:lnTo>
                <a:lnTo>
                  <a:pt x="743585" y="138261"/>
                </a:lnTo>
                <a:lnTo>
                  <a:pt x="762762" y="138261"/>
                </a:lnTo>
                <a:lnTo>
                  <a:pt x="762762" y="133054"/>
                </a:lnTo>
                <a:lnTo>
                  <a:pt x="773012" y="133054"/>
                </a:lnTo>
                <a:lnTo>
                  <a:pt x="553338" y="4911"/>
                </a:lnTo>
                <a:lnTo>
                  <a:pt x="5390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6188" y="175260"/>
            <a:ext cx="4632960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93764" y="175260"/>
            <a:ext cx="473963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45257" y="241808"/>
            <a:ext cx="4253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Example Deletion </a:t>
            </a:r>
            <a:r>
              <a:rPr sz="2400" b="1" spc="-15" dirty="0">
                <a:latin typeface="Calibri"/>
                <a:cs typeface="Calibri"/>
              </a:rPr>
              <a:t>(Internal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Node)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6225" y="1874901"/>
            <a:ext cx="8667750" cy="22574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93641" y="2707335"/>
            <a:ext cx="1682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27296" y="1945640"/>
            <a:ext cx="16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35728" y="2707335"/>
            <a:ext cx="3397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85794" y="3622294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86702" y="2707335"/>
            <a:ext cx="1733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23150" y="1945640"/>
            <a:ext cx="16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31963" y="2707335"/>
            <a:ext cx="3397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81902" y="3622294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5940" y="1159505"/>
            <a:ext cx="2451735" cy="486600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4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onstantia"/>
                <a:cs typeface="Constantia"/>
              </a:rPr>
              <a:t>Delete </a:t>
            </a:r>
            <a:r>
              <a:rPr sz="3200" dirty="0">
                <a:latin typeface="Constantia"/>
                <a:cs typeface="Constantia"/>
              </a:rPr>
              <a:t>( 10</a:t>
            </a:r>
            <a:r>
              <a:rPr sz="3200" spc="-16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)</a:t>
            </a:r>
            <a:endParaRPr sz="3200">
              <a:latin typeface="Constantia"/>
              <a:cs typeface="Constantia"/>
            </a:endParaRPr>
          </a:p>
          <a:p>
            <a:pPr marR="544195" algn="ctr">
              <a:lnSpc>
                <a:spcPct val="100000"/>
              </a:lnSpc>
              <a:spcBef>
                <a:spcPts val="1005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R="495934" algn="ctr">
              <a:lnSpc>
                <a:spcPct val="100000"/>
              </a:lnSpc>
              <a:tabLst>
                <a:tab pos="941705" algn="l"/>
              </a:tabLst>
            </a:pPr>
            <a:r>
              <a:rPr sz="2400" b="1" dirty="0">
                <a:latin typeface="Constantia"/>
                <a:cs typeface="Constantia"/>
              </a:rPr>
              <a:t>5	</a:t>
            </a:r>
            <a:r>
              <a:rPr sz="2400" b="1" spc="-5" dirty="0"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7465">
              <a:lnSpc>
                <a:spcPct val="100000"/>
              </a:lnSpc>
              <a:spcBef>
                <a:spcPts val="1560"/>
              </a:spcBef>
              <a:tabLst>
                <a:tab pos="921385" algn="l"/>
                <a:tab pos="1869439" algn="l"/>
              </a:tabLst>
            </a:pPr>
            <a:r>
              <a:rPr sz="2400" b="1" dirty="0">
                <a:latin typeface="Constantia"/>
                <a:cs typeface="Constantia"/>
              </a:rPr>
              <a:t>2	</a:t>
            </a:r>
            <a:r>
              <a:rPr sz="2400" b="1" spc="-20" dirty="0">
                <a:latin typeface="Constantia"/>
                <a:cs typeface="Constantia"/>
              </a:rPr>
              <a:t>25	</a:t>
            </a: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90805" marR="556895" algn="ctr">
              <a:lnSpc>
                <a:spcPct val="100000"/>
              </a:lnSpc>
              <a:spcBef>
                <a:spcPts val="1565"/>
              </a:spcBef>
            </a:pPr>
            <a:r>
              <a:rPr sz="2400" b="1" spc="-5" dirty="0">
                <a:latin typeface="Constantia"/>
                <a:cs typeface="Constantia"/>
              </a:rPr>
              <a:t>Replacing</a:t>
            </a:r>
            <a:r>
              <a:rPr sz="2400" b="1" spc="-9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10  </a:t>
            </a:r>
            <a:r>
              <a:rPr sz="2400" b="1" dirty="0">
                <a:latin typeface="Constantia"/>
                <a:cs typeface="Constantia"/>
              </a:rPr>
              <a:t>with </a:t>
            </a:r>
            <a:r>
              <a:rPr sz="2400" b="1" spc="-20" dirty="0">
                <a:solidFill>
                  <a:srgbClr val="FF3300"/>
                </a:solidFill>
                <a:latin typeface="Constantia"/>
                <a:cs typeface="Constantia"/>
              </a:rPr>
              <a:t>largest  </a:t>
            </a:r>
            <a:r>
              <a:rPr sz="2400" b="1" spc="-5" dirty="0">
                <a:latin typeface="Constantia"/>
                <a:cs typeface="Constantia"/>
              </a:rPr>
              <a:t>value </a:t>
            </a:r>
            <a:r>
              <a:rPr sz="2400" b="1" dirty="0">
                <a:latin typeface="Constantia"/>
                <a:cs typeface="Constantia"/>
              </a:rPr>
              <a:t>in </a:t>
            </a:r>
            <a:r>
              <a:rPr sz="2400" b="1" spc="-5" dirty="0">
                <a:latin typeface="Constantia"/>
                <a:cs typeface="Constantia"/>
              </a:rPr>
              <a:t>left  </a:t>
            </a:r>
            <a:r>
              <a:rPr sz="2400" b="1" spc="-10" dirty="0">
                <a:latin typeface="Constantia"/>
                <a:cs typeface="Constantia"/>
              </a:rPr>
              <a:t>subtree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68673" y="3622294"/>
            <a:ext cx="1962785" cy="240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3740">
              <a:lnSpc>
                <a:spcPct val="100000"/>
              </a:lnSpc>
              <a:spcBef>
                <a:spcPts val="100"/>
              </a:spcBef>
              <a:tabLst>
                <a:tab pos="1661795" algn="l"/>
              </a:tabLst>
            </a:pPr>
            <a:r>
              <a:rPr sz="2400" b="1" spc="-40" dirty="0">
                <a:latin typeface="Constantia"/>
                <a:cs typeface="Constantia"/>
              </a:rPr>
              <a:t>2</a:t>
            </a:r>
            <a:r>
              <a:rPr sz="2400" b="1" dirty="0">
                <a:latin typeface="Constantia"/>
                <a:cs typeface="Constantia"/>
              </a:rPr>
              <a:t>5	</a:t>
            </a: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 marR="247650" indent="-6350" algn="ctr">
              <a:lnSpc>
                <a:spcPct val="100000"/>
              </a:lnSpc>
              <a:spcBef>
                <a:spcPts val="1560"/>
              </a:spcBef>
            </a:pPr>
            <a:r>
              <a:rPr sz="2400" b="1" spc="-5" dirty="0">
                <a:latin typeface="Constantia"/>
                <a:cs typeface="Constantia"/>
              </a:rPr>
              <a:t>Replacing </a:t>
            </a:r>
            <a:r>
              <a:rPr sz="2400" b="1" dirty="0">
                <a:latin typeface="Constantia"/>
                <a:cs typeface="Constantia"/>
              </a:rPr>
              <a:t>5  </a:t>
            </a:r>
            <a:r>
              <a:rPr sz="2400" b="1" spc="-5" dirty="0">
                <a:latin typeface="Constantia"/>
                <a:cs typeface="Constantia"/>
              </a:rPr>
              <a:t>with</a:t>
            </a:r>
            <a:r>
              <a:rPr sz="2400" b="1" spc="-85" dirty="0">
                <a:latin typeface="Constantia"/>
                <a:cs typeface="Constantia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Constantia"/>
                <a:cs typeface="Constantia"/>
              </a:rPr>
              <a:t>largest  </a:t>
            </a:r>
            <a:r>
              <a:rPr sz="2400" b="1" spc="-5" dirty="0">
                <a:latin typeface="Constantia"/>
                <a:cs typeface="Constantia"/>
              </a:rPr>
              <a:t>value </a:t>
            </a:r>
            <a:r>
              <a:rPr sz="2400" b="1" dirty="0">
                <a:latin typeface="Constantia"/>
                <a:cs typeface="Constantia"/>
              </a:rPr>
              <a:t>in</a:t>
            </a:r>
            <a:r>
              <a:rPr sz="2400" b="1" spc="-19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left  </a:t>
            </a:r>
            <a:r>
              <a:rPr sz="2400" b="1" spc="-10" dirty="0">
                <a:latin typeface="Constantia"/>
                <a:cs typeface="Constantia"/>
              </a:rPr>
              <a:t>subtree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30314" y="3622294"/>
            <a:ext cx="189738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948055" algn="l"/>
              </a:tabLst>
            </a:pPr>
            <a:r>
              <a:rPr sz="2400" b="1" spc="-40" dirty="0">
                <a:latin typeface="Constantia"/>
                <a:cs typeface="Constantia"/>
              </a:rPr>
              <a:t>2</a:t>
            </a:r>
            <a:r>
              <a:rPr sz="2400" b="1" dirty="0">
                <a:latin typeface="Constantia"/>
                <a:cs typeface="Constantia"/>
              </a:rPr>
              <a:t>5	</a:t>
            </a: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R="15875" algn="r">
              <a:lnSpc>
                <a:spcPct val="100000"/>
              </a:lnSpc>
              <a:spcBef>
                <a:spcPts val="1560"/>
              </a:spcBef>
            </a:pPr>
            <a:r>
              <a:rPr sz="2400" b="1" dirty="0">
                <a:latin typeface="Constantia"/>
                <a:cs typeface="Constantia"/>
              </a:rPr>
              <a:t>Deleting</a:t>
            </a:r>
            <a:r>
              <a:rPr sz="2400" b="1" spc="-9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leaf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3100" y="26923"/>
            <a:ext cx="49422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0" spc="-35" dirty="0">
                <a:solidFill>
                  <a:srgbClr val="04607A"/>
                </a:solidFill>
                <a:latin typeface="Calibri"/>
                <a:cs typeface="Calibri"/>
              </a:rPr>
              <a:t>Array</a:t>
            </a:r>
            <a:r>
              <a:rPr sz="4500" b="0" spc="-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4500" b="0" spc="-20" dirty="0">
                <a:solidFill>
                  <a:srgbClr val="04607A"/>
                </a:solidFill>
                <a:latin typeface="Calibri"/>
                <a:cs typeface="Calibri"/>
              </a:rPr>
              <a:t>Representation</a:t>
            </a:r>
            <a:endParaRPr sz="45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279650" y="5861050"/>
          <a:ext cx="4191000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a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b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c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d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e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f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g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h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i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j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298194" y="5802579"/>
            <a:ext cx="86804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FF0000"/>
                </a:solidFill>
                <a:latin typeface="Constantia"/>
                <a:cs typeface="Constantia"/>
              </a:rPr>
              <a:t>tree[]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64994" y="6186627"/>
            <a:ext cx="189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70375" y="6186627"/>
            <a:ext cx="170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5628" y="6186627"/>
            <a:ext cx="286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47800" y="4419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47800" y="4419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05200" y="4495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05200" y="4495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57800" y="4419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57800" y="4419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53200" y="4495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3200" y="4495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6400" y="3733800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381000" y="0"/>
                </a:moveTo>
                <a:lnTo>
                  <a:pt x="0" y="685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72200" y="3657600"/>
            <a:ext cx="533400" cy="838200"/>
          </a:xfrm>
          <a:custGeom>
            <a:avLst/>
            <a:gdLst/>
            <a:ahLst/>
            <a:cxnLst/>
            <a:rect l="l" t="t" r="r" b="b"/>
            <a:pathLst>
              <a:path w="533400" h="838200">
                <a:moveTo>
                  <a:pt x="0" y="0"/>
                </a:moveTo>
                <a:lnTo>
                  <a:pt x="533400" y="838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52600" y="36576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838200" y="0"/>
                </a:moveTo>
                <a:lnTo>
                  <a:pt x="0" y="838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71800" y="3657600"/>
            <a:ext cx="609600" cy="914400"/>
          </a:xfrm>
          <a:custGeom>
            <a:avLst/>
            <a:gdLst/>
            <a:ahLst/>
            <a:cxnLst/>
            <a:rect l="l" t="t" r="r" b="b"/>
            <a:pathLst>
              <a:path w="609600" h="914400">
                <a:moveTo>
                  <a:pt x="0" y="0"/>
                </a:moveTo>
                <a:lnTo>
                  <a:pt x="609600" y="914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67200" y="2362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67200" y="2362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91200" y="3429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91200" y="3429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90800" y="3429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90800" y="3429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2590800"/>
            <a:ext cx="1371600" cy="838200"/>
          </a:xfrm>
          <a:custGeom>
            <a:avLst/>
            <a:gdLst/>
            <a:ahLst/>
            <a:cxnLst/>
            <a:rect l="l" t="t" r="r" b="b"/>
            <a:pathLst>
              <a:path w="1371600" h="838200">
                <a:moveTo>
                  <a:pt x="1371600" y="0"/>
                </a:moveTo>
                <a:lnTo>
                  <a:pt x="0" y="838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72000" y="2667000"/>
            <a:ext cx="1295400" cy="838200"/>
          </a:xfrm>
          <a:custGeom>
            <a:avLst/>
            <a:gdLst/>
            <a:ahLst/>
            <a:cxnLst/>
            <a:rect l="l" t="t" r="r" b="b"/>
            <a:pathLst>
              <a:path w="1295400" h="838200">
                <a:moveTo>
                  <a:pt x="0" y="0"/>
                </a:moveTo>
                <a:lnTo>
                  <a:pt x="1295400" y="838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90600" y="5105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21" y="5034"/>
                </a:lnTo>
                <a:lnTo>
                  <a:pt x="106724" y="19372"/>
                </a:lnTo>
                <a:lnTo>
                  <a:pt x="71353" y="41867"/>
                </a:lnTo>
                <a:lnTo>
                  <a:pt x="41851" y="71374"/>
                </a:lnTo>
                <a:lnTo>
                  <a:pt x="19363" y="106746"/>
                </a:lnTo>
                <a:lnTo>
                  <a:pt x="5031" y="146837"/>
                </a:lnTo>
                <a:lnTo>
                  <a:pt x="0" y="190500"/>
                </a:lnTo>
                <a:lnTo>
                  <a:pt x="5031" y="234162"/>
                </a:lnTo>
                <a:lnTo>
                  <a:pt x="19363" y="274253"/>
                </a:lnTo>
                <a:lnTo>
                  <a:pt x="41851" y="309625"/>
                </a:lnTo>
                <a:lnTo>
                  <a:pt x="71353" y="339132"/>
                </a:lnTo>
                <a:lnTo>
                  <a:pt x="106724" y="361627"/>
                </a:lnTo>
                <a:lnTo>
                  <a:pt x="146821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90600" y="5105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21" y="375965"/>
                </a:lnTo>
                <a:lnTo>
                  <a:pt x="106724" y="361627"/>
                </a:lnTo>
                <a:lnTo>
                  <a:pt x="71353" y="339132"/>
                </a:lnTo>
                <a:lnTo>
                  <a:pt x="41851" y="309625"/>
                </a:lnTo>
                <a:lnTo>
                  <a:pt x="19363" y="274253"/>
                </a:lnTo>
                <a:lnTo>
                  <a:pt x="5031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81200" y="5105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81200" y="5105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95400" y="47244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22860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28800" y="4648200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0" y="0"/>
                </a:moveTo>
                <a:lnTo>
                  <a:pt x="304800" y="457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48000" y="5181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48000" y="5181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52800" y="48006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22860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136394" y="5042992"/>
            <a:ext cx="1123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i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34340" y="886713"/>
            <a:ext cx="8281670" cy="287147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11785" marR="30480" indent="-274320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12420" algn="l"/>
              </a:tabLst>
            </a:pPr>
            <a:r>
              <a:rPr sz="2600" spc="-10" dirty="0">
                <a:latin typeface="Constantia"/>
                <a:cs typeface="Constantia"/>
              </a:rPr>
              <a:t>Number </a:t>
            </a:r>
            <a:r>
              <a:rPr sz="2600" spc="-5" dirty="0">
                <a:latin typeface="Constantia"/>
                <a:cs typeface="Constantia"/>
              </a:rPr>
              <a:t>the nodes using the numbering </a:t>
            </a:r>
            <a:r>
              <a:rPr sz="2600" dirty="0">
                <a:latin typeface="Constantia"/>
                <a:cs typeface="Constantia"/>
              </a:rPr>
              <a:t>scheme </a:t>
            </a:r>
            <a:r>
              <a:rPr sz="2600" spc="-10" dirty="0">
                <a:latin typeface="Constantia"/>
                <a:cs typeface="Constantia"/>
              </a:rPr>
              <a:t>for </a:t>
            </a:r>
            <a:r>
              <a:rPr sz="2600" dirty="0">
                <a:latin typeface="Constantia"/>
                <a:cs typeface="Constantia"/>
              </a:rPr>
              <a:t>a  full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binary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tree.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node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that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numbered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spc="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stored </a:t>
            </a:r>
            <a:r>
              <a:rPr sz="2600" spc="-5" dirty="0">
                <a:latin typeface="Constantia"/>
                <a:cs typeface="Constantia"/>
              </a:rPr>
              <a:t>in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 tree[i].</a:t>
            </a:r>
            <a:endParaRPr sz="2600">
              <a:latin typeface="Constantia"/>
              <a:cs typeface="Constantia"/>
            </a:endParaRPr>
          </a:p>
          <a:p>
            <a:pPr marL="45085" algn="ctr">
              <a:lnSpc>
                <a:spcPct val="100000"/>
              </a:lnSpc>
              <a:spcBef>
                <a:spcPts val="1140"/>
              </a:spcBef>
            </a:pPr>
            <a:r>
              <a:rPr sz="3600" baseline="-27777" dirty="0">
                <a:latin typeface="Constantia"/>
                <a:cs typeface="Constantia"/>
              </a:rPr>
              <a:t>a</a:t>
            </a:r>
            <a:r>
              <a:rPr sz="3600" spc="60" baseline="-27777" dirty="0"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1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R="360680" algn="ctr">
              <a:lnSpc>
                <a:spcPts val="2640"/>
              </a:lnSpc>
              <a:spcBef>
                <a:spcPts val="5"/>
              </a:spcBef>
              <a:tabLst>
                <a:tab pos="3581400" algn="l"/>
              </a:tabLst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2	3</a:t>
            </a:r>
            <a:endParaRPr sz="2400">
              <a:latin typeface="Constantia"/>
              <a:cs typeface="Constantia"/>
            </a:endParaRPr>
          </a:p>
          <a:p>
            <a:pPr marR="358775" algn="ctr">
              <a:lnSpc>
                <a:spcPts val="2640"/>
              </a:lnSpc>
              <a:tabLst>
                <a:tab pos="3276600" algn="l"/>
              </a:tabLst>
            </a:pPr>
            <a:r>
              <a:rPr sz="2400" dirty="0">
                <a:latin typeface="Constantia"/>
                <a:cs typeface="Constantia"/>
              </a:rPr>
              <a:t>b	c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45844" y="4128896"/>
            <a:ext cx="57975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465">
              <a:lnSpc>
                <a:spcPts val="234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4</a:t>
            </a:r>
            <a:endParaRPr sz="2400">
              <a:latin typeface="Constantia"/>
              <a:cs typeface="Constantia"/>
            </a:endParaRPr>
          </a:p>
          <a:p>
            <a:pPr marL="393065">
              <a:lnSpc>
                <a:spcPts val="2340"/>
              </a:lnSpc>
            </a:pPr>
            <a:r>
              <a:rPr sz="2400" dirty="0">
                <a:latin typeface="Constantia"/>
                <a:cs typeface="Constantia"/>
              </a:rPr>
              <a:t>d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h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660775" y="4128896"/>
            <a:ext cx="323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ts val="264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640"/>
              </a:lnSpc>
            </a:pPr>
            <a:r>
              <a:rPr sz="2400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185028" y="4128896"/>
            <a:ext cx="34861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4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6</a:t>
            </a:r>
            <a:endParaRPr sz="2400">
              <a:latin typeface="Constantia"/>
              <a:cs typeface="Constantia"/>
            </a:endParaRPr>
          </a:p>
          <a:p>
            <a:pPr marL="241300">
              <a:lnSpc>
                <a:spcPts val="2340"/>
              </a:lnSpc>
            </a:pPr>
            <a:r>
              <a:rPr sz="2400" dirty="0">
                <a:latin typeface="Constantia"/>
                <a:cs typeface="Constantia"/>
              </a:rPr>
              <a:t>f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709409" y="4128896"/>
            <a:ext cx="3257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ts val="264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7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640"/>
              </a:lnSpc>
            </a:pPr>
            <a:r>
              <a:rPr sz="2400" dirty="0">
                <a:latin typeface="Constantia"/>
                <a:cs typeface="Constantia"/>
              </a:rPr>
              <a:t>g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17244" y="4738496"/>
            <a:ext cx="189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8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364994" y="4814696"/>
            <a:ext cx="9448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3340" algn="r">
              <a:lnSpc>
                <a:spcPts val="2640"/>
              </a:lnSpc>
              <a:spcBef>
                <a:spcPts val="100"/>
              </a:spcBef>
              <a:tabLst>
                <a:tab pos="609600" algn="l"/>
              </a:tabLst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9	10</a:t>
            </a:r>
            <a:endParaRPr sz="2400">
              <a:latin typeface="Constantia"/>
              <a:cs typeface="Constantia"/>
            </a:endParaRPr>
          </a:p>
          <a:p>
            <a:pPr marR="5080" algn="r">
              <a:lnSpc>
                <a:spcPts val="2640"/>
              </a:lnSpc>
            </a:pPr>
            <a:r>
              <a:rPr sz="2400" dirty="0">
                <a:latin typeface="Constantia"/>
                <a:cs typeface="Constantia"/>
              </a:rPr>
              <a:t>j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6188" y="99060"/>
            <a:ext cx="4632960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93764" y="99060"/>
            <a:ext cx="473963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45257" y="165608"/>
            <a:ext cx="4253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Example Deletion </a:t>
            </a:r>
            <a:r>
              <a:rPr sz="2400" b="1" spc="-15" dirty="0">
                <a:latin typeface="Calibri"/>
                <a:cs typeface="Calibri"/>
              </a:rPr>
              <a:t>(Internal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Node)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6225" y="1798701"/>
            <a:ext cx="8667750" cy="22574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93641" y="2631135"/>
            <a:ext cx="1682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5667" y="1869440"/>
            <a:ext cx="306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latin typeface="Constantia"/>
                <a:cs typeface="Constantia"/>
              </a:rPr>
              <a:t>25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35728" y="2631135"/>
            <a:ext cx="3397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9750" y="2631135"/>
            <a:ext cx="1682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51521" y="1869440"/>
            <a:ext cx="306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latin typeface="Constantia"/>
                <a:cs typeface="Constantia"/>
              </a:rPr>
              <a:t>25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31963" y="2631135"/>
            <a:ext cx="3397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81902" y="3546094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14131" y="3546094"/>
            <a:ext cx="313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5940" y="1083305"/>
            <a:ext cx="2451735" cy="486600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4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onstantia"/>
                <a:cs typeface="Constantia"/>
              </a:rPr>
              <a:t>Delete </a:t>
            </a:r>
            <a:r>
              <a:rPr sz="3200" dirty="0">
                <a:latin typeface="Constantia"/>
                <a:cs typeface="Constantia"/>
              </a:rPr>
              <a:t>( 10</a:t>
            </a:r>
            <a:r>
              <a:rPr sz="3200" spc="-16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)</a:t>
            </a:r>
            <a:endParaRPr sz="3200">
              <a:latin typeface="Constantia"/>
              <a:cs typeface="Constantia"/>
            </a:endParaRPr>
          </a:p>
          <a:p>
            <a:pPr marR="544195" algn="ctr">
              <a:lnSpc>
                <a:spcPct val="100000"/>
              </a:lnSpc>
              <a:spcBef>
                <a:spcPts val="1005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R="495934" algn="ctr">
              <a:lnSpc>
                <a:spcPct val="100000"/>
              </a:lnSpc>
              <a:tabLst>
                <a:tab pos="941705" algn="l"/>
              </a:tabLst>
            </a:pPr>
            <a:r>
              <a:rPr sz="2400" b="1" dirty="0">
                <a:latin typeface="Constantia"/>
                <a:cs typeface="Constantia"/>
              </a:rPr>
              <a:t>5	</a:t>
            </a:r>
            <a:r>
              <a:rPr sz="2400" b="1" spc="-5" dirty="0"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7465">
              <a:lnSpc>
                <a:spcPct val="100000"/>
              </a:lnSpc>
              <a:spcBef>
                <a:spcPts val="1560"/>
              </a:spcBef>
              <a:tabLst>
                <a:tab pos="921385" algn="l"/>
                <a:tab pos="1869439" algn="l"/>
              </a:tabLst>
            </a:pPr>
            <a:r>
              <a:rPr sz="2400" b="1" dirty="0">
                <a:latin typeface="Constantia"/>
                <a:cs typeface="Constantia"/>
              </a:rPr>
              <a:t>2	</a:t>
            </a:r>
            <a:r>
              <a:rPr sz="2400" b="1" spc="-20" dirty="0">
                <a:latin typeface="Constantia"/>
                <a:cs typeface="Constantia"/>
              </a:rPr>
              <a:t>25	</a:t>
            </a: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84150" marR="337820" indent="-6350" algn="ctr">
              <a:lnSpc>
                <a:spcPct val="100000"/>
              </a:lnSpc>
              <a:spcBef>
                <a:spcPts val="1565"/>
              </a:spcBef>
            </a:pPr>
            <a:r>
              <a:rPr sz="2400" b="1" spc="-5" dirty="0">
                <a:latin typeface="Constantia"/>
                <a:cs typeface="Constantia"/>
              </a:rPr>
              <a:t>Replacing 10  with</a:t>
            </a:r>
            <a:r>
              <a:rPr sz="2400" b="1" spc="-135" dirty="0"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smallest  </a:t>
            </a:r>
            <a:r>
              <a:rPr sz="2400" b="1" spc="-5" dirty="0">
                <a:latin typeface="Constantia"/>
                <a:cs typeface="Constantia"/>
              </a:rPr>
              <a:t>value </a:t>
            </a:r>
            <a:r>
              <a:rPr sz="2400" b="1" dirty="0">
                <a:latin typeface="Constantia"/>
                <a:cs typeface="Constantia"/>
              </a:rPr>
              <a:t>in</a:t>
            </a:r>
            <a:r>
              <a:rPr sz="2400" b="1" spc="-235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right  subtree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85794" y="3546094"/>
            <a:ext cx="214566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6619" algn="l"/>
                <a:tab pos="1844675" algn="l"/>
              </a:tabLst>
            </a:pPr>
            <a:r>
              <a:rPr sz="2400" b="1" dirty="0">
                <a:latin typeface="Constantia"/>
                <a:cs typeface="Constantia"/>
              </a:rPr>
              <a:t>2	</a:t>
            </a:r>
            <a:r>
              <a:rPr sz="2400" b="1" spc="-40" dirty="0">
                <a:solidFill>
                  <a:srgbClr val="FF3300"/>
                </a:solidFill>
                <a:latin typeface="Constantia"/>
                <a:cs typeface="Constantia"/>
              </a:rPr>
              <a:t>2</a:t>
            </a: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5	</a:t>
            </a: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08585">
              <a:lnSpc>
                <a:spcPct val="100000"/>
              </a:lnSpc>
              <a:spcBef>
                <a:spcPts val="1560"/>
              </a:spcBef>
            </a:pPr>
            <a:r>
              <a:rPr sz="2400" b="1" dirty="0">
                <a:latin typeface="Constantia"/>
                <a:cs typeface="Constantia"/>
              </a:rPr>
              <a:t>Deleting</a:t>
            </a:r>
            <a:r>
              <a:rPr sz="2400" b="1" spc="-3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leaf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44969" y="4460875"/>
            <a:ext cx="20567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onstantia"/>
                <a:cs typeface="Constantia"/>
              </a:rPr>
              <a:t>Resulting</a:t>
            </a:r>
            <a:r>
              <a:rPr sz="2400" b="1" spc="-70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tree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67485"/>
            <a:ext cx="68510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dirty="0">
                <a:solidFill>
                  <a:srgbClr val="04607A"/>
                </a:solidFill>
                <a:latin typeface="Calibri"/>
                <a:cs typeface="Calibri"/>
              </a:rPr>
              <a:t>Binary </a:t>
            </a:r>
            <a:r>
              <a:rPr sz="5400" b="0" spc="-20" dirty="0">
                <a:solidFill>
                  <a:srgbClr val="04607A"/>
                </a:solidFill>
                <a:latin typeface="Calibri"/>
                <a:cs typeface="Calibri"/>
              </a:rPr>
              <a:t>Search</a:t>
            </a:r>
            <a:r>
              <a:rPr sz="5400" b="0" spc="-3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15" dirty="0">
                <a:solidFill>
                  <a:srgbClr val="04607A"/>
                </a:solidFill>
                <a:latin typeface="Calibri"/>
                <a:cs typeface="Calibri"/>
              </a:rPr>
              <a:t>Properties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42324"/>
            <a:ext cx="6610984" cy="347345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94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onstantia"/>
                <a:cs typeface="Constantia"/>
              </a:rPr>
              <a:t>Time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-16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search</a:t>
            </a:r>
            <a:endParaRPr sz="3200">
              <a:latin typeface="Constantia"/>
              <a:cs typeface="Constantia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lr>
                <a:srgbClr val="0E6EC5"/>
              </a:buClr>
              <a:buSzPct val="83928"/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onstantia"/>
                <a:cs typeface="Constantia"/>
              </a:rPr>
              <a:t>Proportional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10" dirty="0">
                <a:latin typeface="Constantia"/>
                <a:cs typeface="Constantia"/>
              </a:rPr>
              <a:t>height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-17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tree</a:t>
            </a:r>
            <a:endParaRPr sz="2800">
              <a:latin typeface="Constantia"/>
              <a:cs typeface="Constantia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lr>
                <a:srgbClr val="0E6EC5"/>
              </a:buClr>
              <a:buSzPct val="83928"/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onstantia"/>
                <a:cs typeface="Constantia"/>
              </a:rPr>
              <a:t>Balanced </a:t>
            </a:r>
            <a:r>
              <a:rPr sz="2800" dirty="0">
                <a:latin typeface="Constantia"/>
                <a:cs typeface="Constantia"/>
              </a:rPr>
              <a:t>binary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tree</a:t>
            </a:r>
            <a:endParaRPr sz="2800">
              <a:latin typeface="Constantia"/>
              <a:cs typeface="Constantia"/>
            </a:endParaRPr>
          </a:p>
          <a:p>
            <a:pPr marL="1155700" lvl="2" indent="-229235">
              <a:lnSpc>
                <a:spcPct val="100000"/>
              </a:lnSpc>
              <a:spcBef>
                <a:spcPts val="610"/>
              </a:spcBef>
              <a:buClr>
                <a:srgbClr val="009DD9"/>
              </a:buClr>
              <a:buSzPct val="68750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400" spc="-5" dirty="0">
                <a:latin typeface="Constantia"/>
                <a:cs typeface="Constantia"/>
              </a:rPr>
              <a:t>O( log(n) </a:t>
            </a:r>
            <a:r>
              <a:rPr sz="2400" dirty="0">
                <a:latin typeface="Constantia"/>
                <a:cs typeface="Constantia"/>
              </a:rPr>
              <a:t>)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time</a:t>
            </a:r>
            <a:endParaRPr sz="2400">
              <a:latin typeface="Constantia"/>
              <a:cs typeface="Constantia"/>
            </a:endParaRPr>
          </a:p>
          <a:p>
            <a:pPr marL="756285" lvl="1" indent="-287020">
              <a:lnSpc>
                <a:spcPct val="100000"/>
              </a:lnSpc>
              <a:spcBef>
                <a:spcPts val="640"/>
              </a:spcBef>
              <a:buClr>
                <a:srgbClr val="0E6EC5"/>
              </a:buClr>
              <a:buSzPct val="83928"/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onstantia"/>
                <a:cs typeface="Constantia"/>
              </a:rPr>
              <a:t>Degenerate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tree</a:t>
            </a:r>
            <a:endParaRPr sz="2800">
              <a:latin typeface="Constantia"/>
              <a:cs typeface="Constantia"/>
            </a:endParaRPr>
          </a:p>
          <a:p>
            <a:pPr marL="1155700" lvl="2" indent="-229235">
              <a:lnSpc>
                <a:spcPct val="100000"/>
              </a:lnSpc>
              <a:spcBef>
                <a:spcPts val="605"/>
              </a:spcBef>
              <a:buClr>
                <a:srgbClr val="009DD9"/>
              </a:buClr>
              <a:buSzPct val="68750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400" spc="-5" dirty="0">
                <a:latin typeface="Constantia"/>
                <a:cs typeface="Constantia"/>
              </a:rPr>
              <a:t>O( </a:t>
            </a:r>
            <a:r>
              <a:rPr sz="2400" dirty="0">
                <a:latin typeface="Constantia"/>
                <a:cs typeface="Constantia"/>
              </a:rPr>
              <a:t>n )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time</a:t>
            </a:r>
            <a:endParaRPr sz="2400">
              <a:latin typeface="Constantia"/>
              <a:cs typeface="Constantia"/>
            </a:endParaRPr>
          </a:p>
          <a:p>
            <a:pPr marL="1155700" lvl="2" indent="-229235">
              <a:lnSpc>
                <a:spcPct val="100000"/>
              </a:lnSpc>
              <a:spcBef>
                <a:spcPts val="575"/>
              </a:spcBef>
              <a:buClr>
                <a:srgbClr val="009DD9"/>
              </a:buClr>
              <a:buSzPct val="68750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400" spc="-15" dirty="0">
                <a:latin typeface="Constantia"/>
                <a:cs typeface="Constantia"/>
              </a:rPr>
              <a:t>Like </a:t>
            </a:r>
            <a:r>
              <a:rPr sz="2400" spc="-10" dirty="0">
                <a:latin typeface="Constantia"/>
                <a:cs typeface="Constantia"/>
              </a:rPr>
              <a:t>searching linked </a:t>
            </a:r>
            <a:r>
              <a:rPr sz="2400" dirty="0">
                <a:latin typeface="Constantia"/>
                <a:cs typeface="Constantia"/>
              </a:rPr>
              <a:t>list / </a:t>
            </a:r>
            <a:r>
              <a:rPr sz="2400" spc="-10" dirty="0">
                <a:latin typeface="Constantia"/>
                <a:cs typeface="Constantia"/>
              </a:rPr>
              <a:t>unsorted</a:t>
            </a:r>
            <a:r>
              <a:rPr sz="2400" spc="-24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array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67485"/>
            <a:ext cx="24295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85" dirty="0">
                <a:solidFill>
                  <a:srgbClr val="04607A"/>
                </a:solidFill>
                <a:latin typeface="Calibri"/>
                <a:cs typeface="Calibri"/>
              </a:rPr>
              <a:t>AVL</a:t>
            </a:r>
            <a:r>
              <a:rPr sz="5400" b="0" spc="-7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10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75127"/>
            <a:ext cx="7523480" cy="27705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39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75" dirty="0">
                <a:latin typeface="Constantia"/>
                <a:cs typeface="Constantia"/>
              </a:rPr>
              <a:t>AVL </a:t>
            </a:r>
            <a:r>
              <a:rPr sz="2400" spc="-10" dirty="0">
                <a:latin typeface="Constantia"/>
                <a:cs typeface="Constantia"/>
              </a:rPr>
              <a:t>trees </a:t>
            </a:r>
            <a:r>
              <a:rPr sz="2400" spc="-15" dirty="0">
                <a:latin typeface="Constantia"/>
                <a:cs typeface="Constantia"/>
              </a:rPr>
              <a:t>are </a:t>
            </a:r>
            <a:r>
              <a:rPr sz="2400" spc="-10" dirty="0">
                <a:latin typeface="Constantia"/>
                <a:cs typeface="Constantia"/>
              </a:rPr>
              <a:t>height-balanced </a:t>
            </a:r>
            <a:r>
              <a:rPr sz="2400" dirty="0">
                <a:latin typeface="Constantia"/>
                <a:cs typeface="Constantia"/>
              </a:rPr>
              <a:t>binary </a:t>
            </a:r>
            <a:r>
              <a:rPr sz="2400" spc="-10" dirty="0">
                <a:latin typeface="Constantia"/>
                <a:cs typeface="Constantia"/>
              </a:rPr>
              <a:t>search</a:t>
            </a:r>
            <a:r>
              <a:rPr sz="2400" spc="-2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trees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9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15" dirty="0">
                <a:latin typeface="Constantia"/>
                <a:cs typeface="Constantia"/>
              </a:rPr>
              <a:t>Balance </a:t>
            </a:r>
            <a:r>
              <a:rPr sz="2400" spc="-10" dirty="0">
                <a:latin typeface="Constantia"/>
                <a:cs typeface="Constantia"/>
              </a:rPr>
              <a:t>factor </a:t>
            </a:r>
            <a:r>
              <a:rPr sz="2400" dirty="0">
                <a:latin typeface="Constantia"/>
                <a:cs typeface="Constantia"/>
              </a:rPr>
              <a:t>of a</a:t>
            </a:r>
            <a:r>
              <a:rPr sz="2400" spc="-2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node=</a:t>
            </a:r>
            <a:endParaRPr sz="24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285"/>
              </a:spcBef>
            </a:pPr>
            <a:r>
              <a:rPr sz="2400" spc="-5" dirty="0">
                <a:latin typeface="Constantia"/>
                <a:cs typeface="Constantia"/>
              </a:rPr>
              <a:t>height(left </a:t>
            </a:r>
            <a:r>
              <a:rPr sz="2400" dirty="0">
                <a:latin typeface="Constantia"/>
                <a:cs typeface="Constantia"/>
              </a:rPr>
              <a:t>sub </a:t>
            </a:r>
            <a:r>
              <a:rPr sz="2400" spc="-10" dirty="0">
                <a:latin typeface="Constantia"/>
                <a:cs typeface="Constantia"/>
              </a:rPr>
              <a:t>tree) </a:t>
            </a:r>
            <a:r>
              <a:rPr sz="2400" dirty="0">
                <a:latin typeface="Constantia"/>
                <a:cs typeface="Constantia"/>
              </a:rPr>
              <a:t>- </a:t>
            </a:r>
            <a:r>
              <a:rPr sz="2400" spc="-5" dirty="0">
                <a:latin typeface="Constantia"/>
                <a:cs typeface="Constantia"/>
              </a:rPr>
              <a:t>height(right </a:t>
            </a:r>
            <a:r>
              <a:rPr sz="2400" dirty="0">
                <a:latin typeface="Constantia"/>
                <a:cs typeface="Constantia"/>
              </a:rPr>
              <a:t>sub</a:t>
            </a:r>
            <a:r>
              <a:rPr sz="2400" spc="-4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tree)</a:t>
            </a:r>
            <a:endParaRPr sz="2400">
              <a:latin typeface="Constantia"/>
              <a:cs typeface="Constantia"/>
            </a:endParaRPr>
          </a:p>
          <a:p>
            <a:pPr marL="287020" marR="5080" indent="-287020" algn="r">
              <a:lnSpc>
                <a:spcPct val="100000"/>
              </a:lnSpc>
              <a:spcBef>
                <a:spcPts val="29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An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75" dirty="0">
                <a:latin typeface="Constantia"/>
                <a:cs typeface="Constantia"/>
              </a:rPr>
              <a:t>AVL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has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balance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factor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calculated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every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node</a:t>
            </a:r>
            <a:endParaRPr sz="2400">
              <a:latin typeface="Constantia"/>
              <a:cs typeface="Constantia"/>
            </a:endParaRPr>
          </a:p>
          <a:p>
            <a:pPr marL="247015" marR="69850" lvl="1" indent="-247015" algn="r">
              <a:lnSpc>
                <a:spcPts val="2735"/>
              </a:lnSpc>
              <a:spcBef>
                <a:spcPts val="290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247015" algn="l"/>
              </a:tabLst>
            </a:pPr>
            <a:r>
              <a:rPr sz="2400" spc="-30" dirty="0">
                <a:latin typeface="Constantia"/>
                <a:cs typeface="Constantia"/>
              </a:rPr>
              <a:t>For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every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node,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heights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left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and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right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sub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can</a:t>
            </a:r>
            <a:endParaRPr sz="2400">
              <a:latin typeface="Constantia"/>
              <a:cs typeface="Constantia"/>
            </a:endParaRPr>
          </a:p>
          <a:p>
            <a:pPr marL="652780">
              <a:lnSpc>
                <a:spcPts val="2735"/>
              </a:lnSpc>
            </a:pPr>
            <a:r>
              <a:rPr sz="2400" spc="-5" dirty="0">
                <a:latin typeface="Constantia"/>
                <a:cs typeface="Constantia"/>
              </a:rPr>
              <a:t>differ </a:t>
            </a:r>
            <a:r>
              <a:rPr sz="2400" spc="-15" dirty="0">
                <a:latin typeface="Constantia"/>
                <a:cs typeface="Constantia"/>
              </a:rPr>
              <a:t>by </a:t>
            </a:r>
            <a:r>
              <a:rPr sz="2400" spc="-5" dirty="0">
                <a:latin typeface="Constantia"/>
                <a:cs typeface="Constantia"/>
              </a:rPr>
              <a:t>no </a:t>
            </a:r>
            <a:r>
              <a:rPr sz="2400" spc="-15" dirty="0">
                <a:latin typeface="Constantia"/>
                <a:cs typeface="Constantia"/>
              </a:rPr>
              <a:t>more </a:t>
            </a:r>
            <a:r>
              <a:rPr sz="2400" spc="-5" dirty="0">
                <a:latin typeface="Constantia"/>
                <a:cs typeface="Constantia"/>
              </a:rPr>
              <a:t>than</a:t>
            </a:r>
            <a:r>
              <a:rPr sz="2400" spc="-3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1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8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15" dirty="0">
                <a:latin typeface="Constantia"/>
                <a:cs typeface="Constantia"/>
              </a:rPr>
              <a:t>Store </a:t>
            </a:r>
            <a:r>
              <a:rPr sz="2400" spc="-10" dirty="0">
                <a:latin typeface="Constantia"/>
                <a:cs typeface="Constantia"/>
              </a:rPr>
              <a:t>current </a:t>
            </a:r>
            <a:r>
              <a:rPr sz="2400" spc="-5" dirty="0">
                <a:latin typeface="Constantia"/>
                <a:cs typeface="Constantia"/>
              </a:rPr>
              <a:t>heights in </a:t>
            </a:r>
            <a:r>
              <a:rPr sz="2400" dirty="0">
                <a:latin typeface="Constantia"/>
                <a:cs typeface="Constantia"/>
              </a:rPr>
              <a:t>each</a:t>
            </a:r>
            <a:r>
              <a:rPr sz="2400" spc="-3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node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225107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AVL</a:t>
            </a:r>
            <a:r>
              <a:rPr sz="5000" b="0" spc="-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947494"/>
            <a:ext cx="7846695" cy="2166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 binary </a:t>
            </a:r>
            <a:r>
              <a:rPr sz="2600" spc="-10" dirty="0">
                <a:latin typeface="Constantia"/>
                <a:cs typeface="Constantia"/>
              </a:rPr>
              <a:t>tree </a:t>
            </a: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5" dirty="0">
                <a:latin typeface="Constantia"/>
                <a:cs typeface="Constantia"/>
              </a:rPr>
              <a:t>which the </a:t>
            </a:r>
            <a:r>
              <a:rPr sz="2600" spc="-15" dirty="0">
                <a:latin typeface="Constantia"/>
                <a:cs typeface="Constantia"/>
              </a:rPr>
              <a:t>difference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height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the  </a:t>
            </a:r>
            <a:r>
              <a:rPr sz="2600" spc="-10" dirty="0">
                <a:latin typeface="Constantia"/>
                <a:cs typeface="Constantia"/>
              </a:rPr>
              <a:t>right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left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subtree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15" dirty="0">
                <a:latin typeface="Constantia"/>
                <a:cs typeface="Constantia"/>
              </a:rPr>
              <a:t> any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node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less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than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equal 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dirty="0">
                <a:latin typeface="Constantia"/>
                <a:cs typeface="Constantia"/>
              </a:rPr>
              <a:t>1 </a:t>
            </a:r>
            <a:r>
              <a:rPr sz="2600" spc="-10" dirty="0">
                <a:latin typeface="Constantia"/>
                <a:cs typeface="Constantia"/>
              </a:rPr>
              <a:t>is </a:t>
            </a:r>
            <a:r>
              <a:rPr sz="2600" spc="-15" dirty="0">
                <a:latin typeface="Constantia"/>
                <a:cs typeface="Constantia"/>
              </a:rPr>
              <a:t>known </a:t>
            </a:r>
            <a:r>
              <a:rPr sz="2600" dirty="0">
                <a:latin typeface="Constantia"/>
                <a:cs typeface="Constantia"/>
              </a:rPr>
              <a:t>as </a:t>
            </a:r>
            <a:r>
              <a:rPr sz="2600" spc="-80" dirty="0">
                <a:latin typeface="Constantia"/>
                <a:cs typeface="Constantia"/>
              </a:rPr>
              <a:t>AVL</a:t>
            </a:r>
            <a:r>
              <a:rPr sz="2600" spc="-409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Tree.</a:t>
            </a:r>
            <a:endParaRPr sz="2600">
              <a:latin typeface="Constantia"/>
              <a:cs typeface="Constantia"/>
            </a:endParaRPr>
          </a:p>
          <a:p>
            <a:pPr marL="286385" marR="1040130" indent="-274320">
              <a:lnSpc>
                <a:spcPts val="3750"/>
              </a:lnSpc>
              <a:spcBef>
                <a:spcPts val="2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Height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left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subtree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height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right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subtree  can </a:t>
            </a:r>
            <a:r>
              <a:rPr sz="2600" dirty="0">
                <a:latin typeface="Constantia"/>
                <a:cs typeface="Constantia"/>
              </a:rPr>
              <a:t>be either</a:t>
            </a:r>
            <a:r>
              <a:rPr sz="2600" spc="-2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-1,0,1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684352"/>
            <a:ext cx="225234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AVL</a:t>
            </a:r>
            <a:r>
              <a:rPr sz="5000" b="0" spc="-8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02176" y="1571625"/>
            <a:ext cx="513080" cy="500380"/>
          </a:xfrm>
          <a:custGeom>
            <a:avLst/>
            <a:gdLst/>
            <a:ahLst/>
            <a:cxnLst/>
            <a:rect l="l" t="t" r="r" b="b"/>
            <a:pathLst>
              <a:path w="513079" h="500380">
                <a:moveTo>
                  <a:pt x="0" y="250062"/>
                </a:moveTo>
                <a:lnTo>
                  <a:pt x="4127" y="205095"/>
                </a:lnTo>
                <a:lnTo>
                  <a:pt x="16026" y="162779"/>
                </a:lnTo>
                <a:lnTo>
                  <a:pt x="34976" y="123820"/>
                </a:lnTo>
                <a:lnTo>
                  <a:pt x="60254" y="88921"/>
                </a:lnTo>
                <a:lnTo>
                  <a:pt x="91138" y="58788"/>
                </a:lnTo>
                <a:lnTo>
                  <a:pt x="126905" y="34125"/>
                </a:lnTo>
                <a:lnTo>
                  <a:pt x="166834" y="15636"/>
                </a:lnTo>
                <a:lnTo>
                  <a:pt x="210201" y="4026"/>
                </a:lnTo>
                <a:lnTo>
                  <a:pt x="256286" y="0"/>
                </a:lnTo>
                <a:lnTo>
                  <a:pt x="302374" y="4026"/>
                </a:lnTo>
                <a:lnTo>
                  <a:pt x="345753" y="15636"/>
                </a:lnTo>
                <a:lnTo>
                  <a:pt x="385699" y="34125"/>
                </a:lnTo>
                <a:lnTo>
                  <a:pt x="421486" y="58788"/>
                </a:lnTo>
                <a:lnTo>
                  <a:pt x="452391" y="88921"/>
                </a:lnTo>
                <a:lnTo>
                  <a:pt x="477689" y="123820"/>
                </a:lnTo>
                <a:lnTo>
                  <a:pt x="496656" y="162779"/>
                </a:lnTo>
                <a:lnTo>
                  <a:pt x="508567" y="205095"/>
                </a:lnTo>
                <a:lnTo>
                  <a:pt x="512699" y="250062"/>
                </a:lnTo>
                <a:lnTo>
                  <a:pt x="508567" y="294992"/>
                </a:lnTo>
                <a:lnTo>
                  <a:pt x="496656" y="337279"/>
                </a:lnTo>
                <a:lnTo>
                  <a:pt x="477689" y="376216"/>
                </a:lnTo>
                <a:lnTo>
                  <a:pt x="452391" y="411098"/>
                </a:lnTo>
                <a:lnTo>
                  <a:pt x="421486" y="441221"/>
                </a:lnTo>
                <a:lnTo>
                  <a:pt x="385699" y="465878"/>
                </a:lnTo>
                <a:lnTo>
                  <a:pt x="345753" y="484363"/>
                </a:lnTo>
                <a:lnTo>
                  <a:pt x="302374" y="495972"/>
                </a:lnTo>
                <a:lnTo>
                  <a:pt x="256286" y="499999"/>
                </a:lnTo>
                <a:lnTo>
                  <a:pt x="210201" y="495972"/>
                </a:lnTo>
                <a:lnTo>
                  <a:pt x="166834" y="484363"/>
                </a:lnTo>
                <a:lnTo>
                  <a:pt x="126905" y="465878"/>
                </a:lnTo>
                <a:lnTo>
                  <a:pt x="91138" y="441221"/>
                </a:lnTo>
                <a:lnTo>
                  <a:pt x="60254" y="411099"/>
                </a:lnTo>
                <a:lnTo>
                  <a:pt x="34976" y="376216"/>
                </a:lnTo>
                <a:lnTo>
                  <a:pt x="16026" y="337279"/>
                </a:lnTo>
                <a:lnTo>
                  <a:pt x="4127" y="294992"/>
                </a:lnTo>
                <a:lnTo>
                  <a:pt x="0" y="25006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0625" y="2571750"/>
            <a:ext cx="500380" cy="522605"/>
          </a:xfrm>
          <a:custGeom>
            <a:avLst/>
            <a:gdLst/>
            <a:ahLst/>
            <a:cxnLst/>
            <a:rect l="l" t="t" r="r" b="b"/>
            <a:pathLst>
              <a:path w="500379" h="522605">
                <a:moveTo>
                  <a:pt x="0" y="261112"/>
                </a:moveTo>
                <a:lnTo>
                  <a:pt x="4026" y="214193"/>
                </a:lnTo>
                <a:lnTo>
                  <a:pt x="15636" y="170027"/>
                </a:lnTo>
                <a:lnTo>
                  <a:pt x="34125" y="129351"/>
                </a:lnTo>
                <a:lnTo>
                  <a:pt x="58788" y="92906"/>
                </a:lnTo>
                <a:lnTo>
                  <a:pt x="88921" y="61431"/>
                </a:lnTo>
                <a:lnTo>
                  <a:pt x="123820" y="35663"/>
                </a:lnTo>
                <a:lnTo>
                  <a:pt x="162779" y="16343"/>
                </a:lnTo>
                <a:lnTo>
                  <a:pt x="205095" y="4208"/>
                </a:lnTo>
                <a:lnTo>
                  <a:pt x="250062" y="0"/>
                </a:lnTo>
                <a:lnTo>
                  <a:pt x="294997" y="4208"/>
                </a:lnTo>
                <a:lnTo>
                  <a:pt x="337295" y="16343"/>
                </a:lnTo>
                <a:lnTo>
                  <a:pt x="376249" y="35663"/>
                </a:lnTo>
                <a:lnTo>
                  <a:pt x="411151" y="61431"/>
                </a:lnTo>
                <a:lnTo>
                  <a:pt x="441295" y="92906"/>
                </a:lnTo>
                <a:lnTo>
                  <a:pt x="465972" y="129351"/>
                </a:lnTo>
                <a:lnTo>
                  <a:pt x="484474" y="170027"/>
                </a:lnTo>
                <a:lnTo>
                  <a:pt x="496095" y="214193"/>
                </a:lnTo>
                <a:lnTo>
                  <a:pt x="500125" y="261112"/>
                </a:lnTo>
                <a:lnTo>
                  <a:pt x="496095" y="308064"/>
                </a:lnTo>
                <a:lnTo>
                  <a:pt x="484474" y="352248"/>
                </a:lnTo>
                <a:lnTo>
                  <a:pt x="465972" y="392928"/>
                </a:lnTo>
                <a:lnTo>
                  <a:pt x="441295" y="429369"/>
                </a:lnTo>
                <a:lnTo>
                  <a:pt x="411151" y="460834"/>
                </a:lnTo>
                <a:lnTo>
                  <a:pt x="376249" y="486588"/>
                </a:lnTo>
                <a:lnTo>
                  <a:pt x="337295" y="505895"/>
                </a:lnTo>
                <a:lnTo>
                  <a:pt x="294997" y="518019"/>
                </a:lnTo>
                <a:lnTo>
                  <a:pt x="250062" y="522224"/>
                </a:lnTo>
                <a:lnTo>
                  <a:pt x="205095" y="518019"/>
                </a:lnTo>
                <a:lnTo>
                  <a:pt x="162779" y="505895"/>
                </a:lnTo>
                <a:lnTo>
                  <a:pt x="123820" y="486588"/>
                </a:lnTo>
                <a:lnTo>
                  <a:pt x="88921" y="460834"/>
                </a:lnTo>
                <a:lnTo>
                  <a:pt x="58788" y="429369"/>
                </a:lnTo>
                <a:lnTo>
                  <a:pt x="34125" y="392928"/>
                </a:lnTo>
                <a:lnTo>
                  <a:pt x="15636" y="352248"/>
                </a:lnTo>
                <a:lnTo>
                  <a:pt x="4026" y="308064"/>
                </a:lnTo>
                <a:lnTo>
                  <a:pt x="0" y="2611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3501" y="2000250"/>
            <a:ext cx="500380" cy="571500"/>
          </a:xfrm>
          <a:custGeom>
            <a:avLst/>
            <a:gdLst/>
            <a:ahLst/>
            <a:cxnLst/>
            <a:rect l="l" t="t" r="r" b="b"/>
            <a:pathLst>
              <a:path w="500379" h="571500">
                <a:moveTo>
                  <a:pt x="0" y="0"/>
                </a:moveTo>
                <a:lnTo>
                  <a:pt x="499999" y="5715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81375" y="2573273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300"/>
                </a:moveTo>
                <a:lnTo>
                  <a:pt x="4742" y="199063"/>
                </a:lnTo>
                <a:lnTo>
                  <a:pt x="18343" y="152269"/>
                </a:lnTo>
                <a:lnTo>
                  <a:pt x="39862" y="109921"/>
                </a:lnTo>
                <a:lnTo>
                  <a:pt x="68357" y="73025"/>
                </a:lnTo>
                <a:lnTo>
                  <a:pt x="102889" y="42581"/>
                </a:lnTo>
                <a:lnTo>
                  <a:pt x="142517" y="19593"/>
                </a:lnTo>
                <a:lnTo>
                  <a:pt x="186301" y="5065"/>
                </a:lnTo>
                <a:lnTo>
                  <a:pt x="233299" y="0"/>
                </a:lnTo>
                <a:lnTo>
                  <a:pt x="280338" y="5065"/>
                </a:lnTo>
                <a:lnTo>
                  <a:pt x="324153" y="19593"/>
                </a:lnTo>
                <a:lnTo>
                  <a:pt x="363804" y="42581"/>
                </a:lnTo>
                <a:lnTo>
                  <a:pt x="398351" y="73025"/>
                </a:lnTo>
                <a:lnTo>
                  <a:pt x="426856" y="109921"/>
                </a:lnTo>
                <a:lnTo>
                  <a:pt x="448379" y="152269"/>
                </a:lnTo>
                <a:lnTo>
                  <a:pt x="461982" y="199063"/>
                </a:lnTo>
                <a:lnTo>
                  <a:pt x="466725" y="249300"/>
                </a:lnTo>
                <a:lnTo>
                  <a:pt x="461982" y="299533"/>
                </a:lnTo>
                <a:lnTo>
                  <a:pt x="448379" y="346313"/>
                </a:lnTo>
                <a:lnTo>
                  <a:pt x="426856" y="388639"/>
                </a:lnTo>
                <a:lnTo>
                  <a:pt x="398351" y="425513"/>
                </a:lnTo>
                <a:lnTo>
                  <a:pt x="363804" y="455933"/>
                </a:lnTo>
                <a:lnTo>
                  <a:pt x="324153" y="478901"/>
                </a:lnTo>
                <a:lnTo>
                  <a:pt x="280338" y="493414"/>
                </a:lnTo>
                <a:lnTo>
                  <a:pt x="233299" y="498475"/>
                </a:lnTo>
                <a:lnTo>
                  <a:pt x="186301" y="493414"/>
                </a:lnTo>
                <a:lnTo>
                  <a:pt x="142517" y="478901"/>
                </a:lnTo>
                <a:lnTo>
                  <a:pt x="102889" y="455933"/>
                </a:lnTo>
                <a:lnTo>
                  <a:pt x="68357" y="425513"/>
                </a:lnTo>
                <a:lnTo>
                  <a:pt x="39862" y="388639"/>
                </a:lnTo>
                <a:lnTo>
                  <a:pt x="18343" y="346313"/>
                </a:lnTo>
                <a:lnTo>
                  <a:pt x="4742" y="299533"/>
                </a:lnTo>
                <a:lnTo>
                  <a:pt x="0" y="249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43248" y="2000250"/>
            <a:ext cx="643255" cy="571500"/>
          </a:xfrm>
          <a:custGeom>
            <a:avLst/>
            <a:gdLst/>
            <a:ahLst/>
            <a:cxnLst/>
            <a:rect l="l" t="t" r="r" b="b"/>
            <a:pathLst>
              <a:path w="643254" h="571500">
                <a:moveTo>
                  <a:pt x="643001" y="0"/>
                </a:moveTo>
                <a:lnTo>
                  <a:pt x="0" y="5715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19400" y="3643376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41"/>
                </a:lnTo>
                <a:lnTo>
                  <a:pt x="18343" y="152161"/>
                </a:lnTo>
                <a:lnTo>
                  <a:pt x="39862" y="109835"/>
                </a:lnTo>
                <a:lnTo>
                  <a:pt x="68357" y="72961"/>
                </a:lnTo>
                <a:lnTo>
                  <a:pt x="102889" y="42541"/>
                </a:lnTo>
                <a:lnTo>
                  <a:pt x="142517" y="19573"/>
                </a:lnTo>
                <a:lnTo>
                  <a:pt x="186301" y="5060"/>
                </a:lnTo>
                <a:lnTo>
                  <a:pt x="233299" y="0"/>
                </a:lnTo>
                <a:lnTo>
                  <a:pt x="280338" y="5060"/>
                </a:lnTo>
                <a:lnTo>
                  <a:pt x="324153" y="19573"/>
                </a:lnTo>
                <a:lnTo>
                  <a:pt x="363804" y="42541"/>
                </a:lnTo>
                <a:lnTo>
                  <a:pt x="398351" y="72961"/>
                </a:lnTo>
                <a:lnTo>
                  <a:pt x="426856" y="109835"/>
                </a:lnTo>
                <a:lnTo>
                  <a:pt x="448379" y="152161"/>
                </a:lnTo>
                <a:lnTo>
                  <a:pt x="461982" y="198941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66973" y="3728084"/>
            <a:ext cx="14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05150" y="3000375"/>
            <a:ext cx="358775" cy="643255"/>
          </a:xfrm>
          <a:custGeom>
            <a:avLst/>
            <a:gdLst/>
            <a:ahLst/>
            <a:cxnLst/>
            <a:rect l="l" t="t" r="r" b="b"/>
            <a:pathLst>
              <a:path w="358775" h="643254">
                <a:moveTo>
                  <a:pt x="358775" y="0"/>
                </a:moveTo>
                <a:lnTo>
                  <a:pt x="0" y="6430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9525" y="3643376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41"/>
                </a:lnTo>
                <a:lnTo>
                  <a:pt x="18343" y="152161"/>
                </a:lnTo>
                <a:lnTo>
                  <a:pt x="39862" y="109835"/>
                </a:lnTo>
                <a:lnTo>
                  <a:pt x="68357" y="72961"/>
                </a:lnTo>
                <a:lnTo>
                  <a:pt x="102889" y="42541"/>
                </a:lnTo>
                <a:lnTo>
                  <a:pt x="142517" y="19573"/>
                </a:lnTo>
                <a:lnTo>
                  <a:pt x="186301" y="5060"/>
                </a:lnTo>
                <a:lnTo>
                  <a:pt x="233299" y="0"/>
                </a:lnTo>
                <a:lnTo>
                  <a:pt x="280338" y="5060"/>
                </a:lnTo>
                <a:lnTo>
                  <a:pt x="324153" y="19573"/>
                </a:lnTo>
                <a:lnTo>
                  <a:pt x="363804" y="42541"/>
                </a:lnTo>
                <a:lnTo>
                  <a:pt x="398351" y="72961"/>
                </a:lnTo>
                <a:lnTo>
                  <a:pt x="426856" y="109835"/>
                </a:lnTo>
                <a:lnTo>
                  <a:pt x="448379" y="152161"/>
                </a:lnTo>
                <a:lnTo>
                  <a:pt x="461982" y="198941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48023" y="3000375"/>
            <a:ext cx="285750" cy="643255"/>
          </a:xfrm>
          <a:custGeom>
            <a:avLst/>
            <a:gdLst/>
            <a:ahLst/>
            <a:cxnLst/>
            <a:rect l="l" t="t" r="r" b="b"/>
            <a:pathLst>
              <a:path w="285750" h="643254">
                <a:moveTo>
                  <a:pt x="0" y="0"/>
                </a:moveTo>
                <a:lnTo>
                  <a:pt x="285750" y="6430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98975" y="3714750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300"/>
                </a:moveTo>
                <a:lnTo>
                  <a:pt x="4742" y="199063"/>
                </a:lnTo>
                <a:lnTo>
                  <a:pt x="18345" y="152269"/>
                </a:lnTo>
                <a:lnTo>
                  <a:pt x="39868" y="109921"/>
                </a:lnTo>
                <a:lnTo>
                  <a:pt x="68373" y="73025"/>
                </a:lnTo>
                <a:lnTo>
                  <a:pt x="102920" y="42581"/>
                </a:lnTo>
                <a:lnTo>
                  <a:pt x="142571" y="19593"/>
                </a:lnTo>
                <a:lnTo>
                  <a:pt x="186386" y="5065"/>
                </a:lnTo>
                <a:lnTo>
                  <a:pt x="233425" y="0"/>
                </a:lnTo>
                <a:lnTo>
                  <a:pt x="280423" y="5065"/>
                </a:lnTo>
                <a:lnTo>
                  <a:pt x="324207" y="19593"/>
                </a:lnTo>
                <a:lnTo>
                  <a:pt x="363835" y="42581"/>
                </a:lnTo>
                <a:lnTo>
                  <a:pt x="398367" y="73025"/>
                </a:lnTo>
                <a:lnTo>
                  <a:pt x="426862" y="109921"/>
                </a:lnTo>
                <a:lnTo>
                  <a:pt x="448381" y="152269"/>
                </a:lnTo>
                <a:lnTo>
                  <a:pt x="461982" y="199063"/>
                </a:lnTo>
                <a:lnTo>
                  <a:pt x="466725" y="249300"/>
                </a:lnTo>
                <a:lnTo>
                  <a:pt x="461982" y="299497"/>
                </a:lnTo>
                <a:lnTo>
                  <a:pt x="448381" y="346259"/>
                </a:lnTo>
                <a:lnTo>
                  <a:pt x="426862" y="388584"/>
                </a:lnTo>
                <a:lnTo>
                  <a:pt x="398367" y="425465"/>
                </a:lnTo>
                <a:lnTo>
                  <a:pt x="363835" y="455900"/>
                </a:lnTo>
                <a:lnTo>
                  <a:pt x="324207" y="478883"/>
                </a:lnTo>
                <a:lnTo>
                  <a:pt x="280423" y="493409"/>
                </a:lnTo>
                <a:lnTo>
                  <a:pt x="233425" y="498475"/>
                </a:lnTo>
                <a:lnTo>
                  <a:pt x="186386" y="493409"/>
                </a:lnTo>
                <a:lnTo>
                  <a:pt x="142571" y="478883"/>
                </a:lnTo>
                <a:lnTo>
                  <a:pt x="102920" y="455900"/>
                </a:lnTo>
                <a:lnTo>
                  <a:pt x="68373" y="425465"/>
                </a:lnTo>
                <a:lnTo>
                  <a:pt x="39868" y="388584"/>
                </a:lnTo>
                <a:lnTo>
                  <a:pt x="18345" y="346259"/>
                </a:lnTo>
                <a:lnTo>
                  <a:pt x="4742" y="299497"/>
                </a:lnTo>
                <a:lnTo>
                  <a:pt x="0" y="249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646803" y="3799713"/>
            <a:ext cx="14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84725" y="3071748"/>
            <a:ext cx="358775" cy="643255"/>
          </a:xfrm>
          <a:custGeom>
            <a:avLst/>
            <a:gdLst/>
            <a:ahLst/>
            <a:cxnLst/>
            <a:rect l="l" t="t" r="r" b="b"/>
            <a:pathLst>
              <a:path w="358775" h="643254">
                <a:moveTo>
                  <a:pt x="358775" y="0"/>
                </a:moveTo>
                <a:lnTo>
                  <a:pt x="0" y="6430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00751" y="3716273"/>
            <a:ext cx="466725" cy="499109"/>
          </a:xfrm>
          <a:custGeom>
            <a:avLst/>
            <a:gdLst/>
            <a:ahLst/>
            <a:cxnLst/>
            <a:rect l="l" t="t" r="r" b="b"/>
            <a:pathLst>
              <a:path w="466725" h="499110">
                <a:moveTo>
                  <a:pt x="0" y="249300"/>
                </a:moveTo>
                <a:lnTo>
                  <a:pt x="4737" y="199063"/>
                </a:lnTo>
                <a:lnTo>
                  <a:pt x="18325" y="152269"/>
                </a:lnTo>
                <a:lnTo>
                  <a:pt x="39828" y="109921"/>
                </a:lnTo>
                <a:lnTo>
                  <a:pt x="68310" y="73025"/>
                </a:lnTo>
                <a:lnTo>
                  <a:pt x="102834" y="42581"/>
                </a:lnTo>
                <a:lnTo>
                  <a:pt x="142464" y="19593"/>
                </a:lnTo>
                <a:lnTo>
                  <a:pt x="186264" y="5065"/>
                </a:lnTo>
                <a:lnTo>
                  <a:pt x="233299" y="0"/>
                </a:lnTo>
                <a:lnTo>
                  <a:pt x="280338" y="5065"/>
                </a:lnTo>
                <a:lnTo>
                  <a:pt x="324153" y="19593"/>
                </a:lnTo>
                <a:lnTo>
                  <a:pt x="363804" y="42581"/>
                </a:lnTo>
                <a:lnTo>
                  <a:pt x="398351" y="73025"/>
                </a:lnTo>
                <a:lnTo>
                  <a:pt x="426856" y="109921"/>
                </a:lnTo>
                <a:lnTo>
                  <a:pt x="448379" y="152269"/>
                </a:lnTo>
                <a:lnTo>
                  <a:pt x="461982" y="199063"/>
                </a:lnTo>
                <a:lnTo>
                  <a:pt x="466725" y="249300"/>
                </a:lnTo>
                <a:lnTo>
                  <a:pt x="461982" y="299538"/>
                </a:lnTo>
                <a:lnTo>
                  <a:pt x="448379" y="346332"/>
                </a:lnTo>
                <a:lnTo>
                  <a:pt x="426856" y="388680"/>
                </a:lnTo>
                <a:lnTo>
                  <a:pt x="398351" y="425576"/>
                </a:lnTo>
                <a:lnTo>
                  <a:pt x="363804" y="456020"/>
                </a:lnTo>
                <a:lnTo>
                  <a:pt x="324153" y="479008"/>
                </a:lnTo>
                <a:lnTo>
                  <a:pt x="280338" y="493536"/>
                </a:lnTo>
                <a:lnTo>
                  <a:pt x="233299" y="498601"/>
                </a:lnTo>
                <a:lnTo>
                  <a:pt x="186264" y="493536"/>
                </a:lnTo>
                <a:lnTo>
                  <a:pt x="142464" y="479008"/>
                </a:lnTo>
                <a:lnTo>
                  <a:pt x="102834" y="456020"/>
                </a:lnTo>
                <a:lnTo>
                  <a:pt x="68310" y="425576"/>
                </a:lnTo>
                <a:lnTo>
                  <a:pt x="39828" y="388680"/>
                </a:lnTo>
                <a:lnTo>
                  <a:pt x="18325" y="346332"/>
                </a:lnTo>
                <a:lnTo>
                  <a:pt x="4737" y="299538"/>
                </a:lnTo>
                <a:lnTo>
                  <a:pt x="0" y="249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648705" y="3801236"/>
            <a:ext cx="14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429250" y="3073400"/>
            <a:ext cx="285750" cy="643255"/>
          </a:xfrm>
          <a:custGeom>
            <a:avLst/>
            <a:gdLst/>
            <a:ahLst/>
            <a:cxnLst/>
            <a:rect l="l" t="t" r="r" b="b"/>
            <a:pathLst>
              <a:path w="285750" h="643254">
                <a:moveTo>
                  <a:pt x="0" y="0"/>
                </a:moveTo>
                <a:lnTo>
                  <a:pt x="285750" y="6428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57498" y="4716526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41"/>
                </a:lnTo>
                <a:lnTo>
                  <a:pt x="18345" y="152161"/>
                </a:lnTo>
                <a:lnTo>
                  <a:pt x="39868" y="109835"/>
                </a:lnTo>
                <a:lnTo>
                  <a:pt x="68373" y="72961"/>
                </a:lnTo>
                <a:lnTo>
                  <a:pt x="102920" y="42541"/>
                </a:lnTo>
                <a:lnTo>
                  <a:pt x="142571" y="19573"/>
                </a:lnTo>
                <a:lnTo>
                  <a:pt x="186386" y="5060"/>
                </a:lnTo>
                <a:lnTo>
                  <a:pt x="233425" y="0"/>
                </a:lnTo>
                <a:lnTo>
                  <a:pt x="280460" y="5060"/>
                </a:lnTo>
                <a:lnTo>
                  <a:pt x="324260" y="19573"/>
                </a:lnTo>
                <a:lnTo>
                  <a:pt x="363890" y="42541"/>
                </a:lnTo>
                <a:lnTo>
                  <a:pt x="398414" y="72961"/>
                </a:lnTo>
                <a:lnTo>
                  <a:pt x="426896" y="109835"/>
                </a:lnTo>
                <a:lnTo>
                  <a:pt x="448399" y="152161"/>
                </a:lnTo>
                <a:lnTo>
                  <a:pt x="461987" y="198941"/>
                </a:lnTo>
                <a:lnTo>
                  <a:pt x="466725" y="249174"/>
                </a:lnTo>
                <a:lnTo>
                  <a:pt x="461987" y="299411"/>
                </a:lnTo>
                <a:lnTo>
                  <a:pt x="448399" y="346205"/>
                </a:lnTo>
                <a:lnTo>
                  <a:pt x="426896" y="388553"/>
                </a:lnTo>
                <a:lnTo>
                  <a:pt x="398414" y="425450"/>
                </a:lnTo>
                <a:lnTo>
                  <a:pt x="363890" y="455893"/>
                </a:lnTo>
                <a:lnTo>
                  <a:pt x="324260" y="478881"/>
                </a:lnTo>
                <a:lnTo>
                  <a:pt x="280460" y="493409"/>
                </a:lnTo>
                <a:lnTo>
                  <a:pt x="233425" y="498475"/>
                </a:lnTo>
                <a:lnTo>
                  <a:pt x="186386" y="493409"/>
                </a:lnTo>
                <a:lnTo>
                  <a:pt x="142571" y="478881"/>
                </a:lnTo>
                <a:lnTo>
                  <a:pt x="102920" y="455893"/>
                </a:lnTo>
                <a:lnTo>
                  <a:pt x="68373" y="425450"/>
                </a:lnTo>
                <a:lnTo>
                  <a:pt x="39868" y="388553"/>
                </a:lnTo>
                <a:lnTo>
                  <a:pt x="18345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505327" y="4801616"/>
            <a:ext cx="14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43248" y="4073525"/>
            <a:ext cx="358775" cy="643255"/>
          </a:xfrm>
          <a:custGeom>
            <a:avLst/>
            <a:gdLst/>
            <a:ahLst/>
            <a:cxnLst/>
            <a:rect l="l" t="t" r="r" b="b"/>
            <a:pathLst>
              <a:path w="358775" h="643254">
                <a:moveTo>
                  <a:pt x="358775" y="0"/>
                </a:moveTo>
                <a:lnTo>
                  <a:pt x="0" y="6430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684352"/>
            <a:ext cx="225234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AVL</a:t>
            </a:r>
            <a:r>
              <a:rPr sz="5000" b="0" spc="-8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02176" y="1571625"/>
            <a:ext cx="513080" cy="500380"/>
          </a:xfrm>
          <a:custGeom>
            <a:avLst/>
            <a:gdLst/>
            <a:ahLst/>
            <a:cxnLst/>
            <a:rect l="l" t="t" r="r" b="b"/>
            <a:pathLst>
              <a:path w="513079" h="500380">
                <a:moveTo>
                  <a:pt x="0" y="250062"/>
                </a:moveTo>
                <a:lnTo>
                  <a:pt x="4127" y="205095"/>
                </a:lnTo>
                <a:lnTo>
                  <a:pt x="16026" y="162779"/>
                </a:lnTo>
                <a:lnTo>
                  <a:pt x="34976" y="123820"/>
                </a:lnTo>
                <a:lnTo>
                  <a:pt x="60254" y="88921"/>
                </a:lnTo>
                <a:lnTo>
                  <a:pt x="91138" y="58788"/>
                </a:lnTo>
                <a:lnTo>
                  <a:pt x="126905" y="34125"/>
                </a:lnTo>
                <a:lnTo>
                  <a:pt x="166834" y="15636"/>
                </a:lnTo>
                <a:lnTo>
                  <a:pt x="210201" y="4026"/>
                </a:lnTo>
                <a:lnTo>
                  <a:pt x="256286" y="0"/>
                </a:lnTo>
                <a:lnTo>
                  <a:pt x="302374" y="4026"/>
                </a:lnTo>
                <a:lnTo>
                  <a:pt x="345753" y="15636"/>
                </a:lnTo>
                <a:lnTo>
                  <a:pt x="385699" y="34125"/>
                </a:lnTo>
                <a:lnTo>
                  <a:pt x="421486" y="58788"/>
                </a:lnTo>
                <a:lnTo>
                  <a:pt x="452391" y="88921"/>
                </a:lnTo>
                <a:lnTo>
                  <a:pt x="477689" y="123820"/>
                </a:lnTo>
                <a:lnTo>
                  <a:pt x="496656" y="162779"/>
                </a:lnTo>
                <a:lnTo>
                  <a:pt x="508567" y="205095"/>
                </a:lnTo>
                <a:lnTo>
                  <a:pt x="512699" y="250062"/>
                </a:lnTo>
                <a:lnTo>
                  <a:pt x="508567" y="294992"/>
                </a:lnTo>
                <a:lnTo>
                  <a:pt x="496656" y="337279"/>
                </a:lnTo>
                <a:lnTo>
                  <a:pt x="477689" y="376216"/>
                </a:lnTo>
                <a:lnTo>
                  <a:pt x="452391" y="411098"/>
                </a:lnTo>
                <a:lnTo>
                  <a:pt x="421486" y="441221"/>
                </a:lnTo>
                <a:lnTo>
                  <a:pt x="385699" y="465878"/>
                </a:lnTo>
                <a:lnTo>
                  <a:pt x="345753" y="484363"/>
                </a:lnTo>
                <a:lnTo>
                  <a:pt x="302374" y="495972"/>
                </a:lnTo>
                <a:lnTo>
                  <a:pt x="256286" y="499999"/>
                </a:lnTo>
                <a:lnTo>
                  <a:pt x="210201" y="495972"/>
                </a:lnTo>
                <a:lnTo>
                  <a:pt x="166834" y="484363"/>
                </a:lnTo>
                <a:lnTo>
                  <a:pt x="126905" y="465878"/>
                </a:lnTo>
                <a:lnTo>
                  <a:pt x="91138" y="441221"/>
                </a:lnTo>
                <a:lnTo>
                  <a:pt x="60254" y="411099"/>
                </a:lnTo>
                <a:lnTo>
                  <a:pt x="34976" y="376216"/>
                </a:lnTo>
                <a:lnTo>
                  <a:pt x="16026" y="337279"/>
                </a:lnTo>
                <a:lnTo>
                  <a:pt x="4127" y="294992"/>
                </a:lnTo>
                <a:lnTo>
                  <a:pt x="0" y="25006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88358" y="165696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00625" y="2571750"/>
            <a:ext cx="500380" cy="522605"/>
          </a:xfrm>
          <a:custGeom>
            <a:avLst/>
            <a:gdLst/>
            <a:ahLst/>
            <a:cxnLst/>
            <a:rect l="l" t="t" r="r" b="b"/>
            <a:pathLst>
              <a:path w="500379" h="522605">
                <a:moveTo>
                  <a:pt x="0" y="261112"/>
                </a:moveTo>
                <a:lnTo>
                  <a:pt x="4026" y="214193"/>
                </a:lnTo>
                <a:lnTo>
                  <a:pt x="15636" y="170027"/>
                </a:lnTo>
                <a:lnTo>
                  <a:pt x="34125" y="129351"/>
                </a:lnTo>
                <a:lnTo>
                  <a:pt x="58788" y="92906"/>
                </a:lnTo>
                <a:lnTo>
                  <a:pt x="88921" y="61431"/>
                </a:lnTo>
                <a:lnTo>
                  <a:pt x="123820" y="35663"/>
                </a:lnTo>
                <a:lnTo>
                  <a:pt x="162779" y="16343"/>
                </a:lnTo>
                <a:lnTo>
                  <a:pt x="205095" y="4208"/>
                </a:lnTo>
                <a:lnTo>
                  <a:pt x="250062" y="0"/>
                </a:lnTo>
                <a:lnTo>
                  <a:pt x="294997" y="4208"/>
                </a:lnTo>
                <a:lnTo>
                  <a:pt x="337295" y="16343"/>
                </a:lnTo>
                <a:lnTo>
                  <a:pt x="376249" y="35663"/>
                </a:lnTo>
                <a:lnTo>
                  <a:pt x="411151" y="61431"/>
                </a:lnTo>
                <a:lnTo>
                  <a:pt x="441295" y="92906"/>
                </a:lnTo>
                <a:lnTo>
                  <a:pt x="465972" y="129351"/>
                </a:lnTo>
                <a:lnTo>
                  <a:pt x="484474" y="170027"/>
                </a:lnTo>
                <a:lnTo>
                  <a:pt x="496095" y="214193"/>
                </a:lnTo>
                <a:lnTo>
                  <a:pt x="500125" y="261112"/>
                </a:lnTo>
                <a:lnTo>
                  <a:pt x="496095" y="308064"/>
                </a:lnTo>
                <a:lnTo>
                  <a:pt x="484474" y="352248"/>
                </a:lnTo>
                <a:lnTo>
                  <a:pt x="465972" y="392928"/>
                </a:lnTo>
                <a:lnTo>
                  <a:pt x="441295" y="429369"/>
                </a:lnTo>
                <a:lnTo>
                  <a:pt x="411151" y="460834"/>
                </a:lnTo>
                <a:lnTo>
                  <a:pt x="376249" y="486588"/>
                </a:lnTo>
                <a:lnTo>
                  <a:pt x="337295" y="505895"/>
                </a:lnTo>
                <a:lnTo>
                  <a:pt x="294997" y="518019"/>
                </a:lnTo>
                <a:lnTo>
                  <a:pt x="250062" y="522224"/>
                </a:lnTo>
                <a:lnTo>
                  <a:pt x="205095" y="518019"/>
                </a:lnTo>
                <a:lnTo>
                  <a:pt x="162779" y="505895"/>
                </a:lnTo>
                <a:lnTo>
                  <a:pt x="123820" y="486588"/>
                </a:lnTo>
                <a:lnTo>
                  <a:pt x="88921" y="460834"/>
                </a:lnTo>
                <a:lnTo>
                  <a:pt x="58788" y="429369"/>
                </a:lnTo>
                <a:lnTo>
                  <a:pt x="34125" y="392928"/>
                </a:lnTo>
                <a:lnTo>
                  <a:pt x="15636" y="352248"/>
                </a:lnTo>
                <a:lnTo>
                  <a:pt x="4026" y="308064"/>
                </a:lnTo>
                <a:lnTo>
                  <a:pt x="0" y="2611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81091" y="266827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43501" y="2000250"/>
            <a:ext cx="500380" cy="571500"/>
          </a:xfrm>
          <a:custGeom>
            <a:avLst/>
            <a:gdLst/>
            <a:ahLst/>
            <a:cxnLst/>
            <a:rect l="l" t="t" r="r" b="b"/>
            <a:pathLst>
              <a:path w="500379" h="571500">
                <a:moveTo>
                  <a:pt x="0" y="0"/>
                </a:moveTo>
                <a:lnTo>
                  <a:pt x="499999" y="5715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81375" y="2573273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300"/>
                </a:moveTo>
                <a:lnTo>
                  <a:pt x="4742" y="199063"/>
                </a:lnTo>
                <a:lnTo>
                  <a:pt x="18343" y="152269"/>
                </a:lnTo>
                <a:lnTo>
                  <a:pt x="39862" y="109921"/>
                </a:lnTo>
                <a:lnTo>
                  <a:pt x="68357" y="73025"/>
                </a:lnTo>
                <a:lnTo>
                  <a:pt x="102889" y="42581"/>
                </a:lnTo>
                <a:lnTo>
                  <a:pt x="142517" y="19593"/>
                </a:lnTo>
                <a:lnTo>
                  <a:pt x="186301" y="5065"/>
                </a:lnTo>
                <a:lnTo>
                  <a:pt x="233299" y="0"/>
                </a:lnTo>
                <a:lnTo>
                  <a:pt x="280338" y="5065"/>
                </a:lnTo>
                <a:lnTo>
                  <a:pt x="324153" y="19593"/>
                </a:lnTo>
                <a:lnTo>
                  <a:pt x="363804" y="42581"/>
                </a:lnTo>
                <a:lnTo>
                  <a:pt x="398351" y="73025"/>
                </a:lnTo>
                <a:lnTo>
                  <a:pt x="426856" y="109921"/>
                </a:lnTo>
                <a:lnTo>
                  <a:pt x="448379" y="152269"/>
                </a:lnTo>
                <a:lnTo>
                  <a:pt x="461982" y="199063"/>
                </a:lnTo>
                <a:lnTo>
                  <a:pt x="466725" y="249300"/>
                </a:lnTo>
                <a:lnTo>
                  <a:pt x="461982" y="299533"/>
                </a:lnTo>
                <a:lnTo>
                  <a:pt x="448379" y="346313"/>
                </a:lnTo>
                <a:lnTo>
                  <a:pt x="426856" y="388639"/>
                </a:lnTo>
                <a:lnTo>
                  <a:pt x="398351" y="425513"/>
                </a:lnTo>
                <a:lnTo>
                  <a:pt x="363804" y="455933"/>
                </a:lnTo>
                <a:lnTo>
                  <a:pt x="324153" y="478901"/>
                </a:lnTo>
                <a:lnTo>
                  <a:pt x="280338" y="493414"/>
                </a:lnTo>
                <a:lnTo>
                  <a:pt x="233299" y="498475"/>
                </a:lnTo>
                <a:lnTo>
                  <a:pt x="186301" y="493414"/>
                </a:lnTo>
                <a:lnTo>
                  <a:pt x="142517" y="478901"/>
                </a:lnTo>
                <a:lnTo>
                  <a:pt x="102889" y="455933"/>
                </a:lnTo>
                <a:lnTo>
                  <a:pt x="68357" y="425513"/>
                </a:lnTo>
                <a:lnTo>
                  <a:pt x="39862" y="388639"/>
                </a:lnTo>
                <a:lnTo>
                  <a:pt x="18343" y="346313"/>
                </a:lnTo>
                <a:lnTo>
                  <a:pt x="4742" y="299533"/>
                </a:lnTo>
                <a:lnTo>
                  <a:pt x="0" y="249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29076" y="2657983"/>
            <a:ext cx="2114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-1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43248" y="2000250"/>
            <a:ext cx="643255" cy="571500"/>
          </a:xfrm>
          <a:custGeom>
            <a:avLst/>
            <a:gdLst/>
            <a:ahLst/>
            <a:cxnLst/>
            <a:rect l="l" t="t" r="r" b="b"/>
            <a:pathLst>
              <a:path w="643254" h="571500">
                <a:moveTo>
                  <a:pt x="643001" y="0"/>
                </a:moveTo>
                <a:lnTo>
                  <a:pt x="0" y="5715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19400" y="3643376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41"/>
                </a:lnTo>
                <a:lnTo>
                  <a:pt x="18343" y="152161"/>
                </a:lnTo>
                <a:lnTo>
                  <a:pt x="39862" y="109835"/>
                </a:lnTo>
                <a:lnTo>
                  <a:pt x="68357" y="72961"/>
                </a:lnTo>
                <a:lnTo>
                  <a:pt x="102889" y="42541"/>
                </a:lnTo>
                <a:lnTo>
                  <a:pt x="142517" y="19573"/>
                </a:lnTo>
                <a:lnTo>
                  <a:pt x="186301" y="5060"/>
                </a:lnTo>
                <a:lnTo>
                  <a:pt x="233299" y="0"/>
                </a:lnTo>
                <a:lnTo>
                  <a:pt x="280338" y="5060"/>
                </a:lnTo>
                <a:lnTo>
                  <a:pt x="324153" y="19573"/>
                </a:lnTo>
                <a:lnTo>
                  <a:pt x="363804" y="42541"/>
                </a:lnTo>
                <a:lnTo>
                  <a:pt x="398351" y="72961"/>
                </a:lnTo>
                <a:lnTo>
                  <a:pt x="426856" y="109835"/>
                </a:lnTo>
                <a:lnTo>
                  <a:pt x="448379" y="152161"/>
                </a:lnTo>
                <a:lnTo>
                  <a:pt x="461982" y="198941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966973" y="372808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05150" y="3000375"/>
            <a:ext cx="358775" cy="643255"/>
          </a:xfrm>
          <a:custGeom>
            <a:avLst/>
            <a:gdLst/>
            <a:ahLst/>
            <a:cxnLst/>
            <a:rect l="l" t="t" r="r" b="b"/>
            <a:pathLst>
              <a:path w="358775" h="643254">
                <a:moveTo>
                  <a:pt x="358775" y="0"/>
                </a:moveTo>
                <a:lnTo>
                  <a:pt x="0" y="6430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19525" y="3643376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41"/>
                </a:lnTo>
                <a:lnTo>
                  <a:pt x="18343" y="152161"/>
                </a:lnTo>
                <a:lnTo>
                  <a:pt x="39862" y="109835"/>
                </a:lnTo>
                <a:lnTo>
                  <a:pt x="68357" y="72961"/>
                </a:lnTo>
                <a:lnTo>
                  <a:pt x="102889" y="42541"/>
                </a:lnTo>
                <a:lnTo>
                  <a:pt x="142517" y="19573"/>
                </a:lnTo>
                <a:lnTo>
                  <a:pt x="186301" y="5060"/>
                </a:lnTo>
                <a:lnTo>
                  <a:pt x="233299" y="0"/>
                </a:lnTo>
                <a:lnTo>
                  <a:pt x="280338" y="5060"/>
                </a:lnTo>
                <a:lnTo>
                  <a:pt x="324153" y="19573"/>
                </a:lnTo>
                <a:lnTo>
                  <a:pt x="363804" y="42541"/>
                </a:lnTo>
                <a:lnTo>
                  <a:pt x="398351" y="72961"/>
                </a:lnTo>
                <a:lnTo>
                  <a:pt x="426856" y="109835"/>
                </a:lnTo>
                <a:lnTo>
                  <a:pt x="448379" y="152161"/>
                </a:lnTo>
                <a:lnTo>
                  <a:pt x="461982" y="198941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67353" y="372808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48023" y="3000375"/>
            <a:ext cx="285750" cy="643255"/>
          </a:xfrm>
          <a:custGeom>
            <a:avLst/>
            <a:gdLst/>
            <a:ahLst/>
            <a:cxnLst/>
            <a:rect l="l" t="t" r="r" b="b"/>
            <a:pathLst>
              <a:path w="285750" h="643254">
                <a:moveTo>
                  <a:pt x="0" y="0"/>
                </a:moveTo>
                <a:lnTo>
                  <a:pt x="285750" y="6430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98975" y="3714750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300"/>
                </a:moveTo>
                <a:lnTo>
                  <a:pt x="4742" y="199063"/>
                </a:lnTo>
                <a:lnTo>
                  <a:pt x="18345" y="152269"/>
                </a:lnTo>
                <a:lnTo>
                  <a:pt x="39868" y="109921"/>
                </a:lnTo>
                <a:lnTo>
                  <a:pt x="68373" y="73025"/>
                </a:lnTo>
                <a:lnTo>
                  <a:pt x="102920" y="42581"/>
                </a:lnTo>
                <a:lnTo>
                  <a:pt x="142571" y="19593"/>
                </a:lnTo>
                <a:lnTo>
                  <a:pt x="186386" y="5065"/>
                </a:lnTo>
                <a:lnTo>
                  <a:pt x="233425" y="0"/>
                </a:lnTo>
                <a:lnTo>
                  <a:pt x="280423" y="5065"/>
                </a:lnTo>
                <a:lnTo>
                  <a:pt x="324207" y="19593"/>
                </a:lnTo>
                <a:lnTo>
                  <a:pt x="363835" y="42581"/>
                </a:lnTo>
                <a:lnTo>
                  <a:pt x="398367" y="73025"/>
                </a:lnTo>
                <a:lnTo>
                  <a:pt x="426862" y="109921"/>
                </a:lnTo>
                <a:lnTo>
                  <a:pt x="448381" y="152269"/>
                </a:lnTo>
                <a:lnTo>
                  <a:pt x="461982" y="199063"/>
                </a:lnTo>
                <a:lnTo>
                  <a:pt x="466725" y="249300"/>
                </a:lnTo>
                <a:lnTo>
                  <a:pt x="461982" y="299497"/>
                </a:lnTo>
                <a:lnTo>
                  <a:pt x="448381" y="346259"/>
                </a:lnTo>
                <a:lnTo>
                  <a:pt x="426862" y="388584"/>
                </a:lnTo>
                <a:lnTo>
                  <a:pt x="398367" y="425465"/>
                </a:lnTo>
                <a:lnTo>
                  <a:pt x="363835" y="455900"/>
                </a:lnTo>
                <a:lnTo>
                  <a:pt x="324207" y="478883"/>
                </a:lnTo>
                <a:lnTo>
                  <a:pt x="280423" y="493409"/>
                </a:lnTo>
                <a:lnTo>
                  <a:pt x="233425" y="498475"/>
                </a:lnTo>
                <a:lnTo>
                  <a:pt x="186386" y="493409"/>
                </a:lnTo>
                <a:lnTo>
                  <a:pt x="142571" y="478883"/>
                </a:lnTo>
                <a:lnTo>
                  <a:pt x="102920" y="455900"/>
                </a:lnTo>
                <a:lnTo>
                  <a:pt x="68373" y="425465"/>
                </a:lnTo>
                <a:lnTo>
                  <a:pt x="39868" y="388584"/>
                </a:lnTo>
                <a:lnTo>
                  <a:pt x="18345" y="346259"/>
                </a:lnTo>
                <a:lnTo>
                  <a:pt x="4742" y="299497"/>
                </a:lnTo>
                <a:lnTo>
                  <a:pt x="0" y="249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646803" y="379971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784725" y="3071748"/>
            <a:ext cx="358775" cy="643255"/>
          </a:xfrm>
          <a:custGeom>
            <a:avLst/>
            <a:gdLst/>
            <a:ahLst/>
            <a:cxnLst/>
            <a:rect l="l" t="t" r="r" b="b"/>
            <a:pathLst>
              <a:path w="358775" h="643254">
                <a:moveTo>
                  <a:pt x="358775" y="0"/>
                </a:moveTo>
                <a:lnTo>
                  <a:pt x="0" y="6430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00751" y="3716273"/>
            <a:ext cx="466725" cy="499109"/>
          </a:xfrm>
          <a:custGeom>
            <a:avLst/>
            <a:gdLst/>
            <a:ahLst/>
            <a:cxnLst/>
            <a:rect l="l" t="t" r="r" b="b"/>
            <a:pathLst>
              <a:path w="466725" h="499110">
                <a:moveTo>
                  <a:pt x="0" y="249300"/>
                </a:moveTo>
                <a:lnTo>
                  <a:pt x="4737" y="199063"/>
                </a:lnTo>
                <a:lnTo>
                  <a:pt x="18325" y="152269"/>
                </a:lnTo>
                <a:lnTo>
                  <a:pt x="39828" y="109921"/>
                </a:lnTo>
                <a:lnTo>
                  <a:pt x="68310" y="73025"/>
                </a:lnTo>
                <a:lnTo>
                  <a:pt x="102834" y="42581"/>
                </a:lnTo>
                <a:lnTo>
                  <a:pt x="142464" y="19593"/>
                </a:lnTo>
                <a:lnTo>
                  <a:pt x="186264" y="5065"/>
                </a:lnTo>
                <a:lnTo>
                  <a:pt x="233299" y="0"/>
                </a:lnTo>
                <a:lnTo>
                  <a:pt x="280338" y="5065"/>
                </a:lnTo>
                <a:lnTo>
                  <a:pt x="324153" y="19593"/>
                </a:lnTo>
                <a:lnTo>
                  <a:pt x="363804" y="42581"/>
                </a:lnTo>
                <a:lnTo>
                  <a:pt x="398351" y="73025"/>
                </a:lnTo>
                <a:lnTo>
                  <a:pt x="426856" y="109921"/>
                </a:lnTo>
                <a:lnTo>
                  <a:pt x="448379" y="152269"/>
                </a:lnTo>
                <a:lnTo>
                  <a:pt x="461982" y="199063"/>
                </a:lnTo>
                <a:lnTo>
                  <a:pt x="466725" y="249300"/>
                </a:lnTo>
                <a:lnTo>
                  <a:pt x="461982" y="299538"/>
                </a:lnTo>
                <a:lnTo>
                  <a:pt x="448379" y="346332"/>
                </a:lnTo>
                <a:lnTo>
                  <a:pt x="426856" y="388680"/>
                </a:lnTo>
                <a:lnTo>
                  <a:pt x="398351" y="425576"/>
                </a:lnTo>
                <a:lnTo>
                  <a:pt x="363804" y="456020"/>
                </a:lnTo>
                <a:lnTo>
                  <a:pt x="324153" y="479008"/>
                </a:lnTo>
                <a:lnTo>
                  <a:pt x="280338" y="493536"/>
                </a:lnTo>
                <a:lnTo>
                  <a:pt x="233299" y="498601"/>
                </a:lnTo>
                <a:lnTo>
                  <a:pt x="186264" y="493536"/>
                </a:lnTo>
                <a:lnTo>
                  <a:pt x="142464" y="479008"/>
                </a:lnTo>
                <a:lnTo>
                  <a:pt x="102834" y="456020"/>
                </a:lnTo>
                <a:lnTo>
                  <a:pt x="68310" y="425576"/>
                </a:lnTo>
                <a:lnTo>
                  <a:pt x="39828" y="388680"/>
                </a:lnTo>
                <a:lnTo>
                  <a:pt x="18325" y="346332"/>
                </a:lnTo>
                <a:lnTo>
                  <a:pt x="4737" y="299538"/>
                </a:lnTo>
                <a:lnTo>
                  <a:pt x="0" y="249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648705" y="380123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429250" y="3073400"/>
            <a:ext cx="285750" cy="643255"/>
          </a:xfrm>
          <a:custGeom>
            <a:avLst/>
            <a:gdLst/>
            <a:ahLst/>
            <a:cxnLst/>
            <a:rect l="l" t="t" r="r" b="b"/>
            <a:pathLst>
              <a:path w="285750" h="643254">
                <a:moveTo>
                  <a:pt x="0" y="0"/>
                </a:moveTo>
                <a:lnTo>
                  <a:pt x="285750" y="6428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57498" y="4716526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41"/>
                </a:lnTo>
                <a:lnTo>
                  <a:pt x="18345" y="152161"/>
                </a:lnTo>
                <a:lnTo>
                  <a:pt x="39868" y="109835"/>
                </a:lnTo>
                <a:lnTo>
                  <a:pt x="68373" y="72961"/>
                </a:lnTo>
                <a:lnTo>
                  <a:pt x="102920" y="42541"/>
                </a:lnTo>
                <a:lnTo>
                  <a:pt x="142571" y="19573"/>
                </a:lnTo>
                <a:lnTo>
                  <a:pt x="186386" y="5060"/>
                </a:lnTo>
                <a:lnTo>
                  <a:pt x="233425" y="0"/>
                </a:lnTo>
                <a:lnTo>
                  <a:pt x="280460" y="5060"/>
                </a:lnTo>
                <a:lnTo>
                  <a:pt x="324260" y="19573"/>
                </a:lnTo>
                <a:lnTo>
                  <a:pt x="363890" y="42541"/>
                </a:lnTo>
                <a:lnTo>
                  <a:pt x="398414" y="72961"/>
                </a:lnTo>
                <a:lnTo>
                  <a:pt x="426896" y="109835"/>
                </a:lnTo>
                <a:lnTo>
                  <a:pt x="448399" y="152161"/>
                </a:lnTo>
                <a:lnTo>
                  <a:pt x="461987" y="198941"/>
                </a:lnTo>
                <a:lnTo>
                  <a:pt x="466725" y="249174"/>
                </a:lnTo>
                <a:lnTo>
                  <a:pt x="461987" y="299411"/>
                </a:lnTo>
                <a:lnTo>
                  <a:pt x="448399" y="346205"/>
                </a:lnTo>
                <a:lnTo>
                  <a:pt x="426896" y="388553"/>
                </a:lnTo>
                <a:lnTo>
                  <a:pt x="398414" y="425450"/>
                </a:lnTo>
                <a:lnTo>
                  <a:pt x="363890" y="455893"/>
                </a:lnTo>
                <a:lnTo>
                  <a:pt x="324260" y="478881"/>
                </a:lnTo>
                <a:lnTo>
                  <a:pt x="280460" y="493409"/>
                </a:lnTo>
                <a:lnTo>
                  <a:pt x="233425" y="498475"/>
                </a:lnTo>
                <a:lnTo>
                  <a:pt x="186386" y="493409"/>
                </a:lnTo>
                <a:lnTo>
                  <a:pt x="142571" y="478881"/>
                </a:lnTo>
                <a:lnTo>
                  <a:pt x="102920" y="455893"/>
                </a:lnTo>
                <a:lnTo>
                  <a:pt x="68373" y="425450"/>
                </a:lnTo>
                <a:lnTo>
                  <a:pt x="39868" y="388553"/>
                </a:lnTo>
                <a:lnTo>
                  <a:pt x="18345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43248" y="4073525"/>
            <a:ext cx="358775" cy="643255"/>
          </a:xfrm>
          <a:custGeom>
            <a:avLst/>
            <a:gdLst/>
            <a:ahLst/>
            <a:cxnLst/>
            <a:rect l="l" t="t" r="r" b="b"/>
            <a:pathLst>
              <a:path w="358775" h="643254">
                <a:moveTo>
                  <a:pt x="358775" y="0"/>
                </a:moveTo>
                <a:lnTo>
                  <a:pt x="0" y="6430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008122" y="4801616"/>
            <a:ext cx="2284095" cy="946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927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onstantia"/>
                <a:cs typeface="Constantia"/>
              </a:rPr>
              <a:t>Balanced </a:t>
            </a:r>
            <a:r>
              <a:rPr sz="1800" dirty="0">
                <a:latin typeface="Constantia"/>
                <a:cs typeface="Constantia"/>
              </a:rPr>
              <a:t>as</a:t>
            </a:r>
            <a:r>
              <a:rPr sz="1800" spc="-12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LST-RST=1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019935" y="2644013"/>
            <a:ext cx="103505" cy="2285365"/>
          </a:xfrm>
          <a:custGeom>
            <a:avLst/>
            <a:gdLst/>
            <a:ahLst/>
            <a:cxnLst/>
            <a:rect l="l" t="t" r="r" b="b"/>
            <a:pathLst>
              <a:path w="103505" h="2285365">
                <a:moveTo>
                  <a:pt x="7112" y="2189099"/>
                </a:moveTo>
                <a:lnTo>
                  <a:pt x="4063" y="2190877"/>
                </a:lnTo>
                <a:lnTo>
                  <a:pt x="1142" y="2192655"/>
                </a:lnTo>
                <a:lnTo>
                  <a:pt x="0" y="2196592"/>
                </a:lnTo>
                <a:lnTo>
                  <a:pt x="51688" y="2285238"/>
                </a:lnTo>
                <a:lnTo>
                  <a:pt x="59038" y="2272665"/>
                </a:lnTo>
                <a:lnTo>
                  <a:pt x="45338" y="2272665"/>
                </a:lnTo>
                <a:lnTo>
                  <a:pt x="45348" y="2248913"/>
                </a:lnTo>
                <a:lnTo>
                  <a:pt x="11048" y="2190115"/>
                </a:lnTo>
                <a:lnTo>
                  <a:pt x="7112" y="2189099"/>
                </a:lnTo>
                <a:close/>
              </a:path>
              <a:path w="103505" h="2285365">
                <a:moveTo>
                  <a:pt x="45348" y="2248913"/>
                </a:moveTo>
                <a:lnTo>
                  <a:pt x="45338" y="2272665"/>
                </a:lnTo>
                <a:lnTo>
                  <a:pt x="58038" y="2272665"/>
                </a:lnTo>
                <a:lnTo>
                  <a:pt x="58040" y="2269363"/>
                </a:lnTo>
                <a:lnTo>
                  <a:pt x="46227" y="2269363"/>
                </a:lnTo>
                <a:lnTo>
                  <a:pt x="51752" y="2259892"/>
                </a:lnTo>
                <a:lnTo>
                  <a:pt x="45348" y="2248913"/>
                </a:lnTo>
                <a:close/>
              </a:path>
              <a:path w="103505" h="2285365">
                <a:moveTo>
                  <a:pt x="96392" y="2189226"/>
                </a:moveTo>
                <a:lnTo>
                  <a:pt x="92456" y="2190242"/>
                </a:lnTo>
                <a:lnTo>
                  <a:pt x="90677" y="2193163"/>
                </a:lnTo>
                <a:lnTo>
                  <a:pt x="58156" y="2248913"/>
                </a:lnTo>
                <a:lnTo>
                  <a:pt x="58038" y="2272665"/>
                </a:lnTo>
                <a:lnTo>
                  <a:pt x="59038" y="2272665"/>
                </a:lnTo>
                <a:lnTo>
                  <a:pt x="103504" y="2196592"/>
                </a:lnTo>
                <a:lnTo>
                  <a:pt x="102488" y="2192655"/>
                </a:lnTo>
                <a:lnTo>
                  <a:pt x="99440" y="2191004"/>
                </a:lnTo>
                <a:lnTo>
                  <a:pt x="96392" y="2189226"/>
                </a:lnTo>
                <a:close/>
              </a:path>
              <a:path w="103505" h="2285365">
                <a:moveTo>
                  <a:pt x="51752" y="2259892"/>
                </a:moveTo>
                <a:lnTo>
                  <a:pt x="46227" y="2269363"/>
                </a:lnTo>
                <a:lnTo>
                  <a:pt x="57276" y="2269363"/>
                </a:lnTo>
                <a:lnTo>
                  <a:pt x="51752" y="2259892"/>
                </a:lnTo>
                <a:close/>
              </a:path>
              <a:path w="103505" h="2285365">
                <a:moveTo>
                  <a:pt x="58048" y="2249099"/>
                </a:moveTo>
                <a:lnTo>
                  <a:pt x="51752" y="2259892"/>
                </a:lnTo>
                <a:lnTo>
                  <a:pt x="57276" y="2269363"/>
                </a:lnTo>
                <a:lnTo>
                  <a:pt x="58040" y="2269363"/>
                </a:lnTo>
                <a:lnTo>
                  <a:pt x="58048" y="2249099"/>
                </a:lnTo>
                <a:close/>
              </a:path>
              <a:path w="103505" h="2285365">
                <a:moveTo>
                  <a:pt x="58927" y="0"/>
                </a:moveTo>
                <a:lnTo>
                  <a:pt x="46227" y="0"/>
                </a:lnTo>
                <a:lnTo>
                  <a:pt x="45371" y="2189099"/>
                </a:lnTo>
                <a:lnTo>
                  <a:pt x="45456" y="2249099"/>
                </a:lnTo>
                <a:lnTo>
                  <a:pt x="51752" y="2259892"/>
                </a:lnTo>
                <a:lnTo>
                  <a:pt x="58048" y="2249099"/>
                </a:lnTo>
                <a:lnTo>
                  <a:pt x="58927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19926" y="2715386"/>
            <a:ext cx="103505" cy="1429385"/>
          </a:xfrm>
          <a:custGeom>
            <a:avLst/>
            <a:gdLst/>
            <a:ahLst/>
            <a:cxnLst/>
            <a:rect l="l" t="t" r="r" b="b"/>
            <a:pathLst>
              <a:path w="103504" h="1429385">
                <a:moveTo>
                  <a:pt x="6984" y="1332738"/>
                </a:moveTo>
                <a:lnTo>
                  <a:pt x="3937" y="1334515"/>
                </a:lnTo>
                <a:lnTo>
                  <a:pt x="1016" y="1336294"/>
                </a:lnTo>
                <a:lnTo>
                  <a:pt x="0" y="1340104"/>
                </a:lnTo>
                <a:lnTo>
                  <a:pt x="1724" y="1343279"/>
                </a:lnTo>
                <a:lnTo>
                  <a:pt x="51562" y="1428877"/>
                </a:lnTo>
                <a:lnTo>
                  <a:pt x="58986" y="1416177"/>
                </a:lnTo>
                <a:lnTo>
                  <a:pt x="45212" y="1416177"/>
                </a:lnTo>
                <a:lnTo>
                  <a:pt x="45219" y="1392711"/>
                </a:lnTo>
                <a:lnTo>
                  <a:pt x="10922" y="1333754"/>
                </a:lnTo>
                <a:lnTo>
                  <a:pt x="6984" y="1332738"/>
                </a:lnTo>
                <a:close/>
              </a:path>
              <a:path w="103504" h="1429385">
                <a:moveTo>
                  <a:pt x="45237" y="1392742"/>
                </a:moveTo>
                <a:lnTo>
                  <a:pt x="45212" y="1416177"/>
                </a:lnTo>
                <a:lnTo>
                  <a:pt x="57912" y="1416177"/>
                </a:lnTo>
                <a:lnTo>
                  <a:pt x="57915" y="1413002"/>
                </a:lnTo>
                <a:lnTo>
                  <a:pt x="46100" y="1413002"/>
                </a:lnTo>
                <a:lnTo>
                  <a:pt x="51569" y="1403627"/>
                </a:lnTo>
                <a:lnTo>
                  <a:pt x="45237" y="1392742"/>
                </a:lnTo>
                <a:close/>
              </a:path>
              <a:path w="103504" h="1429385">
                <a:moveTo>
                  <a:pt x="96266" y="1332864"/>
                </a:moveTo>
                <a:lnTo>
                  <a:pt x="92328" y="1333881"/>
                </a:lnTo>
                <a:lnTo>
                  <a:pt x="90550" y="1336802"/>
                </a:lnTo>
                <a:lnTo>
                  <a:pt x="57937" y="1392711"/>
                </a:lnTo>
                <a:lnTo>
                  <a:pt x="57912" y="1416177"/>
                </a:lnTo>
                <a:lnTo>
                  <a:pt x="58986" y="1416177"/>
                </a:lnTo>
                <a:lnTo>
                  <a:pt x="103377" y="1340231"/>
                </a:lnTo>
                <a:lnTo>
                  <a:pt x="102362" y="1336294"/>
                </a:lnTo>
                <a:lnTo>
                  <a:pt x="99314" y="1334643"/>
                </a:lnTo>
                <a:lnTo>
                  <a:pt x="96266" y="1332864"/>
                </a:lnTo>
                <a:close/>
              </a:path>
              <a:path w="103504" h="1429385">
                <a:moveTo>
                  <a:pt x="51569" y="1403627"/>
                </a:moveTo>
                <a:lnTo>
                  <a:pt x="46100" y="1413002"/>
                </a:lnTo>
                <a:lnTo>
                  <a:pt x="57023" y="1413002"/>
                </a:lnTo>
                <a:lnTo>
                  <a:pt x="51569" y="1403627"/>
                </a:lnTo>
                <a:close/>
              </a:path>
              <a:path w="103504" h="1429385">
                <a:moveTo>
                  <a:pt x="57937" y="1392711"/>
                </a:moveTo>
                <a:lnTo>
                  <a:pt x="51569" y="1403627"/>
                </a:lnTo>
                <a:lnTo>
                  <a:pt x="57023" y="1413002"/>
                </a:lnTo>
                <a:lnTo>
                  <a:pt x="57915" y="1413002"/>
                </a:lnTo>
                <a:lnTo>
                  <a:pt x="57937" y="1392711"/>
                </a:lnTo>
                <a:close/>
              </a:path>
              <a:path w="103504" h="1429385">
                <a:moveTo>
                  <a:pt x="59435" y="0"/>
                </a:moveTo>
                <a:lnTo>
                  <a:pt x="46735" y="0"/>
                </a:lnTo>
                <a:lnTo>
                  <a:pt x="45237" y="1392742"/>
                </a:lnTo>
                <a:lnTo>
                  <a:pt x="51569" y="1403627"/>
                </a:lnTo>
                <a:lnTo>
                  <a:pt x="57919" y="1392742"/>
                </a:lnTo>
                <a:lnTo>
                  <a:pt x="58001" y="1332738"/>
                </a:lnTo>
                <a:lnTo>
                  <a:pt x="59435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222044" y="2796616"/>
            <a:ext cx="187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3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38009" y="2939618"/>
            <a:ext cx="198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2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613028"/>
            <a:ext cx="532574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Insertion in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AVL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54148" y="3234563"/>
            <a:ext cx="753745" cy="696595"/>
          </a:xfrm>
          <a:custGeom>
            <a:avLst/>
            <a:gdLst/>
            <a:ahLst/>
            <a:cxnLst/>
            <a:rect l="l" t="t" r="r" b="b"/>
            <a:pathLst>
              <a:path w="753744" h="696595">
                <a:moveTo>
                  <a:pt x="60578" y="536956"/>
                </a:moveTo>
                <a:lnTo>
                  <a:pt x="0" y="696213"/>
                </a:lnTo>
                <a:lnTo>
                  <a:pt x="163829" y="649097"/>
                </a:lnTo>
                <a:lnTo>
                  <a:pt x="145237" y="628904"/>
                </a:lnTo>
                <a:lnTo>
                  <a:pt x="110616" y="628904"/>
                </a:lnTo>
                <a:lnTo>
                  <a:pt x="76326" y="591566"/>
                </a:lnTo>
                <a:lnTo>
                  <a:pt x="95019" y="574361"/>
                </a:lnTo>
                <a:lnTo>
                  <a:pt x="60578" y="536956"/>
                </a:lnTo>
                <a:close/>
              </a:path>
              <a:path w="753744" h="696595">
                <a:moveTo>
                  <a:pt x="95019" y="574361"/>
                </a:moveTo>
                <a:lnTo>
                  <a:pt x="76326" y="591566"/>
                </a:lnTo>
                <a:lnTo>
                  <a:pt x="110616" y="628904"/>
                </a:lnTo>
                <a:lnTo>
                  <a:pt x="129357" y="611656"/>
                </a:lnTo>
                <a:lnTo>
                  <a:pt x="95019" y="574361"/>
                </a:lnTo>
                <a:close/>
              </a:path>
              <a:path w="753744" h="696595">
                <a:moveTo>
                  <a:pt x="129357" y="611656"/>
                </a:moveTo>
                <a:lnTo>
                  <a:pt x="110616" y="628904"/>
                </a:lnTo>
                <a:lnTo>
                  <a:pt x="145237" y="628904"/>
                </a:lnTo>
                <a:lnTo>
                  <a:pt x="129357" y="611656"/>
                </a:lnTo>
                <a:close/>
              </a:path>
              <a:path w="753744" h="696595">
                <a:moveTo>
                  <a:pt x="719074" y="0"/>
                </a:moveTo>
                <a:lnTo>
                  <a:pt x="95019" y="574361"/>
                </a:lnTo>
                <a:lnTo>
                  <a:pt x="129357" y="611656"/>
                </a:lnTo>
                <a:lnTo>
                  <a:pt x="753363" y="37337"/>
                </a:lnTo>
                <a:lnTo>
                  <a:pt x="71907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60877" y="2039873"/>
            <a:ext cx="892175" cy="674370"/>
          </a:xfrm>
          <a:custGeom>
            <a:avLst/>
            <a:gdLst/>
            <a:ahLst/>
            <a:cxnLst/>
            <a:rect l="l" t="t" r="r" b="b"/>
            <a:pathLst>
              <a:path w="892175" h="674369">
                <a:moveTo>
                  <a:pt x="76581" y="522097"/>
                </a:moveTo>
                <a:lnTo>
                  <a:pt x="0" y="674242"/>
                </a:lnTo>
                <a:lnTo>
                  <a:pt x="167639" y="644271"/>
                </a:lnTo>
                <a:lnTo>
                  <a:pt x="148614" y="618743"/>
                </a:lnTo>
                <a:lnTo>
                  <a:pt x="116967" y="618743"/>
                </a:lnTo>
                <a:lnTo>
                  <a:pt x="86613" y="577976"/>
                </a:lnTo>
                <a:lnTo>
                  <a:pt x="106936" y="562825"/>
                </a:lnTo>
                <a:lnTo>
                  <a:pt x="76581" y="522097"/>
                </a:lnTo>
                <a:close/>
              </a:path>
              <a:path w="892175" h="674369">
                <a:moveTo>
                  <a:pt x="106936" y="562825"/>
                </a:moveTo>
                <a:lnTo>
                  <a:pt x="86613" y="577976"/>
                </a:lnTo>
                <a:lnTo>
                  <a:pt x="116967" y="618743"/>
                </a:lnTo>
                <a:lnTo>
                  <a:pt x="137309" y="603576"/>
                </a:lnTo>
                <a:lnTo>
                  <a:pt x="106936" y="562825"/>
                </a:lnTo>
                <a:close/>
              </a:path>
              <a:path w="892175" h="674369">
                <a:moveTo>
                  <a:pt x="137309" y="603576"/>
                </a:moveTo>
                <a:lnTo>
                  <a:pt x="116967" y="618743"/>
                </a:lnTo>
                <a:lnTo>
                  <a:pt x="148614" y="618743"/>
                </a:lnTo>
                <a:lnTo>
                  <a:pt x="137309" y="603576"/>
                </a:lnTo>
                <a:close/>
              </a:path>
              <a:path w="892175" h="674369">
                <a:moveTo>
                  <a:pt x="861822" y="0"/>
                </a:moveTo>
                <a:lnTo>
                  <a:pt x="106936" y="562825"/>
                </a:lnTo>
                <a:lnTo>
                  <a:pt x="137309" y="603576"/>
                </a:lnTo>
                <a:lnTo>
                  <a:pt x="892175" y="40766"/>
                </a:lnTo>
                <a:lnTo>
                  <a:pt x="86182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24222" y="2038857"/>
            <a:ext cx="1091565" cy="706755"/>
          </a:xfrm>
          <a:custGeom>
            <a:avLst/>
            <a:gdLst/>
            <a:ahLst/>
            <a:cxnLst/>
            <a:rect l="l" t="t" r="r" b="b"/>
            <a:pathLst>
              <a:path w="1091564" h="706755">
                <a:moveTo>
                  <a:pt x="949174" y="646358"/>
                </a:moveTo>
                <a:lnTo>
                  <a:pt x="921892" y="689228"/>
                </a:lnTo>
                <a:lnTo>
                  <a:pt x="1091438" y="706754"/>
                </a:lnTo>
                <a:lnTo>
                  <a:pt x="1063355" y="660018"/>
                </a:lnTo>
                <a:lnTo>
                  <a:pt x="970661" y="660018"/>
                </a:lnTo>
                <a:lnTo>
                  <a:pt x="949174" y="646358"/>
                </a:lnTo>
                <a:close/>
              </a:path>
              <a:path w="1091564" h="706755">
                <a:moveTo>
                  <a:pt x="976395" y="603582"/>
                </a:moveTo>
                <a:lnTo>
                  <a:pt x="949174" y="646358"/>
                </a:lnTo>
                <a:lnTo>
                  <a:pt x="970661" y="660018"/>
                </a:lnTo>
                <a:lnTo>
                  <a:pt x="997838" y="617219"/>
                </a:lnTo>
                <a:lnTo>
                  <a:pt x="976395" y="603582"/>
                </a:lnTo>
                <a:close/>
              </a:path>
              <a:path w="1091564" h="706755">
                <a:moveTo>
                  <a:pt x="1003680" y="560704"/>
                </a:moveTo>
                <a:lnTo>
                  <a:pt x="976395" y="603582"/>
                </a:lnTo>
                <a:lnTo>
                  <a:pt x="997838" y="617219"/>
                </a:lnTo>
                <a:lnTo>
                  <a:pt x="970661" y="660018"/>
                </a:lnTo>
                <a:lnTo>
                  <a:pt x="1063355" y="660018"/>
                </a:lnTo>
                <a:lnTo>
                  <a:pt x="1003680" y="560704"/>
                </a:lnTo>
                <a:close/>
              </a:path>
              <a:path w="1091564" h="706755">
                <a:moveTo>
                  <a:pt x="27304" y="0"/>
                </a:moveTo>
                <a:lnTo>
                  <a:pt x="0" y="42925"/>
                </a:lnTo>
                <a:lnTo>
                  <a:pt x="949174" y="646358"/>
                </a:lnTo>
                <a:lnTo>
                  <a:pt x="976395" y="603582"/>
                </a:lnTo>
                <a:lnTo>
                  <a:pt x="2730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55415" y="1428750"/>
            <a:ext cx="765175" cy="631825"/>
          </a:xfrm>
          <a:custGeom>
            <a:avLst/>
            <a:gdLst/>
            <a:ahLst/>
            <a:cxnLst/>
            <a:rect l="l" t="t" r="r" b="b"/>
            <a:pathLst>
              <a:path w="765175" h="631825">
                <a:moveTo>
                  <a:pt x="0" y="315722"/>
                </a:moveTo>
                <a:lnTo>
                  <a:pt x="3490" y="272879"/>
                </a:lnTo>
                <a:lnTo>
                  <a:pt x="13659" y="231789"/>
                </a:lnTo>
                <a:lnTo>
                  <a:pt x="30051" y="192827"/>
                </a:lnTo>
                <a:lnTo>
                  <a:pt x="52211" y="156369"/>
                </a:lnTo>
                <a:lnTo>
                  <a:pt x="79683" y="122792"/>
                </a:lnTo>
                <a:lnTo>
                  <a:pt x="112014" y="92471"/>
                </a:lnTo>
                <a:lnTo>
                  <a:pt x="148746" y="65783"/>
                </a:lnTo>
                <a:lnTo>
                  <a:pt x="189427" y="43104"/>
                </a:lnTo>
                <a:lnTo>
                  <a:pt x="233600" y="24810"/>
                </a:lnTo>
                <a:lnTo>
                  <a:pt x="280811" y="11277"/>
                </a:lnTo>
                <a:lnTo>
                  <a:pt x="330603" y="2882"/>
                </a:lnTo>
                <a:lnTo>
                  <a:pt x="382524" y="0"/>
                </a:lnTo>
                <a:lnTo>
                  <a:pt x="434417" y="2882"/>
                </a:lnTo>
                <a:lnTo>
                  <a:pt x="484192" y="11277"/>
                </a:lnTo>
                <a:lnTo>
                  <a:pt x="531393" y="24810"/>
                </a:lnTo>
                <a:lnTo>
                  <a:pt x="575563" y="43104"/>
                </a:lnTo>
                <a:lnTo>
                  <a:pt x="616246" y="65783"/>
                </a:lnTo>
                <a:lnTo>
                  <a:pt x="652986" y="92471"/>
                </a:lnTo>
                <a:lnTo>
                  <a:pt x="685325" y="122792"/>
                </a:lnTo>
                <a:lnTo>
                  <a:pt x="712808" y="156369"/>
                </a:lnTo>
                <a:lnTo>
                  <a:pt x="734978" y="192827"/>
                </a:lnTo>
                <a:lnTo>
                  <a:pt x="751379" y="231789"/>
                </a:lnTo>
                <a:lnTo>
                  <a:pt x="761554" y="272879"/>
                </a:lnTo>
                <a:lnTo>
                  <a:pt x="765048" y="315722"/>
                </a:lnTo>
                <a:lnTo>
                  <a:pt x="761554" y="358593"/>
                </a:lnTo>
                <a:lnTo>
                  <a:pt x="751379" y="399707"/>
                </a:lnTo>
                <a:lnTo>
                  <a:pt x="734978" y="438689"/>
                </a:lnTo>
                <a:lnTo>
                  <a:pt x="712808" y="475163"/>
                </a:lnTo>
                <a:lnTo>
                  <a:pt x="685325" y="508753"/>
                </a:lnTo>
                <a:lnTo>
                  <a:pt x="652986" y="539083"/>
                </a:lnTo>
                <a:lnTo>
                  <a:pt x="616246" y="565777"/>
                </a:lnTo>
                <a:lnTo>
                  <a:pt x="575563" y="588461"/>
                </a:lnTo>
                <a:lnTo>
                  <a:pt x="531393" y="606758"/>
                </a:lnTo>
                <a:lnTo>
                  <a:pt x="484192" y="620292"/>
                </a:lnTo>
                <a:lnTo>
                  <a:pt x="434417" y="628688"/>
                </a:lnTo>
                <a:lnTo>
                  <a:pt x="382524" y="631571"/>
                </a:lnTo>
                <a:lnTo>
                  <a:pt x="330603" y="628688"/>
                </a:lnTo>
                <a:lnTo>
                  <a:pt x="280811" y="620292"/>
                </a:lnTo>
                <a:lnTo>
                  <a:pt x="233600" y="606758"/>
                </a:lnTo>
                <a:lnTo>
                  <a:pt x="189427" y="588461"/>
                </a:lnTo>
                <a:lnTo>
                  <a:pt x="148746" y="565777"/>
                </a:lnTo>
                <a:lnTo>
                  <a:pt x="112013" y="539083"/>
                </a:lnTo>
                <a:lnTo>
                  <a:pt x="79683" y="508753"/>
                </a:lnTo>
                <a:lnTo>
                  <a:pt x="52211" y="475163"/>
                </a:lnTo>
                <a:lnTo>
                  <a:pt x="30051" y="438689"/>
                </a:lnTo>
                <a:lnTo>
                  <a:pt x="13659" y="399707"/>
                </a:lnTo>
                <a:lnTo>
                  <a:pt x="3490" y="358593"/>
                </a:lnTo>
                <a:lnTo>
                  <a:pt x="0" y="31572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67911" y="1312163"/>
            <a:ext cx="909827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74235" y="1312163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6169" y="1581022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156463" y="3555"/>
                </a:lnTo>
                <a:lnTo>
                  <a:pt x="45122" y="274827"/>
                </a:lnTo>
                <a:lnTo>
                  <a:pt x="42036" y="282066"/>
                </a:lnTo>
                <a:lnTo>
                  <a:pt x="38988" y="287781"/>
                </a:lnTo>
                <a:lnTo>
                  <a:pt x="33654" y="295401"/>
                </a:lnTo>
                <a:lnTo>
                  <a:pt x="29463" y="298196"/>
                </a:lnTo>
                <a:lnTo>
                  <a:pt x="23875" y="299719"/>
                </a:lnTo>
                <a:lnTo>
                  <a:pt x="0" y="306959"/>
                </a:lnTo>
                <a:lnTo>
                  <a:pt x="1142" y="318135"/>
                </a:lnTo>
                <a:lnTo>
                  <a:pt x="26812" y="317563"/>
                </a:lnTo>
                <a:lnTo>
                  <a:pt x="102193" y="317373"/>
                </a:lnTo>
                <a:lnTo>
                  <a:pt x="101600" y="306450"/>
                </a:lnTo>
                <a:lnTo>
                  <a:pt x="80136" y="300227"/>
                </a:lnTo>
                <a:lnTo>
                  <a:pt x="77342" y="299465"/>
                </a:lnTo>
                <a:lnTo>
                  <a:pt x="75183" y="298450"/>
                </a:lnTo>
                <a:lnTo>
                  <a:pt x="73913" y="297052"/>
                </a:lnTo>
                <a:lnTo>
                  <a:pt x="72516" y="295782"/>
                </a:lnTo>
                <a:lnTo>
                  <a:pt x="71881" y="293877"/>
                </a:lnTo>
                <a:lnTo>
                  <a:pt x="72004" y="288036"/>
                </a:lnTo>
                <a:lnTo>
                  <a:pt x="72643" y="284734"/>
                </a:lnTo>
                <a:lnTo>
                  <a:pt x="74548" y="279400"/>
                </a:lnTo>
                <a:lnTo>
                  <a:pt x="76258" y="274319"/>
                </a:lnTo>
                <a:lnTo>
                  <a:pt x="78535" y="268097"/>
                </a:lnTo>
                <a:lnTo>
                  <a:pt x="81660" y="260096"/>
                </a:lnTo>
                <a:lnTo>
                  <a:pt x="97535" y="218312"/>
                </a:lnTo>
                <a:lnTo>
                  <a:pt x="257928" y="218312"/>
                </a:lnTo>
                <a:lnTo>
                  <a:pt x="249695" y="195072"/>
                </a:lnTo>
                <a:lnTo>
                  <a:pt x="106425" y="195072"/>
                </a:lnTo>
                <a:lnTo>
                  <a:pt x="137032" y="114300"/>
                </a:lnTo>
                <a:lnTo>
                  <a:pt x="139348" y="108082"/>
                </a:lnTo>
                <a:lnTo>
                  <a:pt x="141557" y="101996"/>
                </a:lnTo>
                <a:lnTo>
                  <a:pt x="145795" y="90169"/>
                </a:lnTo>
                <a:lnTo>
                  <a:pt x="212535" y="90169"/>
                </a:lnTo>
                <a:lnTo>
                  <a:pt x="180593" y="0"/>
                </a:lnTo>
                <a:close/>
              </a:path>
              <a:path w="322579" h="318135">
                <a:moveTo>
                  <a:pt x="102193" y="317373"/>
                </a:moveTo>
                <a:lnTo>
                  <a:pt x="49529" y="317373"/>
                </a:lnTo>
                <a:lnTo>
                  <a:pt x="60461" y="317420"/>
                </a:lnTo>
                <a:lnTo>
                  <a:pt x="72882" y="317563"/>
                </a:lnTo>
                <a:lnTo>
                  <a:pt x="102234" y="318135"/>
                </a:lnTo>
                <a:lnTo>
                  <a:pt x="102193" y="317373"/>
                </a:lnTo>
                <a:close/>
              </a:path>
              <a:path w="322579" h="318135">
                <a:moveTo>
                  <a:pt x="257928" y="218312"/>
                </a:moveTo>
                <a:lnTo>
                  <a:pt x="189102" y="218312"/>
                </a:lnTo>
                <a:lnTo>
                  <a:pt x="203834" y="260223"/>
                </a:lnTo>
                <a:lnTo>
                  <a:pt x="206671" y="268224"/>
                </a:lnTo>
                <a:lnTo>
                  <a:pt x="208868" y="274827"/>
                </a:lnTo>
                <a:lnTo>
                  <a:pt x="210422" y="279780"/>
                </a:lnTo>
                <a:lnTo>
                  <a:pt x="211708" y="284225"/>
                </a:lnTo>
                <a:lnTo>
                  <a:pt x="212420" y="287781"/>
                </a:lnTo>
                <a:lnTo>
                  <a:pt x="212431" y="293877"/>
                </a:lnTo>
                <a:lnTo>
                  <a:pt x="211835" y="295782"/>
                </a:lnTo>
                <a:lnTo>
                  <a:pt x="210438" y="297052"/>
                </a:lnTo>
                <a:lnTo>
                  <a:pt x="209168" y="298450"/>
                </a:lnTo>
                <a:lnTo>
                  <a:pt x="207009" y="299592"/>
                </a:lnTo>
                <a:lnTo>
                  <a:pt x="181863" y="306959"/>
                </a:lnTo>
                <a:lnTo>
                  <a:pt x="183006" y="318135"/>
                </a:lnTo>
                <a:lnTo>
                  <a:pt x="322536" y="317373"/>
                </a:lnTo>
                <a:lnTo>
                  <a:pt x="321944" y="306959"/>
                </a:lnTo>
                <a:lnTo>
                  <a:pt x="294385" y="298830"/>
                </a:lnTo>
                <a:lnTo>
                  <a:pt x="289940" y="296163"/>
                </a:lnTo>
                <a:lnTo>
                  <a:pt x="286892" y="292480"/>
                </a:lnTo>
                <a:lnTo>
                  <a:pt x="283844" y="288925"/>
                </a:lnTo>
                <a:lnTo>
                  <a:pt x="280542" y="281813"/>
                </a:lnTo>
                <a:lnTo>
                  <a:pt x="276732" y="271399"/>
                </a:lnTo>
                <a:lnTo>
                  <a:pt x="257928" y="218312"/>
                </a:lnTo>
                <a:close/>
              </a:path>
              <a:path w="322579" h="318135">
                <a:moveTo>
                  <a:pt x="322536" y="317373"/>
                </a:moveTo>
                <a:lnTo>
                  <a:pt x="261873" y="317373"/>
                </a:lnTo>
                <a:lnTo>
                  <a:pt x="277110" y="317420"/>
                </a:lnTo>
                <a:lnTo>
                  <a:pt x="292322" y="317563"/>
                </a:lnTo>
                <a:lnTo>
                  <a:pt x="307486" y="317801"/>
                </a:lnTo>
                <a:lnTo>
                  <a:pt x="322579" y="318135"/>
                </a:lnTo>
                <a:lnTo>
                  <a:pt x="322536" y="317373"/>
                </a:lnTo>
                <a:close/>
              </a:path>
              <a:path w="322579" h="318135">
                <a:moveTo>
                  <a:pt x="212535" y="90169"/>
                </a:moveTo>
                <a:lnTo>
                  <a:pt x="145795" y="90169"/>
                </a:lnTo>
                <a:lnTo>
                  <a:pt x="147577" y="96049"/>
                </a:lnTo>
                <a:lnTo>
                  <a:pt x="149478" y="102060"/>
                </a:lnTo>
                <a:lnTo>
                  <a:pt x="151475" y="108190"/>
                </a:lnTo>
                <a:lnTo>
                  <a:pt x="153542" y="114426"/>
                </a:lnTo>
                <a:lnTo>
                  <a:pt x="180975" y="195072"/>
                </a:lnTo>
                <a:lnTo>
                  <a:pt x="249695" y="195072"/>
                </a:lnTo>
                <a:lnTo>
                  <a:pt x="212535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46498" y="1665097"/>
            <a:ext cx="86741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6169" y="1581022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276732" y="271399"/>
                </a:lnTo>
                <a:lnTo>
                  <a:pt x="280542" y="281813"/>
                </a:lnTo>
                <a:lnTo>
                  <a:pt x="283844" y="288925"/>
                </a:lnTo>
                <a:lnTo>
                  <a:pt x="286892" y="292480"/>
                </a:lnTo>
                <a:lnTo>
                  <a:pt x="289940" y="296163"/>
                </a:lnTo>
                <a:lnTo>
                  <a:pt x="294385" y="298830"/>
                </a:lnTo>
                <a:lnTo>
                  <a:pt x="299973" y="300481"/>
                </a:lnTo>
                <a:lnTo>
                  <a:pt x="321944" y="306959"/>
                </a:lnTo>
                <a:lnTo>
                  <a:pt x="322579" y="318135"/>
                </a:lnTo>
                <a:lnTo>
                  <a:pt x="307486" y="317801"/>
                </a:lnTo>
                <a:lnTo>
                  <a:pt x="292322" y="317563"/>
                </a:lnTo>
                <a:lnTo>
                  <a:pt x="277110" y="317420"/>
                </a:lnTo>
                <a:lnTo>
                  <a:pt x="261873" y="317373"/>
                </a:lnTo>
                <a:lnTo>
                  <a:pt x="241800" y="317420"/>
                </a:lnTo>
                <a:lnTo>
                  <a:pt x="221964" y="317563"/>
                </a:lnTo>
                <a:lnTo>
                  <a:pt x="202366" y="317801"/>
                </a:lnTo>
                <a:lnTo>
                  <a:pt x="183006" y="318135"/>
                </a:lnTo>
                <a:lnTo>
                  <a:pt x="181863" y="306959"/>
                </a:lnTo>
                <a:lnTo>
                  <a:pt x="203961" y="300481"/>
                </a:lnTo>
                <a:lnTo>
                  <a:pt x="207009" y="299592"/>
                </a:lnTo>
                <a:lnTo>
                  <a:pt x="209168" y="298450"/>
                </a:lnTo>
                <a:lnTo>
                  <a:pt x="210438" y="297052"/>
                </a:lnTo>
                <a:lnTo>
                  <a:pt x="211835" y="295782"/>
                </a:lnTo>
                <a:lnTo>
                  <a:pt x="212470" y="293750"/>
                </a:lnTo>
                <a:lnTo>
                  <a:pt x="212470" y="291084"/>
                </a:lnTo>
                <a:lnTo>
                  <a:pt x="212470" y="288036"/>
                </a:lnTo>
                <a:lnTo>
                  <a:pt x="211708" y="284225"/>
                </a:lnTo>
                <a:lnTo>
                  <a:pt x="210311" y="279400"/>
                </a:lnTo>
                <a:lnTo>
                  <a:pt x="208787" y="274574"/>
                </a:lnTo>
                <a:lnTo>
                  <a:pt x="206628" y="268097"/>
                </a:lnTo>
                <a:lnTo>
                  <a:pt x="203834" y="260223"/>
                </a:lnTo>
                <a:lnTo>
                  <a:pt x="189102" y="218312"/>
                </a:lnTo>
                <a:lnTo>
                  <a:pt x="97535" y="218312"/>
                </a:lnTo>
                <a:lnTo>
                  <a:pt x="81660" y="260096"/>
                </a:lnTo>
                <a:lnTo>
                  <a:pt x="78485" y="268224"/>
                </a:lnTo>
                <a:lnTo>
                  <a:pt x="76072" y="274827"/>
                </a:lnTo>
                <a:lnTo>
                  <a:pt x="74421" y="279780"/>
                </a:lnTo>
                <a:lnTo>
                  <a:pt x="72643" y="284734"/>
                </a:lnTo>
                <a:lnTo>
                  <a:pt x="71881" y="288671"/>
                </a:lnTo>
                <a:lnTo>
                  <a:pt x="71881" y="291338"/>
                </a:lnTo>
                <a:lnTo>
                  <a:pt x="71881" y="293877"/>
                </a:lnTo>
                <a:lnTo>
                  <a:pt x="72516" y="295782"/>
                </a:lnTo>
                <a:lnTo>
                  <a:pt x="73913" y="297052"/>
                </a:lnTo>
                <a:lnTo>
                  <a:pt x="75183" y="298450"/>
                </a:lnTo>
                <a:lnTo>
                  <a:pt x="77342" y="299465"/>
                </a:lnTo>
                <a:lnTo>
                  <a:pt x="80136" y="300227"/>
                </a:lnTo>
                <a:lnTo>
                  <a:pt x="101600" y="306450"/>
                </a:lnTo>
                <a:lnTo>
                  <a:pt x="102234" y="318135"/>
                </a:lnTo>
                <a:lnTo>
                  <a:pt x="86802" y="317801"/>
                </a:lnTo>
                <a:lnTo>
                  <a:pt x="72882" y="317563"/>
                </a:lnTo>
                <a:lnTo>
                  <a:pt x="60461" y="317420"/>
                </a:lnTo>
                <a:lnTo>
                  <a:pt x="49529" y="317373"/>
                </a:lnTo>
                <a:lnTo>
                  <a:pt x="38558" y="317420"/>
                </a:lnTo>
                <a:lnTo>
                  <a:pt x="26812" y="317563"/>
                </a:lnTo>
                <a:lnTo>
                  <a:pt x="14329" y="317801"/>
                </a:lnTo>
                <a:lnTo>
                  <a:pt x="1142" y="318135"/>
                </a:lnTo>
                <a:lnTo>
                  <a:pt x="0" y="306959"/>
                </a:lnTo>
                <a:lnTo>
                  <a:pt x="23875" y="299719"/>
                </a:lnTo>
                <a:lnTo>
                  <a:pt x="29463" y="298196"/>
                </a:lnTo>
                <a:lnTo>
                  <a:pt x="33654" y="295401"/>
                </a:lnTo>
                <a:lnTo>
                  <a:pt x="36321" y="291591"/>
                </a:lnTo>
                <a:lnTo>
                  <a:pt x="38988" y="287781"/>
                </a:lnTo>
                <a:lnTo>
                  <a:pt x="42036" y="282066"/>
                </a:lnTo>
                <a:lnTo>
                  <a:pt x="45338" y="274319"/>
                </a:lnTo>
                <a:lnTo>
                  <a:pt x="156463" y="3555"/>
                </a:lnTo>
                <a:lnTo>
                  <a:pt x="18059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03646" y="2653157"/>
            <a:ext cx="765175" cy="631825"/>
          </a:xfrm>
          <a:custGeom>
            <a:avLst/>
            <a:gdLst/>
            <a:ahLst/>
            <a:cxnLst/>
            <a:rect l="l" t="t" r="r" b="b"/>
            <a:pathLst>
              <a:path w="765175" h="631825">
                <a:moveTo>
                  <a:pt x="0" y="315721"/>
                </a:moveTo>
                <a:lnTo>
                  <a:pt x="3490" y="272879"/>
                </a:lnTo>
                <a:lnTo>
                  <a:pt x="13658" y="231789"/>
                </a:lnTo>
                <a:lnTo>
                  <a:pt x="30049" y="192827"/>
                </a:lnTo>
                <a:lnTo>
                  <a:pt x="52206" y="156369"/>
                </a:lnTo>
                <a:lnTo>
                  <a:pt x="79674" y="122792"/>
                </a:lnTo>
                <a:lnTo>
                  <a:pt x="111998" y="92471"/>
                </a:lnTo>
                <a:lnTo>
                  <a:pt x="148721" y="65783"/>
                </a:lnTo>
                <a:lnTo>
                  <a:pt x="189389" y="43104"/>
                </a:lnTo>
                <a:lnTo>
                  <a:pt x="233547" y="24810"/>
                </a:lnTo>
                <a:lnTo>
                  <a:pt x="280737" y="11277"/>
                </a:lnTo>
                <a:lnTo>
                  <a:pt x="330506" y="2882"/>
                </a:lnTo>
                <a:lnTo>
                  <a:pt x="382397" y="0"/>
                </a:lnTo>
                <a:lnTo>
                  <a:pt x="434317" y="2882"/>
                </a:lnTo>
                <a:lnTo>
                  <a:pt x="484109" y="11277"/>
                </a:lnTo>
                <a:lnTo>
                  <a:pt x="531320" y="24810"/>
                </a:lnTo>
                <a:lnTo>
                  <a:pt x="575493" y="43104"/>
                </a:lnTo>
                <a:lnTo>
                  <a:pt x="616174" y="65783"/>
                </a:lnTo>
                <a:lnTo>
                  <a:pt x="652907" y="92471"/>
                </a:lnTo>
                <a:lnTo>
                  <a:pt x="685237" y="122792"/>
                </a:lnTo>
                <a:lnTo>
                  <a:pt x="712709" y="156369"/>
                </a:lnTo>
                <a:lnTo>
                  <a:pt x="734869" y="192827"/>
                </a:lnTo>
                <a:lnTo>
                  <a:pt x="751261" y="231789"/>
                </a:lnTo>
                <a:lnTo>
                  <a:pt x="761430" y="272879"/>
                </a:lnTo>
                <a:lnTo>
                  <a:pt x="764920" y="315721"/>
                </a:lnTo>
                <a:lnTo>
                  <a:pt x="761430" y="358566"/>
                </a:lnTo>
                <a:lnTo>
                  <a:pt x="751261" y="399663"/>
                </a:lnTo>
                <a:lnTo>
                  <a:pt x="734869" y="438636"/>
                </a:lnTo>
                <a:lnTo>
                  <a:pt x="712709" y="475106"/>
                </a:lnTo>
                <a:lnTo>
                  <a:pt x="685237" y="508699"/>
                </a:lnTo>
                <a:lnTo>
                  <a:pt x="652906" y="539035"/>
                </a:lnTo>
                <a:lnTo>
                  <a:pt x="616174" y="565739"/>
                </a:lnTo>
                <a:lnTo>
                  <a:pt x="575493" y="588433"/>
                </a:lnTo>
                <a:lnTo>
                  <a:pt x="531320" y="606740"/>
                </a:lnTo>
                <a:lnTo>
                  <a:pt x="484109" y="620283"/>
                </a:lnTo>
                <a:lnTo>
                  <a:pt x="434317" y="628686"/>
                </a:lnTo>
                <a:lnTo>
                  <a:pt x="382397" y="631570"/>
                </a:lnTo>
                <a:lnTo>
                  <a:pt x="330506" y="628686"/>
                </a:lnTo>
                <a:lnTo>
                  <a:pt x="280737" y="620283"/>
                </a:lnTo>
                <a:lnTo>
                  <a:pt x="233547" y="606740"/>
                </a:lnTo>
                <a:lnTo>
                  <a:pt x="189389" y="588433"/>
                </a:lnTo>
                <a:lnTo>
                  <a:pt x="148721" y="565739"/>
                </a:lnTo>
                <a:lnTo>
                  <a:pt x="111998" y="539035"/>
                </a:lnTo>
                <a:lnTo>
                  <a:pt x="79674" y="508699"/>
                </a:lnTo>
                <a:lnTo>
                  <a:pt x="52206" y="475106"/>
                </a:lnTo>
                <a:lnTo>
                  <a:pt x="30049" y="438636"/>
                </a:lnTo>
                <a:lnTo>
                  <a:pt x="13658" y="399663"/>
                </a:lnTo>
                <a:lnTo>
                  <a:pt x="3490" y="358566"/>
                </a:lnTo>
                <a:lnTo>
                  <a:pt x="0" y="315721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15128" y="2535935"/>
            <a:ext cx="905255" cy="10149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16879" y="253593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29198" y="2805176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5">
                <a:moveTo>
                  <a:pt x="178053" y="0"/>
                </a:moveTo>
                <a:lnTo>
                  <a:pt x="106140" y="11144"/>
                </a:lnTo>
                <a:lnTo>
                  <a:pt x="49275" y="44576"/>
                </a:lnTo>
                <a:lnTo>
                  <a:pt x="12303" y="97266"/>
                </a:lnTo>
                <a:lnTo>
                  <a:pt x="0" y="165862"/>
                </a:lnTo>
                <a:lnTo>
                  <a:pt x="2809" y="200032"/>
                </a:lnTo>
                <a:lnTo>
                  <a:pt x="25288" y="257944"/>
                </a:lnTo>
                <a:lnTo>
                  <a:pt x="69197" y="300948"/>
                </a:lnTo>
                <a:lnTo>
                  <a:pt x="128200" y="322994"/>
                </a:lnTo>
                <a:lnTo>
                  <a:pt x="162940" y="325754"/>
                </a:lnTo>
                <a:lnTo>
                  <a:pt x="190323" y="323850"/>
                </a:lnTo>
                <a:lnTo>
                  <a:pt x="216265" y="318135"/>
                </a:lnTo>
                <a:lnTo>
                  <a:pt x="240754" y="308610"/>
                </a:lnTo>
                <a:lnTo>
                  <a:pt x="263778" y="295275"/>
                </a:lnTo>
                <a:lnTo>
                  <a:pt x="194690" y="295275"/>
                </a:lnTo>
                <a:lnTo>
                  <a:pt x="167949" y="292915"/>
                </a:lnTo>
                <a:lnTo>
                  <a:pt x="123753" y="274004"/>
                </a:lnTo>
                <a:lnTo>
                  <a:pt x="92390" y="236781"/>
                </a:lnTo>
                <a:lnTo>
                  <a:pt x="76527" y="185866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455" y="42632"/>
                </a:lnTo>
                <a:lnTo>
                  <a:pt x="154642" y="24153"/>
                </a:lnTo>
                <a:lnTo>
                  <a:pt x="177926" y="21844"/>
                </a:lnTo>
                <a:lnTo>
                  <a:pt x="257911" y="21844"/>
                </a:lnTo>
                <a:lnTo>
                  <a:pt x="259841" y="11429"/>
                </a:lnTo>
                <a:lnTo>
                  <a:pt x="258445" y="9144"/>
                </a:lnTo>
                <a:lnTo>
                  <a:pt x="238061" y="5143"/>
                </a:lnTo>
                <a:lnTo>
                  <a:pt x="217868" y="2286"/>
                </a:lnTo>
                <a:lnTo>
                  <a:pt x="197865" y="571"/>
                </a:lnTo>
                <a:lnTo>
                  <a:pt x="178053" y="0"/>
                </a:lnTo>
                <a:close/>
              </a:path>
              <a:path w="264160" h="325755">
                <a:moveTo>
                  <a:pt x="260985" y="282575"/>
                </a:moveTo>
                <a:lnTo>
                  <a:pt x="243768" y="288149"/>
                </a:lnTo>
                <a:lnTo>
                  <a:pt x="226980" y="292115"/>
                </a:lnTo>
                <a:lnTo>
                  <a:pt x="210621" y="294487"/>
                </a:lnTo>
                <a:lnTo>
                  <a:pt x="194690" y="295275"/>
                </a:lnTo>
                <a:lnTo>
                  <a:pt x="263778" y="295275"/>
                </a:lnTo>
                <a:lnTo>
                  <a:pt x="260985" y="282575"/>
                </a:lnTo>
                <a:close/>
              </a:path>
              <a:path w="264160" h="325755">
                <a:moveTo>
                  <a:pt x="257911" y="21844"/>
                </a:moveTo>
                <a:lnTo>
                  <a:pt x="177926" y="21844"/>
                </a:lnTo>
                <a:lnTo>
                  <a:pt x="188023" y="22199"/>
                </a:lnTo>
                <a:lnTo>
                  <a:pt x="197738" y="23256"/>
                </a:lnTo>
                <a:lnTo>
                  <a:pt x="207073" y="25005"/>
                </a:lnTo>
                <a:lnTo>
                  <a:pt x="216026" y="27432"/>
                </a:lnTo>
                <a:lnTo>
                  <a:pt x="233045" y="91566"/>
                </a:lnTo>
                <a:lnTo>
                  <a:pt x="245363" y="89535"/>
                </a:lnTo>
                <a:lnTo>
                  <a:pt x="257911" y="21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29198" y="2805176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5">
                <a:moveTo>
                  <a:pt x="178053" y="0"/>
                </a:moveTo>
                <a:lnTo>
                  <a:pt x="217868" y="2286"/>
                </a:lnTo>
                <a:lnTo>
                  <a:pt x="258445" y="9144"/>
                </a:lnTo>
                <a:lnTo>
                  <a:pt x="259841" y="11429"/>
                </a:lnTo>
                <a:lnTo>
                  <a:pt x="245363" y="89535"/>
                </a:lnTo>
                <a:lnTo>
                  <a:pt x="233045" y="91566"/>
                </a:lnTo>
                <a:lnTo>
                  <a:pt x="216026" y="27432"/>
                </a:lnTo>
                <a:lnTo>
                  <a:pt x="207073" y="25005"/>
                </a:lnTo>
                <a:lnTo>
                  <a:pt x="197738" y="23256"/>
                </a:lnTo>
                <a:lnTo>
                  <a:pt x="188023" y="22199"/>
                </a:lnTo>
                <a:lnTo>
                  <a:pt x="177926" y="21844"/>
                </a:lnTo>
                <a:lnTo>
                  <a:pt x="154642" y="24153"/>
                </a:lnTo>
                <a:lnTo>
                  <a:pt x="116455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27" y="185866"/>
                </a:lnTo>
                <a:lnTo>
                  <a:pt x="92390" y="236781"/>
                </a:lnTo>
                <a:lnTo>
                  <a:pt x="123753" y="274004"/>
                </a:lnTo>
                <a:lnTo>
                  <a:pt x="167949" y="292915"/>
                </a:lnTo>
                <a:lnTo>
                  <a:pt x="194690" y="295275"/>
                </a:lnTo>
                <a:lnTo>
                  <a:pt x="210621" y="294487"/>
                </a:lnTo>
                <a:lnTo>
                  <a:pt x="226980" y="292115"/>
                </a:lnTo>
                <a:lnTo>
                  <a:pt x="243768" y="288149"/>
                </a:lnTo>
                <a:lnTo>
                  <a:pt x="260985" y="282575"/>
                </a:lnTo>
                <a:lnTo>
                  <a:pt x="263778" y="295275"/>
                </a:lnTo>
                <a:lnTo>
                  <a:pt x="240754" y="308610"/>
                </a:lnTo>
                <a:lnTo>
                  <a:pt x="216265" y="318135"/>
                </a:lnTo>
                <a:lnTo>
                  <a:pt x="190323" y="323850"/>
                </a:lnTo>
                <a:lnTo>
                  <a:pt x="162940" y="325754"/>
                </a:lnTo>
                <a:lnTo>
                  <a:pt x="128200" y="322994"/>
                </a:lnTo>
                <a:lnTo>
                  <a:pt x="69197" y="300948"/>
                </a:lnTo>
                <a:lnTo>
                  <a:pt x="25288" y="257944"/>
                </a:lnTo>
                <a:lnTo>
                  <a:pt x="2809" y="200032"/>
                </a:lnTo>
                <a:lnTo>
                  <a:pt x="0" y="165862"/>
                </a:lnTo>
                <a:lnTo>
                  <a:pt x="3073" y="129569"/>
                </a:lnTo>
                <a:lnTo>
                  <a:pt x="27699" y="68939"/>
                </a:lnTo>
                <a:lnTo>
                  <a:pt x="75826" y="25074"/>
                </a:lnTo>
                <a:lnTo>
                  <a:pt x="140215" y="2786"/>
                </a:lnTo>
                <a:lnTo>
                  <a:pt x="17805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07842" y="2621660"/>
            <a:ext cx="765175" cy="631825"/>
          </a:xfrm>
          <a:custGeom>
            <a:avLst/>
            <a:gdLst/>
            <a:ahLst/>
            <a:cxnLst/>
            <a:rect l="l" t="t" r="r" b="b"/>
            <a:pathLst>
              <a:path w="765175" h="631825">
                <a:moveTo>
                  <a:pt x="0" y="315849"/>
                </a:moveTo>
                <a:lnTo>
                  <a:pt x="3493" y="272977"/>
                </a:lnTo>
                <a:lnTo>
                  <a:pt x="13668" y="231863"/>
                </a:lnTo>
                <a:lnTo>
                  <a:pt x="30069" y="192881"/>
                </a:lnTo>
                <a:lnTo>
                  <a:pt x="52239" y="156407"/>
                </a:lnTo>
                <a:lnTo>
                  <a:pt x="79722" y="122817"/>
                </a:lnTo>
                <a:lnTo>
                  <a:pt x="112061" y="92487"/>
                </a:lnTo>
                <a:lnTo>
                  <a:pt x="148801" y="65793"/>
                </a:lnTo>
                <a:lnTo>
                  <a:pt x="189483" y="43109"/>
                </a:lnTo>
                <a:lnTo>
                  <a:pt x="233654" y="24812"/>
                </a:lnTo>
                <a:lnTo>
                  <a:pt x="280855" y="11278"/>
                </a:lnTo>
                <a:lnTo>
                  <a:pt x="330630" y="2882"/>
                </a:lnTo>
                <a:lnTo>
                  <a:pt x="382524" y="0"/>
                </a:lnTo>
                <a:lnTo>
                  <a:pt x="434417" y="2882"/>
                </a:lnTo>
                <a:lnTo>
                  <a:pt x="484192" y="11278"/>
                </a:lnTo>
                <a:lnTo>
                  <a:pt x="531393" y="24812"/>
                </a:lnTo>
                <a:lnTo>
                  <a:pt x="575564" y="43109"/>
                </a:lnTo>
                <a:lnTo>
                  <a:pt x="616246" y="65793"/>
                </a:lnTo>
                <a:lnTo>
                  <a:pt x="652986" y="92487"/>
                </a:lnTo>
                <a:lnTo>
                  <a:pt x="685325" y="122817"/>
                </a:lnTo>
                <a:lnTo>
                  <a:pt x="712808" y="156407"/>
                </a:lnTo>
                <a:lnTo>
                  <a:pt x="734978" y="192881"/>
                </a:lnTo>
                <a:lnTo>
                  <a:pt x="751379" y="231863"/>
                </a:lnTo>
                <a:lnTo>
                  <a:pt x="761554" y="272977"/>
                </a:lnTo>
                <a:lnTo>
                  <a:pt x="765047" y="315849"/>
                </a:lnTo>
                <a:lnTo>
                  <a:pt x="761554" y="358691"/>
                </a:lnTo>
                <a:lnTo>
                  <a:pt x="751379" y="399781"/>
                </a:lnTo>
                <a:lnTo>
                  <a:pt x="734978" y="438743"/>
                </a:lnTo>
                <a:lnTo>
                  <a:pt x="712808" y="475201"/>
                </a:lnTo>
                <a:lnTo>
                  <a:pt x="685325" y="508778"/>
                </a:lnTo>
                <a:lnTo>
                  <a:pt x="652986" y="539099"/>
                </a:lnTo>
                <a:lnTo>
                  <a:pt x="616246" y="565787"/>
                </a:lnTo>
                <a:lnTo>
                  <a:pt x="575563" y="588466"/>
                </a:lnTo>
                <a:lnTo>
                  <a:pt x="531393" y="606760"/>
                </a:lnTo>
                <a:lnTo>
                  <a:pt x="484192" y="620293"/>
                </a:lnTo>
                <a:lnTo>
                  <a:pt x="434417" y="628688"/>
                </a:lnTo>
                <a:lnTo>
                  <a:pt x="382524" y="631571"/>
                </a:lnTo>
                <a:lnTo>
                  <a:pt x="330630" y="628688"/>
                </a:lnTo>
                <a:lnTo>
                  <a:pt x="280855" y="620293"/>
                </a:lnTo>
                <a:lnTo>
                  <a:pt x="233654" y="606760"/>
                </a:lnTo>
                <a:lnTo>
                  <a:pt x="189484" y="588466"/>
                </a:lnTo>
                <a:lnTo>
                  <a:pt x="148801" y="565787"/>
                </a:lnTo>
                <a:lnTo>
                  <a:pt x="112061" y="539099"/>
                </a:lnTo>
                <a:lnTo>
                  <a:pt x="79722" y="508778"/>
                </a:lnTo>
                <a:lnTo>
                  <a:pt x="52239" y="475201"/>
                </a:lnTo>
                <a:lnTo>
                  <a:pt x="30069" y="438743"/>
                </a:lnTo>
                <a:lnTo>
                  <a:pt x="13668" y="399781"/>
                </a:lnTo>
                <a:lnTo>
                  <a:pt x="3493" y="358691"/>
                </a:lnTo>
                <a:lnTo>
                  <a:pt x="0" y="31584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20339" y="2503932"/>
            <a:ext cx="905256" cy="10149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22092" y="2503932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30727" y="2777489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5" h="315594">
                <a:moveTo>
                  <a:pt x="152724" y="313944"/>
                </a:moveTo>
                <a:lnTo>
                  <a:pt x="64262" y="313944"/>
                </a:lnTo>
                <a:lnTo>
                  <a:pt x="83788" y="314071"/>
                </a:lnTo>
                <a:lnTo>
                  <a:pt x="92194" y="314265"/>
                </a:lnTo>
                <a:lnTo>
                  <a:pt x="106745" y="314838"/>
                </a:lnTo>
                <a:lnTo>
                  <a:pt x="120322" y="315168"/>
                </a:lnTo>
                <a:lnTo>
                  <a:pt x="126873" y="315213"/>
                </a:lnTo>
                <a:lnTo>
                  <a:pt x="152724" y="313944"/>
                </a:lnTo>
                <a:close/>
              </a:path>
              <a:path w="264795" h="315594">
                <a:moveTo>
                  <a:pt x="0" y="1397"/>
                </a:moveTo>
                <a:lnTo>
                  <a:pt x="762" y="12700"/>
                </a:lnTo>
                <a:lnTo>
                  <a:pt x="34036" y="22479"/>
                </a:lnTo>
                <a:lnTo>
                  <a:pt x="35814" y="24892"/>
                </a:lnTo>
                <a:lnTo>
                  <a:pt x="35949" y="29217"/>
                </a:lnTo>
                <a:lnTo>
                  <a:pt x="36203" y="40386"/>
                </a:lnTo>
                <a:lnTo>
                  <a:pt x="36322" y="260858"/>
                </a:lnTo>
                <a:lnTo>
                  <a:pt x="36195" y="275589"/>
                </a:lnTo>
                <a:lnTo>
                  <a:pt x="35941" y="288163"/>
                </a:lnTo>
                <a:lnTo>
                  <a:pt x="35687" y="291846"/>
                </a:lnTo>
                <a:lnTo>
                  <a:pt x="33655" y="294132"/>
                </a:lnTo>
                <a:lnTo>
                  <a:pt x="0" y="303402"/>
                </a:lnTo>
                <a:lnTo>
                  <a:pt x="1143" y="314579"/>
                </a:lnTo>
                <a:lnTo>
                  <a:pt x="32226" y="314071"/>
                </a:lnTo>
                <a:lnTo>
                  <a:pt x="152724" y="313944"/>
                </a:lnTo>
                <a:lnTo>
                  <a:pt x="157894" y="313689"/>
                </a:lnTo>
                <a:lnTo>
                  <a:pt x="185213" y="309117"/>
                </a:lnTo>
                <a:lnTo>
                  <a:pt x="208793" y="301498"/>
                </a:lnTo>
                <a:lnTo>
                  <a:pt x="221054" y="294894"/>
                </a:lnTo>
                <a:lnTo>
                  <a:pt x="129286" y="294894"/>
                </a:lnTo>
                <a:lnTo>
                  <a:pt x="122428" y="294772"/>
                </a:lnTo>
                <a:lnTo>
                  <a:pt x="115760" y="294401"/>
                </a:lnTo>
                <a:lnTo>
                  <a:pt x="109283" y="293768"/>
                </a:lnTo>
                <a:lnTo>
                  <a:pt x="102997" y="292862"/>
                </a:lnTo>
                <a:lnTo>
                  <a:pt x="102997" y="159385"/>
                </a:lnTo>
                <a:lnTo>
                  <a:pt x="123444" y="159131"/>
                </a:lnTo>
                <a:lnTo>
                  <a:pt x="230230" y="159131"/>
                </a:lnTo>
                <a:lnTo>
                  <a:pt x="220408" y="153622"/>
                </a:lnTo>
                <a:lnTo>
                  <a:pt x="205168" y="148179"/>
                </a:lnTo>
                <a:lnTo>
                  <a:pt x="187833" y="144652"/>
                </a:lnTo>
                <a:lnTo>
                  <a:pt x="199235" y="139573"/>
                </a:lnTo>
                <a:lnTo>
                  <a:pt x="117729" y="139573"/>
                </a:lnTo>
                <a:lnTo>
                  <a:pt x="102997" y="139319"/>
                </a:lnTo>
                <a:lnTo>
                  <a:pt x="102997" y="23240"/>
                </a:lnTo>
                <a:lnTo>
                  <a:pt x="107569" y="22606"/>
                </a:lnTo>
                <a:lnTo>
                  <a:pt x="111760" y="22225"/>
                </a:lnTo>
                <a:lnTo>
                  <a:pt x="119380" y="21717"/>
                </a:lnTo>
                <a:lnTo>
                  <a:pt x="226901" y="21717"/>
                </a:lnTo>
                <a:lnTo>
                  <a:pt x="222504" y="18161"/>
                </a:lnTo>
                <a:lnTo>
                  <a:pt x="206402" y="10233"/>
                </a:lnTo>
                <a:lnTo>
                  <a:pt x="186848" y="4556"/>
                </a:lnTo>
                <a:lnTo>
                  <a:pt x="171539" y="2286"/>
                </a:lnTo>
                <a:lnTo>
                  <a:pt x="64262" y="2286"/>
                </a:lnTo>
                <a:lnTo>
                  <a:pt x="15738" y="1750"/>
                </a:lnTo>
                <a:lnTo>
                  <a:pt x="0" y="1397"/>
                </a:lnTo>
                <a:close/>
              </a:path>
              <a:path w="264795" h="315594">
                <a:moveTo>
                  <a:pt x="230230" y="159131"/>
                </a:moveTo>
                <a:lnTo>
                  <a:pt x="123444" y="159131"/>
                </a:lnTo>
                <a:lnTo>
                  <a:pt x="140188" y="160156"/>
                </a:lnTo>
                <a:lnTo>
                  <a:pt x="154432" y="163242"/>
                </a:lnTo>
                <a:lnTo>
                  <a:pt x="187515" y="196326"/>
                </a:lnTo>
                <a:lnTo>
                  <a:pt x="191516" y="225679"/>
                </a:lnTo>
                <a:lnTo>
                  <a:pt x="190537" y="241538"/>
                </a:lnTo>
                <a:lnTo>
                  <a:pt x="175768" y="277113"/>
                </a:lnTo>
                <a:lnTo>
                  <a:pt x="129286" y="294894"/>
                </a:lnTo>
                <a:lnTo>
                  <a:pt x="221054" y="294894"/>
                </a:lnTo>
                <a:lnTo>
                  <a:pt x="255571" y="261286"/>
                </a:lnTo>
                <a:lnTo>
                  <a:pt x="264541" y="221742"/>
                </a:lnTo>
                <a:lnTo>
                  <a:pt x="263300" y="206954"/>
                </a:lnTo>
                <a:lnTo>
                  <a:pt x="259572" y="193452"/>
                </a:lnTo>
                <a:lnTo>
                  <a:pt x="253343" y="181236"/>
                </a:lnTo>
                <a:lnTo>
                  <a:pt x="244601" y="170307"/>
                </a:lnTo>
                <a:lnTo>
                  <a:pt x="233552" y="160994"/>
                </a:lnTo>
                <a:lnTo>
                  <a:pt x="230230" y="159131"/>
                </a:lnTo>
                <a:close/>
              </a:path>
              <a:path w="264795" h="315594">
                <a:moveTo>
                  <a:pt x="226901" y="21717"/>
                </a:moveTo>
                <a:lnTo>
                  <a:pt x="125476" y="21717"/>
                </a:lnTo>
                <a:lnTo>
                  <a:pt x="138100" y="22550"/>
                </a:lnTo>
                <a:lnTo>
                  <a:pt x="149129" y="25050"/>
                </a:lnTo>
                <a:lnTo>
                  <a:pt x="177069" y="52768"/>
                </a:lnTo>
                <a:lnTo>
                  <a:pt x="180594" y="79248"/>
                </a:lnTo>
                <a:lnTo>
                  <a:pt x="179736" y="94460"/>
                </a:lnTo>
                <a:lnTo>
                  <a:pt x="159091" y="131857"/>
                </a:lnTo>
                <a:lnTo>
                  <a:pt x="124587" y="139573"/>
                </a:lnTo>
                <a:lnTo>
                  <a:pt x="199235" y="139573"/>
                </a:lnTo>
                <a:lnTo>
                  <a:pt x="215522" y="132316"/>
                </a:lnTo>
                <a:lnTo>
                  <a:pt x="235331" y="115871"/>
                </a:lnTo>
                <a:lnTo>
                  <a:pt x="247233" y="95307"/>
                </a:lnTo>
                <a:lnTo>
                  <a:pt x="251206" y="70612"/>
                </a:lnTo>
                <a:lnTo>
                  <a:pt x="249400" y="54486"/>
                </a:lnTo>
                <a:lnTo>
                  <a:pt x="243998" y="40386"/>
                </a:lnTo>
                <a:lnTo>
                  <a:pt x="235025" y="28285"/>
                </a:lnTo>
                <a:lnTo>
                  <a:pt x="226901" y="21717"/>
                </a:lnTo>
                <a:close/>
              </a:path>
              <a:path w="264795" h="315594">
                <a:moveTo>
                  <a:pt x="137287" y="0"/>
                </a:moveTo>
                <a:lnTo>
                  <a:pt x="131504" y="49"/>
                </a:lnTo>
                <a:lnTo>
                  <a:pt x="123698" y="206"/>
                </a:lnTo>
                <a:lnTo>
                  <a:pt x="64262" y="2286"/>
                </a:lnTo>
                <a:lnTo>
                  <a:pt x="171539" y="2286"/>
                </a:lnTo>
                <a:lnTo>
                  <a:pt x="163818" y="1141"/>
                </a:lnTo>
                <a:lnTo>
                  <a:pt x="137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27629" y="2793110"/>
            <a:ext cx="100710" cy="2853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30727" y="2777489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5" h="315594">
                <a:moveTo>
                  <a:pt x="137287" y="0"/>
                </a:moveTo>
                <a:lnTo>
                  <a:pt x="186848" y="4556"/>
                </a:lnTo>
                <a:lnTo>
                  <a:pt x="222504" y="18161"/>
                </a:lnTo>
                <a:lnTo>
                  <a:pt x="249400" y="54486"/>
                </a:lnTo>
                <a:lnTo>
                  <a:pt x="251206" y="70612"/>
                </a:lnTo>
                <a:lnTo>
                  <a:pt x="247233" y="95307"/>
                </a:lnTo>
                <a:lnTo>
                  <a:pt x="235331" y="115871"/>
                </a:lnTo>
                <a:lnTo>
                  <a:pt x="215522" y="132316"/>
                </a:lnTo>
                <a:lnTo>
                  <a:pt x="187833" y="144652"/>
                </a:lnTo>
                <a:lnTo>
                  <a:pt x="205168" y="148179"/>
                </a:lnTo>
                <a:lnTo>
                  <a:pt x="244601" y="170307"/>
                </a:lnTo>
                <a:lnTo>
                  <a:pt x="263300" y="206954"/>
                </a:lnTo>
                <a:lnTo>
                  <a:pt x="264541" y="221742"/>
                </a:lnTo>
                <a:lnTo>
                  <a:pt x="262300" y="242770"/>
                </a:lnTo>
                <a:lnTo>
                  <a:pt x="244342" y="277302"/>
                </a:lnTo>
                <a:lnTo>
                  <a:pt x="208793" y="301498"/>
                </a:lnTo>
                <a:lnTo>
                  <a:pt x="157894" y="313689"/>
                </a:lnTo>
                <a:lnTo>
                  <a:pt x="126873" y="315213"/>
                </a:lnTo>
                <a:lnTo>
                  <a:pt x="120322" y="315168"/>
                </a:lnTo>
                <a:lnTo>
                  <a:pt x="113617" y="315039"/>
                </a:lnTo>
                <a:lnTo>
                  <a:pt x="106745" y="314838"/>
                </a:lnTo>
                <a:lnTo>
                  <a:pt x="99695" y="314579"/>
                </a:lnTo>
                <a:lnTo>
                  <a:pt x="92194" y="314265"/>
                </a:lnTo>
                <a:lnTo>
                  <a:pt x="83788" y="314071"/>
                </a:lnTo>
                <a:lnTo>
                  <a:pt x="74477" y="313971"/>
                </a:lnTo>
                <a:lnTo>
                  <a:pt x="64262" y="313944"/>
                </a:lnTo>
                <a:lnTo>
                  <a:pt x="48113" y="313971"/>
                </a:lnTo>
                <a:lnTo>
                  <a:pt x="32226" y="314071"/>
                </a:lnTo>
                <a:lnTo>
                  <a:pt x="16577" y="314265"/>
                </a:lnTo>
                <a:lnTo>
                  <a:pt x="1143" y="314579"/>
                </a:lnTo>
                <a:lnTo>
                  <a:pt x="0" y="303402"/>
                </a:lnTo>
                <a:lnTo>
                  <a:pt x="35941" y="288163"/>
                </a:lnTo>
                <a:lnTo>
                  <a:pt x="36322" y="268224"/>
                </a:lnTo>
                <a:lnTo>
                  <a:pt x="36322" y="260858"/>
                </a:lnTo>
                <a:lnTo>
                  <a:pt x="36449" y="252730"/>
                </a:lnTo>
                <a:lnTo>
                  <a:pt x="36449" y="243839"/>
                </a:lnTo>
                <a:lnTo>
                  <a:pt x="36449" y="65912"/>
                </a:lnTo>
                <a:lnTo>
                  <a:pt x="36449" y="58420"/>
                </a:lnTo>
                <a:lnTo>
                  <a:pt x="36322" y="51688"/>
                </a:lnTo>
                <a:lnTo>
                  <a:pt x="36322" y="45593"/>
                </a:lnTo>
                <a:lnTo>
                  <a:pt x="36195" y="39497"/>
                </a:lnTo>
                <a:lnTo>
                  <a:pt x="762" y="12700"/>
                </a:lnTo>
                <a:lnTo>
                  <a:pt x="0" y="1397"/>
                </a:lnTo>
                <a:lnTo>
                  <a:pt x="15738" y="1750"/>
                </a:lnTo>
                <a:lnTo>
                  <a:pt x="31702" y="2031"/>
                </a:lnTo>
                <a:lnTo>
                  <a:pt x="47880" y="2218"/>
                </a:lnTo>
                <a:lnTo>
                  <a:pt x="64262" y="2286"/>
                </a:lnTo>
                <a:lnTo>
                  <a:pt x="71193" y="1996"/>
                </a:lnTo>
                <a:lnTo>
                  <a:pt x="79803" y="1682"/>
                </a:lnTo>
                <a:lnTo>
                  <a:pt x="90104" y="1321"/>
                </a:lnTo>
                <a:lnTo>
                  <a:pt x="102108" y="888"/>
                </a:lnTo>
                <a:lnTo>
                  <a:pt x="113891" y="482"/>
                </a:lnTo>
                <a:lnTo>
                  <a:pt x="123698" y="206"/>
                </a:lnTo>
                <a:lnTo>
                  <a:pt x="131504" y="49"/>
                </a:lnTo>
                <a:lnTo>
                  <a:pt x="13728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71623" y="3930777"/>
            <a:ext cx="765175" cy="631825"/>
          </a:xfrm>
          <a:custGeom>
            <a:avLst/>
            <a:gdLst/>
            <a:ahLst/>
            <a:cxnLst/>
            <a:rect l="l" t="t" r="r" b="b"/>
            <a:pathLst>
              <a:path w="765175" h="631825">
                <a:moveTo>
                  <a:pt x="0" y="315722"/>
                </a:moveTo>
                <a:lnTo>
                  <a:pt x="3493" y="272879"/>
                </a:lnTo>
                <a:lnTo>
                  <a:pt x="13668" y="231789"/>
                </a:lnTo>
                <a:lnTo>
                  <a:pt x="30069" y="192827"/>
                </a:lnTo>
                <a:lnTo>
                  <a:pt x="52239" y="156369"/>
                </a:lnTo>
                <a:lnTo>
                  <a:pt x="79722" y="122792"/>
                </a:lnTo>
                <a:lnTo>
                  <a:pt x="112061" y="92471"/>
                </a:lnTo>
                <a:lnTo>
                  <a:pt x="148801" y="65783"/>
                </a:lnTo>
                <a:lnTo>
                  <a:pt x="189483" y="43104"/>
                </a:lnTo>
                <a:lnTo>
                  <a:pt x="233654" y="24810"/>
                </a:lnTo>
                <a:lnTo>
                  <a:pt x="280855" y="11277"/>
                </a:lnTo>
                <a:lnTo>
                  <a:pt x="330630" y="2882"/>
                </a:lnTo>
                <a:lnTo>
                  <a:pt x="382524" y="0"/>
                </a:lnTo>
                <a:lnTo>
                  <a:pt x="434444" y="2882"/>
                </a:lnTo>
                <a:lnTo>
                  <a:pt x="484236" y="11277"/>
                </a:lnTo>
                <a:lnTo>
                  <a:pt x="531447" y="24810"/>
                </a:lnTo>
                <a:lnTo>
                  <a:pt x="575620" y="43104"/>
                </a:lnTo>
                <a:lnTo>
                  <a:pt x="616301" y="65783"/>
                </a:lnTo>
                <a:lnTo>
                  <a:pt x="653034" y="92471"/>
                </a:lnTo>
                <a:lnTo>
                  <a:pt x="685364" y="122792"/>
                </a:lnTo>
                <a:lnTo>
                  <a:pt x="712836" y="156369"/>
                </a:lnTo>
                <a:lnTo>
                  <a:pt x="734996" y="192827"/>
                </a:lnTo>
                <a:lnTo>
                  <a:pt x="751388" y="231789"/>
                </a:lnTo>
                <a:lnTo>
                  <a:pt x="761557" y="272879"/>
                </a:lnTo>
                <a:lnTo>
                  <a:pt x="765048" y="315722"/>
                </a:lnTo>
                <a:lnTo>
                  <a:pt x="761557" y="358593"/>
                </a:lnTo>
                <a:lnTo>
                  <a:pt x="751388" y="399707"/>
                </a:lnTo>
                <a:lnTo>
                  <a:pt x="734996" y="438689"/>
                </a:lnTo>
                <a:lnTo>
                  <a:pt x="712836" y="475163"/>
                </a:lnTo>
                <a:lnTo>
                  <a:pt x="685364" y="508753"/>
                </a:lnTo>
                <a:lnTo>
                  <a:pt x="653033" y="539083"/>
                </a:lnTo>
                <a:lnTo>
                  <a:pt x="616301" y="565777"/>
                </a:lnTo>
                <a:lnTo>
                  <a:pt x="575620" y="588461"/>
                </a:lnTo>
                <a:lnTo>
                  <a:pt x="531447" y="606758"/>
                </a:lnTo>
                <a:lnTo>
                  <a:pt x="484236" y="620292"/>
                </a:lnTo>
                <a:lnTo>
                  <a:pt x="434444" y="628688"/>
                </a:lnTo>
                <a:lnTo>
                  <a:pt x="382524" y="631571"/>
                </a:lnTo>
                <a:lnTo>
                  <a:pt x="330630" y="628688"/>
                </a:lnTo>
                <a:lnTo>
                  <a:pt x="280855" y="620292"/>
                </a:lnTo>
                <a:lnTo>
                  <a:pt x="233654" y="606758"/>
                </a:lnTo>
                <a:lnTo>
                  <a:pt x="189484" y="588461"/>
                </a:lnTo>
                <a:lnTo>
                  <a:pt x="148801" y="565777"/>
                </a:lnTo>
                <a:lnTo>
                  <a:pt x="112061" y="539083"/>
                </a:lnTo>
                <a:lnTo>
                  <a:pt x="79722" y="508753"/>
                </a:lnTo>
                <a:lnTo>
                  <a:pt x="52239" y="475163"/>
                </a:lnTo>
                <a:lnTo>
                  <a:pt x="30069" y="438689"/>
                </a:lnTo>
                <a:lnTo>
                  <a:pt x="13668" y="399707"/>
                </a:lnTo>
                <a:lnTo>
                  <a:pt x="3493" y="358593"/>
                </a:lnTo>
                <a:lnTo>
                  <a:pt x="0" y="31572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84248" y="3813047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45435" y="3813047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94508" y="4086605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1080" y="313817"/>
                </a:moveTo>
                <a:lnTo>
                  <a:pt x="60579" y="313817"/>
                </a:lnTo>
                <a:lnTo>
                  <a:pt x="81311" y="314007"/>
                </a:lnTo>
                <a:lnTo>
                  <a:pt x="91047" y="314245"/>
                </a:lnTo>
                <a:lnTo>
                  <a:pt x="100330" y="314579"/>
                </a:lnTo>
                <a:lnTo>
                  <a:pt x="119681" y="315039"/>
                </a:lnTo>
                <a:lnTo>
                  <a:pt x="141605" y="315214"/>
                </a:lnTo>
                <a:lnTo>
                  <a:pt x="161080" y="313817"/>
                </a:lnTo>
                <a:close/>
              </a:path>
              <a:path w="319405" h="315595">
                <a:moveTo>
                  <a:pt x="0" y="1270"/>
                </a:moveTo>
                <a:lnTo>
                  <a:pt x="762" y="12700"/>
                </a:lnTo>
                <a:lnTo>
                  <a:pt x="34036" y="22479"/>
                </a:lnTo>
                <a:lnTo>
                  <a:pt x="35814" y="24892"/>
                </a:lnTo>
                <a:lnTo>
                  <a:pt x="35941" y="28829"/>
                </a:lnTo>
                <a:lnTo>
                  <a:pt x="36195" y="33909"/>
                </a:lnTo>
                <a:lnTo>
                  <a:pt x="36322" y="268224"/>
                </a:lnTo>
                <a:lnTo>
                  <a:pt x="0" y="303403"/>
                </a:lnTo>
                <a:lnTo>
                  <a:pt x="1143" y="314579"/>
                </a:lnTo>
                <a:lnTo>
                  <a:pt x="46077" y="313864"/>
                </a:lnTo>
                <a:lnTo>
                  <a:pt x="161080" y="313817"/>
                </a:lnTo>
                <a:lnTo>
                  <a:pt x="181441" y="312356"/>
                </a:lnTo>
                <a:lnTo>
                  <a:pt x="216550" y="303784"/>
                </a:lnTo>
                <a:lnTo>
                  <a:pt x="236798" y="294259"/>
                </a:lnTo>
                <a:lnTo>
                  <a:pt x="138176" y="294259"/>
                </a:lnTo>
                <a:lnTo>
                  <a:pt x="131191" y="294005"/>
                </a:lnTo>
                <a:lnTo>
                  <a:pt x="117602" y="293243"/>
                </a:lnTo>
                <a:lnTo>
                  <a:pt x="110617" y="292481"/>
                </a:lnTo>
                <a:lnTo>
                  <a:pt x="103378" y="291084"/>
                </a:lnTo>
                <a:lnTo>
                  <a:pt x="103378" y="23876"/>
                </a:lnTo>
                <a:lnTo>
                  <a:pt x="113978" y="23115"/>
                </a:lnTo>
                <a:lnTo>
                  <a:pt x="124269" y="22558"/>
                </a:lnTo>
                <a:lnTo>
                  <a:pt x="134274" y="22215"/>
                </a:lnTo>
                <a:lnTo>
                  <a:pt x="144018" y="22098"/>
                </a:lnTo>
                <a:lnTo>
                  <a:pt x="256760" y="22098"/>
                </a:lnTo>
                <a:lnTo>
                  <a:pt x="253565" y="19984"/>
                </a:lnTo>
                <a:lnTo>
                  <a:pt x="224837" y="8874"/>
                </a:lnTo>
                <a:lnTo>
                  <a:pt x="190942" y="2216"/>
                </a:lnTo>
                <a:lnTo>
                  <a:pt x="189928" y="2159"/>
                </a:lnTo>
                <a:lnTo>
                  <a:pt x="59943" y="2159"/>
                </a:lnTo>
                <a:lnTo>
                  <a:pt x="30686" y="1952"/>
                </a:lnTo>
                <a:lnTo>
                  <a:pt x="0" y="1270"/>
                </a:lnTo>
                <a:close/>
              </a:path>
              <a:path w="319405" h="315595">
                <a:moveTo>
                  <a:pt x="256760" y="22098"/>
                </a:moveTo>
                <a:lnTo>
                  <a:pt x="144018" y="22098"/>
                </a:lnTo>
                <a:lnTo>
                  <a:pt x="168189" y="24147"/>
                </a:lnTo>
                <a:lnTo>
                  <a:pt x="188896" y="30305"/>
                </a:lnTo>
                <a:lnTo>
                  <a:pt x="219964" y="54991"/>
                </a:lnTo>
                <a:lnTo>
                  <a:pt x="238029" y="96726"/>
                </a:lnTo>
                <a:lnTo>
                  <a:pt x="244094" y="156083"/>
                </a:lnTo>
                <a:lnTo>
                  <a:pt x="242520" y="188729"/>
                </a:lnTo>
                <a:lnTo>
                  <a:pt x="229895" y="240736"/>
                </a:lnTo>
                <a:lnTo>
                  <a:pt x="204775" y="275024"/>
                </a:lnTo>
                <a:lnTo>
                  <a:pt x="167921" y="292117"/>
                </a:lnTo>
                <a:lnTo>
                  <a:pt x="145161" y="294259"/>
                </a:lnTo>
                <a:lnTo>
                  <a:pt x="236798" y="294259"/>
                </a:lnTo>
                <a:lnTo>
                  <a:pt x="272542" y="269494"/>
                </a:lnTo>
                <a:lnTo>
                  <a:pt x="307403" y="214661"/>
                </a:lnTo>
                <a:lnTo>
                  <a:pt x="319024" y="141351"/>
                </a:lnTo>
                <a:lnTo>
                  <a:pt x="316404" y="108444"/>
                </a:lnTo>
                <a:lnTo>
                  <a:pt x="308546" y="79835"/>
                </a:lnTo>
                <a:lnTo>
                  <a:pt x="295449" y="55536"/>
                </a:lnTo>
                <a:lnTo>
                  <a:pt x="277114" y="35560"/>
                </a:lnTo>
                <a:lnTo>
                  <a:pt x="256760" y="22098"/>
                </a:lnTo>
                <a:close/>
              </a:path>
              <a:path w="319405" h="315595">
                <a:moveTo>
                  <a:pt x="151892" y="0"/>
                </a:moveTo>
                <a:lnTo>
                  <a:pt x="140156" y="71"/>
                </a:lnTo>
                <a:lnTo>
                  <a:pt x="128587" y="285"/>
                </a:lnTo>
                <a:lnTo>
                  <a:pt x="117209" y="642"/>
                </a:lnTo>
                <a:lnTo>
                  <a:pt x="94876" y="1623"/>
                </a:lnTo>
                <a:lnTo>
                  <a:pt x="83470" y="1936"/>
                </a:lnTo>
                <a:lnTo>
                  <a:pt x="71826" y="2107"/>
                </a:lnTo>
                <a:lnTo>
                  <a:pt x="59943" y="2159"/>
                </a:lnTo>
                <a:lnTo>
                  <a:pt x="189928" y="2159"/>
                </a:lnTo>
                <a:lnTo>
                  <a:pt x="151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97886" y="4108703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69" h="272414">
                <a:moveTo>
                  <a:pt x="40639" y="0"/>
                </a:moveTo>
                <a:lnTo>
                  <a:pt x="30896" y="117"/>
                </a:lnTo>
                <a:lnTo>
                  <a:pt x="20891" y="460"/>
                </a:lnTo>
                <a:lnTo>
                  <a:pt x="10600" y="1017"/>
                </a:lnTo>
                <a:lnTo>
                  <a:pt x="0" y="1778"/>
                </a:lnTo>
                <a:lnTo>
                  <a:pt x="0" y="268986"/>
                </a:lnTo>
                <a:lnTo>
                  <a:pt x="7238" y="270383"/>
                </a:lnTo>
                <a:lnTo>
                  <a:pt x="14224" y="271145"/>
                </a:lnTo>
                <a:lnTo>
                  <a:pt x="21081" y="271526"/>
                </a:lnTo>
                <a:lnTo>
                  <a:pt x="27812" y="271907"/>
                </a:lnTo>
                <a:lnTo>
                  <a:pt x="34798" y="272161"/>
                </a:lnTo>
                <a:lnTo>
                  <a:pt x="41782" y="272161"/>
                </a:lnTo>
                <a:lnTo>
                  <a:pt x="84423" y="263604"/>
                </a:lnTo>
                <a:lnTo>
                  <a:pt x="115443" y="237998"/>
                </a:lnTo>
                <a:lnTo>
                  <a:pt x="134413" y="194849"/>
                </a:lnTo>
                <a:lnTo>
                  <a:pt x="140715" y="133985"/>
                </a:lnTo>
                <a:lnTo>
                  <a:pt x="139195" y="102098"/>
                </a:lnTo>
                <a:lnTo>
                  <a:pt x="127107" y="51563"/>
                </a:lnTo>
                <a:lnTo>
                  <a:pt x="102772" y="18484"/>
                </a:lnTo>
                <a:lnTo>
                  <a:pt x="64811" y="2049"/>
                </a:lnTo>
                <a:lnTo>
                  <a:pt x="4063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94508" y="4086605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92" y="0"/>
                </a:moveTo>
                <a:lnTo>
                  <a:pt x="190942" y="2216"/>
                </a:lnTo>
                <a:lnTo>
                  <a:pt x="253565" y="19984"/>
                </a:lnTo>
                <a:lnTo>
                  <a:pt x="295449" y="55536"/>
                </a:lnTo>
                <a:lnTo>
                  <a:pt x="316404" y="108444"/>
                </a:lnTo>
                <a:lnTo>
                  <a:pt x="319024" y="141351"/>
                </a:lnTo>
                <a:lnTo>
                  <a:pt x="316118" y="180304"/>
                </a:lnTo>
                <a:lnTo>
                  <a:pt x="292877" y="244399"/>
                </a:lnTo>
                <a:lnTo>
                  <a:pt x="246921" y="289496"/>
                </a:lnTo>
                <a:lnTo>
                  <a:pt x="181441" y="312356"/>
                </a:lnTo>
                <a:lnTo>
                  <a:pt x="141605" y="315214"/>
                </a:lnTo>
                <a:lnTo>
                  <a:pt x="130315" y="315168"/>
                </a:lnTo>
                <a:lnTo>
                  <a:pt x="119681" y="315039"/>
                </a:lnTo>
                <a:lnTo>
                  <a:pt x="109690" y="314838"/>
                </a:lnTo>
                <a:lnTo>
                  <a:pt x="100330" y="314579"/>
                </a:lnTo>
                <a:lnTo>
                  <a:pt x="91047" y="314245"/>
                </a:lnTo>
                <a:lnTo>
                  <a:pt x="81311" y="314007"/>
                </a:lnTo>
                <a:lnTo>
                  <a:pt x="71147" y="313864"/>
                </a:lnTo>
                <a:lnTo>
                  <a:pt x="60579" y="313817"/>
                </a:lnTo>
                <a:lnTo>
                  <a:pt x="46077" y="313864"/>
                </a:lnTo>
                <a:lnTo>
                  <a:pt x="31337" y="314007"/>
                </a:lnTo>
                <a:lnTo>
                  <a:pt x="16359" y="314245"/>
                </a:lnTo>
                <a:lnTo>
                  <a:pt x="1143" y="314579"/>
                </a:lnTo>
                <a:lnTo>
                  <a:pt x="0" y="303403"/>
                </a:lnTo>
                <a:lnTo>
                  <a:pt x="29972" y="295148"/>
                </a:lnTo>
                <a:lnTo>
                  <a:pt x="33782" y="293878"/>
                </a:lnTo>
                <a:lnTo>
                  <a:pt x="35814" y="291592"/>
                </a:lnTo>
                <a:lnTo>
                  <a:pt x="35941" y="288163"/>
                </a:lnTo>
                <a:lnTo>
                  <a:pt x="36195" y="282194"/>
                </a:lnTo>
                <a:lnTo>
                  <a:pt x="36322" y="275590"/>
                </a:lnTo>
                <a:lnTo>
                  <a:pt x="36322" y="268224"/>
                </a:lnTo>
                <a:lnTo>
                  <a:pt x="36449" y="260858"/>
                </a:lnTo>
                <a:lnTo>
                  <a:pt x="36449" y="51689"/>
                </a:lnTo>
                <a:lnTo>
                  <a:pt x="36322" y="45593"/>
                </a:lnTo>
                <a:lnTo>
                  <a:pt x="36322" y="39370"/>
                </a:lnTo>
                <a:lnTo>
                  <a:pt x="36195" y="33909"/>
                </a:lnTo>
                <a:lnTo>
                  <a:pt x="35941" y="28829"/>
                </a:lnTo>
                <a:lnTo>
                  <a:pt x="35814" y="24892"/>
                </a:lnTo>
                <a:lnTo>
                  <a:pt x="34036" y="22479"/>
                </a:lnTo>
                <a:lnTo>
                  <a:pt x="30607" y="21463"/>
                </a:lnTo>
                <a:lnTo>
                  <a:pt x="762" y="12700"/>
                </a:lnTo>
                <a:lnTo>
                  <a:pt x="0" y="1270"/>
                </a:lnTo>
                <a:lnTo>
                  <a:pt x="15527" y="1676"/>
                </a:lnTo>
                <a:lnTo>
                  <a:pt x="30686" y="1952"/>
                </a:lnTo>
                <a:lnTo>
                  <a:pt x="45487" y="2109"/>
                </a:lnTo>
                <a:lnTo>
                  <a:pt x="59943" y="2159"/>
                </a:lnTo>
                <a:lnTo>
                  <a:pt x="71826" y="2107"/>
                </a:lnTo>
                <a:lnTo>
                  <a:pt x="83470" y="1936"/>
                </a:lnTo>
                <a:lnTo>
                  <a:pt x="94876" y="1623"/>
                </a:lnTo>
                <a:lnTo>
                  <a:pt x="106045" y="1143"/>
                </a:lnTo>
                <a:lnTo>
                  <a:pt x="117209" y="642"/>
                </a:lnTo>
                <a:lnTo>
                  <a:pt x="128587" y="285"/>
                </a:lnTo>
                <a:lnTo>
                  <a:pt x="140156" y="71"/>
                </a:lnTo>
                <a:lnTo>
                  <a:pt x="15189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93947" y="3761232"/>
            <a:ext cx="881634" cy="10149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69791" y="3761232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04844" y="40346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0606" y="20066"/>
                </a:lnTo>
                <a:lnTo>
                  <a:pt x="34035" y="21209"/>
                </a:lnTo>
                <a:lnTo>
                  <a:pt x="35813" y="23622"/>
                </a:lnTo>
                <a:lnTo>
                  <a:pt x="35940" y="27431"/>
                </a:lnTo>
                <a:lnTo>
                  <a:pt x="36321" y="44195"/>
                </a:lnTo>
                <a:lnTo>
                  <a:pt x="36321" y="259587"/>
                </a:lnTo>
                <a:lnTo>
                  <a:pt x="0" y="302132"/>
                </a:lnTo>
                <a:lnTo>
                  <a:pt x="1142" y="313181"/>
                </a:lnTo>
                <a:lnTo>
                  <a:pt x="45952" y="312592"/>
                </a:lnTo>
                <a:lnTo>
                  <a:pt x="228599" y="312547"/>
                </a:lnTo>
                <a:lnTo>
                  <a:pt x="229488" y="311657"/>
                </a:lnTo>
                <a:lnTo>
                  <a:pt x="230942" y="288925"/>
                </a:lnTo>
                <a:lnTo>
                  <a:pt x="103885" y="288925"/>
                </a:lnTo>
                <a:lnTo>
                  <a:pt x="103645" y="276824"/>
                </a:lnTo>
                <a:lnTo>
                  <a:pt x="103489" y="264699"/>
                </a:lnTo>
                <a:lnTo>
                  <a:pt x="103377" y="163703"/>
                </a:lnTo>
                <a:lnTo>
                  <a:pt x="186889" y="163703"/>
                </a:lnTo>
                <a:lnTo>
                  <a:pt x="186885" y="142239"/>
                </a:lnTo>
                <a:lnTo>
                  <a:pt x="103377" y="142239"/>
                </a:lnTo>
                <a:lnTo>
                  <a:pt x="103377" y="23749"/>
                </a:lnTo>
                <a:lnTo>
                  <a:pt x="225910" y="23749"/>
                </a:lnTo>
                <a:lnTo>
                  <a:pt x="229996" y="1778"/>
                </a:lnTo>
                <a:lnTo>
                  <a:pt x="229171" y="888"/>
                </a:lnTo>
                <a:lnTo>
                  <a:pt x="59435" y="888"/>
                </a:lnTo>
                <a:lnTo>
                  <a:pt x="30479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599" y="312547"/>
                </a:moveTo>
                <a:lnTo>
                  <a:pt x="119633" y="312547"/>
                </a:lnTo>
                <a:lnTo>
                  <a:pt x="227964" y="313181"/>
                </a:lnTo>
                <a:lnTo>
                  <a:pt x="228599" y="31254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3" y="230250"/>
                </a:lnTo>
                <a:lnTo>
                  <a:pt x="193166" y="288925"/>
                </a:lnTo>
                <a:lnTo>
                  <a:pt x="230942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9" y="163703"/>
                </a:moveTo>
                <a:lnTo>
                  <a:pt x="115188" y="163703"/>
                </a:lnTo>
                <a:lnTo>
                  <a:pt x="157606" y="164084"/>
                </a:lnTo>
                <a:lnTo>
                  <a:pt x="161035" y="164211"/>
                </a:lnTo>
                <a:lnTo>
                  <a:pt x="163321" y="166369"/>
                </a:lnTo>
                <a:lnTo>
                  <a:pt x="164591" y="170306"/>
                </a:lnTo>
                <a:lnTo>
                  <a:pt x="172846" y="201803"/>
                </a:lnTo>
                <a:lnTo>
                  <a:pt x="187578" y="200787"/>
                </a:lnTo>
                <a:lnTo>
                  <a:pt x="187245" y="185715"/>
                </a:lnTo>
                <a:lnTo>
                  <a:pt x="187007" y="172704"/>
                </a:lnTo>
                <a:lnTo>
                  <a:pt x="186889" y="163703"/>
                </a:lnTo>
                <a:close/>
              </a:path>
              <a:path w="234950" h="313689">
                <a:moveTo>
                  <a:pt x="187578" y="104520"/>
                </a:moveTo>
                <a:lnTo>
                  <a:pt x="172846" y="105156"/>
                </a:lnTo>
                <a:lnTo>
                  <a:pt x="164718" y="135762"/>
                </a:lnTo>
                <a:lnTo>
                  <a:pt x="163575" y="139573"/>
                </a:lnTo>
                <a:lnTo>
                  <a:pt x="161035" y="141605"/>
                </a:lnTo>
                <a:lnTo>
                  <a:pt x="157225" y="141731"/>
                </a:lnTo>
                <a:lnTo>
                  <a:pt x="146196" y="141972"/>
                </a:lnTo>
                <a:lnTo>
                  <a:pt x="115442" y="142239"/>
                </a:lnTo>
                <a:lnTo>
                  <a:pt x="186885" y="142239"/>
                </a:lnTo>
                <a:lnTo>
                  <a:pt x="187007" y="132810"/>
                </a:lnTo>
                <a:lnTo>
                  <a:pt x="187245" y="119689"/>
                </a:lnTo>
                <a:lnTo>
                  <a:pt x="187578" y="104520"/>
                </a:lnTo>
                <a:close/>
              </a:path>
              <a:path w="234950" h="313689">
                <a:moveTo>
                  <a:pt x="225910" y="23749"/>
                </a:moveTo>
                <a:lnTo>
                  <a:pt x="189737" y="23749"/>
                </a:lnTo>
                <a:lnTo>
                  <a:pt x="204088" y="77978"/>
                </a:lnTo>
                <a:lnTo>
                  <a:pt x="216153" y="76200"/>
                </a:lnTo>
                <a:lnTo>
                  <a:pt x="225910" y="23749"/>
                </a:lnTo>
                <a:close/>
              </a:path>
              <a:path w="234950" h="313689">
                <a:moveTo>
                  <a:pt x="228345" y="0"/>
                </a:moveTo>
                <a:lnTo>
                  <a:pt x="115823" y="888"/>
                </a:lnTo>
                <a:lnTo>
                  <a:pt x="229171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04844" y="40346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30" y="406"/>
                </a:lnTo>
                <a:lnTo>
                  <a:pt x="30479" y="682"/>
                </a:lnTo>
                <a:lnTo>
                  <a:pt x="45148" y="839"/>
                </a:lnTo>
                <a:lnTo>
                  <a:pt x="59435" y="888"/>
                </a:lnTo>
                <a:lnTo>
                  <a:pt x="115823" y="888"/>
                </a:lnTo>
                <a:lnTo>
                  <a:pt x="143228" y="839"/>
                </a:lnTo>
                <a:lnTo>
                  <a:pt x="171132" y="682"/>
                </a:lnTo>
                <a:lnTo>
                  <a:pt x="199513" y="406"/>
                </a:lnTo>
                <a:lnTo>
                  <a:pt x="228345" y="0"/>
                </a:lnTo>
                <a:lnTo>
                  <a:pt x="229996" y="1778"/>
                </a:lnTo>
                <a:lnTo>
                  <a:pt x="216153" y="76200"/>
                </a:lnTo>
                <a:lnTo>
                  <a:pt x="204088" y="77978"/>
                </a:lnTo>
                <a:lnTo>
                  <a:pt x="189737" y="23749"/>
                </a:lnTo>
                <a:lnTo>
                  <a:pt x="103377" y="23749"/>
                </a:lnTo>
                <a:lnTo>
                  <a:pt x="103377" y="142239"/>
                </a:lnTo>
                <a:lnTo>
                  <a:pt x="115442" y="142239"/>
                </a:lnTo>
                <a:lnTo>
                  <a:pt x="157225" y="141731"/>
                </a:lnTo>
                <a:lnTo>
                  <a:pt x="172846" y="105156"/>
                </a:lnTo>
                <a:lnTo>
                  <a:pt x="187578" y="104520"/>
                </a:lnTo>
                <a:lnTo>
                  <a:pt x="187245" y="119689"/>
                </a:lnTo>
                <a:lnTo>
                  <a:pt x="187007" y="132810"/>
                </a:lnTo>
                <a:lnTo>
                  <a:pt x="186864" y="143883"/>
                </a:lnTo>
                <a:lnTo>
                  <a:pt x="186816" y="152907"/>
                </a:lnTo>
                <a:lnTo>
                  <a:pt x="186864" y="161764"/>
                </a:lnTo>
                <a:lnTo>
                  <a:pt x="187007" y="172704"/>
                </a:lnTo>
                <a:lnTo>
                  <a:pt x="187245" y="185715"/>
                </a:lnTo>
                <a:lnTo>
                  <a:pt x="187578" y="200787"/>
                </a:lnTo>
                <a:lnTo>
                  <a:pt x="172846" y="201803"/>
                </a:lnTo>
                <a:lnTo>
                  <a:pt x="161035" y="164211"/>
                </a:lnTo>
                <a:lnTo>
                  <a:pt x="115188" y="163703"/>
                </a:lnTo>
                <a:lnTo>
                  <a:pt x="103377" y="163703"/>
                </a:lnTo>
                <a:lnTo>
                  <a:pt x="103377" y="240284"/>
                </a:lnTo>
                <a:lnTo>
                  <a:pt x="103403" y="252527"/>
                </a:lnTo>
                <a:lnTo>
                  <a:pt x="103489" y="264699"/>
                </a:lnTo>
                <a:lnTo>
                  <a:pt x="103645" y="276824"/>
                </a:lnTo>
                <a:lnTo>
                  <a:pt x="103885" y="288925"/>
                </a:lnTo>
                <a:lnTo>
                  <a:pt x="193166" y="288925"/>
                </a:lnTo>
                <a:lnTo>
                  <a:pt x="221233" y="230250"/>
                </a:lnTo>
                <a:lnTo>
                  <a:pt x="234822" y="228219"/>
                </a:lnTo>
                <a:lnTo>
                  <a:pt x="229488" y="311657"/>
                </a:lnTo>
                <a:lnTo>
                  <a:pt x="227964" y="313181"/>
                </a:lnTo>
                <a:lnTo>
                  <a:pt x="200340" y="312922"/>
                </a:lnTo>
                <a:lnTo>
                  <a:pt x="173085" y="312721"/>
                </a:lnTo>
                <a:lnTo>
                  <a:pt x="146186" y="312592"/>
                </a:lnTo>
                <a:lnTo>
                  <a:pt x="119633" y="312547"/>
                </a:lnTo>
                <a:lnTo>
                  <a:pt x="60451" y="312547"/>
                </a:lnTo>
                <a:lnTo>
                  <a:pt x="45952" y="312592"/>
                </a:lnTo>
                <a:lnTo>
                  <a:pt x="31226" y="312721"/>
                </a:lnTo>
                <a:lnTo>
                  <a:pt x="16285" y="312922"/>
                </a:lnTo>
                <a:lnTo>
                  <a:pt x="1142" y="313181"/>
                </a:lnTo>
                <a:lnTo>
                  <a:pt x="0" y="302132"/>
                </a:lnTo>
                <a:lnTo>
                  <a:pt x="35940" y="286893"/>
                </a:lnTo>
                <a:lnTo>
                  <a:pt x="36321" y="266954"/>
                </a:lnTo>
                <a:lnTo>
                  <a:pt x="36321" y="259587"/>
                </a:lnTo>
                <a:lnTo>
                  <a:pt x="36448" y="251460"/>
                </a:lnTo>
                <a:lnTo>
                  <a:pt x="36448" y="242443"/>
                </a:lnTo>
                <a:lnTo>
                  <a:pt x="36448" y="64516"/>
                </a:lnTo>
                <a:lnTo>
                  <a:pt x="36448" y="57150"/>
                </a:lnTo>
                <a:lnTo>
                  <a:pt x="36321" y="50292"/>
                </a:lnTo>
                <a:lnTo>
                  <a:pt x="36321" y="44195"/>
                </a:lnTo>
                <a:lnTo>
                  <a:pt x="36194" y="38100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73095" y="3234563"/>
            <a:ext cx="691515" cy="643255"/>
          </a:xfrm>
          <a:custGeom>
            <a:avLst/>
            <a:gdLst/>
            <a:ahLst/>
            <a:cxnLst/>
            <a:rect l="l" t="t" r="r" b="b"/>
            <a:pathLst>
              <a:path w="691514" h="643254">
                <a:moveTo>
                  <a:pt x="34543" y="0"/>
                </a:moveTo>
                <a:lnTo>
                  <a:pt x="0" y="37337"/>
                </a:lnTo>
                <a:lnTo>
                  <a:pt x="37337" y="71882"/>
                </a:lnTo>
                <a:lnTo>
                  <a:pt x="71755" y="34544"/>
                </a:lnTo>
                <a:lnTo>
                  <a:pt x="34543" y="0"/>
                </a:lnTo>
                <a:close/>
              </a:path>
              <a:path w="691514" h="643254">
                <a:moveTo>
                  <a:pt x="109093" y="69087"/>
                </a:moveTo>
                <a:lnTo>
                  <a:pt x="74549" y="106299"/>
                </a:lnTo>
                <a:lnTo>
                  <a:pt x="111887" y="140842"/>
                </a:lnTo>
                <a:lnTo>
                  <a:pt x="146304" y="103632"/>
                </a:lnTo>
                <a:lnTo>
                  <a:pt x="109093" y="69087"/>
                </a:lnTo>
                <a:close/>
              </a:path>
              <a:path w="691514" h="643254">
                <a:moveTo>
                  <a:pt x="183642" y="138049"/>
                </a:moveTo>
                <a:lnTo>
                  <a:pt x="149097" y="175387"/>
                </a:lnTo>
                <a:lnTo>
                  <a:pt x="186308" y="209931"/>
                </a:lnTo>
                <a:lnTo>
                  <a:pt x="220853" y="172592"/>
                </a:lnTo>
                <a:lnTo>
                  <a:pt x="183642" y="138049"/>
                </a:lnTo>
                <a:close/>
              </a:path>
              <a:path w="691514" h="643254">
                <a:moveTo>
                  <a:pt x="258191" y="207137"/>
                </a:moveTo>
                <a:lnTo>
                  <a:pt x="223646" y="244475"/>
                </a:lnTo>
                <a:lnTo>
                  <a:pt x="260857" y="278891"/>
                </a:lnTo>
                <a:lnTo>
                  <a:pt x="295402" y="241681"/>
                </a:lnTo>
                <a:lnTo>
                  <a:pt x="258191" y="207137"/>
                </a:lnTo>
                <a:close/>
              </a:path>
              <a:path w="691514" h="643254">
                <a:moveTo>
                  <a:pt x="332740" y="276225"/>
                </a:moveTo>
                <a:lnTo>
                  <a:pt x="298195" y="313436"/>
                </a:lnTo>
                <a:lnTo>
                  <a:pt x="335406" y="347979"/>
                </a:lnTo>
                <a:lnTo>
                  <a:pt x="369951" y="310641"/>
                </a:lnTo>
                <a:lnTo>
                  <a:pt x="332740" y="276225"/>
                </a:lnTo>
                <a:close/>
              </a:path>
              <a:path w="691514" h="643254">
                <a:moveTo>
                  <a:pt x="407289" y="345186"/>
                </a:moveTo>
                <a:lnTo>
                  <a:pt x="372744" y="382524"/>
                </a:lnTo>
                <a:lnTo>
                  <a:pt x="409956" y="416941"/>
                </a:lnTo>
                <a:lnTo>
                  <a:pt x="444500" y="379730"/>
                </a:lnTo>
                <a:lnTo>
                  <a:pt x="407289" y="345186"/>
                </a:lnTo>
                <a:close/>
              </a:path>
              <a:path w="691514" h="643254">
                <a:moveTo>
                  <a:pt x="481838" y="414274"/>
                </a:moveTo>
                <a:lnTo>
                  <a:pt x="447294" y="451485"/>
                </a:lnTo>
                <a:lnTo>
                  <a:pt x="484505" y="486029"/>
                </a:lnTo>
                <a:lnTo>
                  <a:pt x="519049" y="448818"/>
                </a:lnTo>
                <a:lnTo>
                  <a:pt x="481838" y="414274"/>
                </a:lnTo>
                <a:close/>
              </a:path>
              <a:path w="691514" h="643254">
                <a:moveTo>
                  <a:pt x="631317" y="483488"/>
                </a:moveTo>
                <a:lnTo>
                  <a:pt x="527812" y="595376"/>
                </a:lnTo>
                <a:lnTo>
                  <a:pt x="691388" y="643001"/>
                </a:lnTo>
                <a:lnTo>
                  <a:pt x="631317" y="483488"/>
                </a:lnTo>
                <a:close/>
              </a:path>
              <a:path w="691514" h="643254">
                <a:moveTo>
                  <a:pt x="556387" y="483235"/>
                </a:moveTo>
                <a:lnTo>
                  <a:pt x="521843" y="520573"/>
                </a:lnTo>
                <a:lnTo>
                  <a:pt x="559054" y="555117"/>
                </a:lnTo>
                <a:lnTo>
                  <a:pt x="593597" y="517779"/>
                </a:lnTo>
                <a:lnTo>
                  <a:pt x="556387" y="48323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81904" y="3268090"/>
            <a:ext cx="623570" cy="716280"/>
          </a:xfrm>
          <a:custGeom>
            <a:avLst/>
            <a:gdLst/>
            <a:ahLst/>
            <a:cxnLst/>
            <a:rect l="l" t="t" r="r" b="b"/>
            <a:pathLst>
              <a:path w="623570" h="716279">
                <a:moveTo>
                  <a:pt x="41910" y="550799"/>
                </a:moveTo>
                <a:lnTo>
                  <a:pt x="0" y="715899"/>
                </a:lnTo>
                <a:lnTo>
                  <a:pt x="157225" y="650367"/>
                </a:lnTo>
                <a:lnTo>
                  <a:pt x="141046" y="636397"/>
                </a:lnTo>
                <a:lnTo>
                  <a:pt x="102235" y="636397"/>
                </a:lnTo>
                <a:lnTo>
                  <a:pt x="63754" y="603250"/>
                </a:lnTo>
                <a:lnTo>
                  <a:pt x="80375" y="584011"/>
                </a:lnTo>
                <a:lnTo>
                  <a:pt x="41910" y="550799"/>
                </a:lnTo>
                <a:close/>
              </a:path>
              <a:path w="623570" h="716279">
                <a:moveTo>
                  <a:pt x="80375" y="584011"/>
                </a:moveTo>
                <a:lnTo>
                  <a:pt x="63754" y="603250"/>
                </a:lnTo>
                <a:lnTo>
                  <a:pt x="102235" y="636397"/>
                </a:lnTo>
                <a:lnTo>
                  <a:pt x="118817" y="617203"/>
                </a:lnTo>
                <a:lnTo>
                  <a:pt x="80375" y="584011"/>
                </a:lnTo>
                <a:close/>
              </a:path>
              <a:path w="623570" h="716279">
                <a:moveTo>
                  <a:pt x="118817" y="617203"/>
                </a:moveTo>
                <a:lnTo>
                  <a:pt x="102235" y="636397"/>
                </a:lnTo>
                <a:lnTo>
                  <a:pt x="141046" y="636397"/>
                </a:lnTo>
                <a:lnTo>
                  <a:pt x="118817" y="617203"/>
                </a:lnTo>
                <a:close/>
              </a:path>
              <a:path w="623570" h="716279">
                <a:moveTo>
                  <a:pt x="584962" y="0"/>
                </a:moveTo>
                <a:lnTo>
                  <a:pt x="80375" y="584011"/>
                </a:lnTo>
                <a:lnTo>
                  <a:pt x="118817" y="617203"/>
                </a:lnTo>
                <a:lnTo>
                  <a:pt x="623443" y="33147"/>
                </a:lnTo>
                <a:lnTo>
                  <a:pt x="5849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16017" y="3983990"/>
            <a:ext cx="732155" cy="588010"/>
          </a:xfrm>
          <a:custGeom>
            <a:avLst/>
            <a:gdLst/>
            <a:ahLst/>
            <a:cxnLst/>
            <a:rect l="l" t="t" r="r" b="b"/>
            <a:pathLst>
              <a:path w="732154" h="588010">
                <a:moveTo>
                  <a:pt x="0" y="294005"/>
                </a:moveTo>
                <a:lnTo>
                  <a:pt x="3964" y="250574"/>
                </a:lnTo>
                <a:lnTo>
                  <a:pt x="15482" y="209117"/>
                </a:lnTo>
                <a:lnTo>
                  <a:pt x="33988" y="170089"/>
                </a:lnTo>
                <a:lnTo>
                  <a:pt x="58918" y="133946"/>
                </a:lnTo>
                <a:lnTo>
                  <a:pt x="89708" y="101143"/>
                </a:lnTo>
                <a:lnTo>
                  <a:pt x="125793" y="72137"/>
                </a:lnTo>
                <a:lnTo>
                  <a:pt x="166609" y="47383"/>
                </a:lnTo>
                <a:lnTo>
                  <a:pt x="211590" y="27336"/>
                </a:lnTo>
                <a:lnTo>
                  <a:pt x="260173" y="12453"/>
                </a:lnTo>
                <a:lnTo>
                  <a:pt x="311794" y="3189"/>
                </a:lnTo>
                <a:lnTo>
                  <a:pt x="365887" y="0"/>
                </a:lnTo>
                <a:lnTo>
                  <a:pt x="419948" y="3189"/>
                </a:lnTo>
                <a:lnTo>
                  <a:pt x="471542" y="12453"/>
                </a:lnTo>
                <a:lnTo>
                  <a:pt x="520105" y="27336"/>
                </a:lnTo>
                <a:lnTo>
                  <a:pt x="565070" y="47383"/>
                </a:lnTo>
                <a:lnTo>
                  <a:pt x="605874" y="72137"/>
                </a:lnTo>
                <a:lnTo>
                  <a:pt x="641950" y="101143"/>
                </a:lnTo>
                <a:lnTo>
                  <a:pt x="672734" y="133946"/>
                </a:lnTo>
                <a:lnTo>
                  <a:pt x="697660" y="170089"/>
                </a:lnTo>
                <a:lnTo>
                  <a:pt x="716165" y="209117"/>
                </a:lnTo>
                <a:lnTo>
                  <a:pt x="727682" y="250574"/>
                </a:lnTo>
                <a:lnTo>
                  <a:pt x="731647" y="294005"/>
                </a:lnTo>
                <a:lnTo>
                  <a:pt x="727682" y="337464"/>
                </a:lnTo>
                <a:lnTo>
                  <a:pt x="716165" y="378938"/>
                </a:lnTo>
                <a:lnTo>
                  <a:pt x="697660" y="417975"/>
                </a:lnTo>
                <a:lnTo>
                  <a:pt x="672734" y="454119"/>
                </a:lnTo>
                <a:lnTo>
                  <a:pt x="641950" y="486917"/>
                </a:lnTo>
                <a:lnTo>
                  <a:pt x="605874" y="515915"/>
                </a:lnTo>
                <a:lnTo>
                  <a:pt x="565070" y="540658"/>
                </a:lnTo>
                <a:lnTo>
                  <a:pt x="520105" y="560693"/>
                </a:lnTo>
                <a:lnTo>
                  <a:pt x="471542" y="575566"/>
                </a:lnTo>
                <a:lnTo>
                  <a:pt x="419948" y="584823"/>
                </a:lnTo>
                <a:lnTo>
                  <a:pt x="365887" y="588010"/>
                </a:lnTo>
                <a:lnTo>
                  <a:pt x="311794" y="584823"/>
                </a:lnTo>
                <a:lnTo>
                  <a:pt x="260173" y="575566"/>
                </a:lnTo>
                <a:lnTo>
                  <a:pt x="211590" y="560693"/>
                </a:lnTo>
                <a:lnTo>
                  <a:pt x="166609" y="540658"/>
                </a:lnTo>
                <a:lnTo>
                  <a:pt x="125793" y="515915"/>
                </a:lnTo>
                <a:lnTo>
                  <a:pt x="89708" y="486917"/>
                </a:lnTo>
                <a:lnTo>
                  <a:pt x="58918" y="454119"/>
                </a:lnTo>
                <a:lnTo>
                  <a:pt x="33988" y="417975"/>
                </a:lnTo>
                <a:lnTo>
                  <a:pt x="15482" y="378938"/>
                </a:lnTo>
                <a:lnTo>
                  <a:pt x="3964" y="337464"/>
                </a:lnTo>
                <a:lnTo>
                  <a:pt x="0" y="29400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23815" y="3845052"/>
            <a:ext cx="861060" cy="10149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81371" y="3845052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33950" y="4119371"/>
            <a:ext cx="230504" cy="313690"/>
          </a:xfrm>
          <a:custGeom>
            <a:avLst/>
            <a:gdLst/>
            <a:ahLst/>
            <a:cxnLst/>
            <a:rect l="l" t="t" r="r" b="b"/>
            <a:pathLst>
              <a:path w="230504" h="313689">
                <a:moveTo>
                  <a:pt x="0" y="0"/>
                </a:moveTo>
                <a:lnTo>
                  <a:pt x="762" y="11429"/>
                </a:lnTo>
                <a:lnTo>
                  <a:pt x="30607" y="20065"/>
                </a:lnTo>
                <a:lnTo>
                  <a:pt x="34036" y="21208"/>
                </a:lnTo>
                <a:lnTo>
                  <a:pt x="35813" y="23621"/>
                </a:lnTo>
                <a:lnTo>
                  <a:pt x="35940" y="27431"/>
                </a:lnTo>
                <a:lnTo>
                  <a:pt x="36195" y="32511"/>
                </a:lnTo>
                <a:lnTo>
                  <a:pt x="36195" y="38100"/>
                </a:lnTo>
                <a:lnTo>
                  <a:pt x="36449" y="50291"/>
                </a:lnTo>
                <a:lnTo>
                  <a:pt x="36337" y="266715"/>
                </a:lnTo>
                <a:lnTo>
                  <a:pt x="0" y="302005"/>
                </a:lnTo>
                <a:lnTo>
                  <a:pt x="1142" y="313181"/>
                </a:lnTo>
                <a:lnTo>
                  <a:pt x="34099" y="312721"/>
                </a:lnTo>
                <a:lnTo>
                  <a:pt x="52006" y="312592"/>
                </a:lnTo>
                <a:lnTo>
                  <a:pt x="143092" y="312546"/>
                </a:lnTo>
                <a:lnTo>
                  <a:pt x="142494" y="302005"/>
                </a:lnTo>
                <a:lnTo>
                  <a:pt x="104012" y="289178"/>
                </a:lnTo>
                <a:lnTo>
                  <a:pt x="103377" y="168782"/>
                </a:lnTo>
                <a:lnTo>
                  <a:pt x="187646" y="168782"/>
                </a:lnTo>
                <a:lnTo>
                  <a:pt x="187644" y="147319"/>
                </a:lnTo>
                <a:lnTo>
                  <a:pt x="103377" y="147319"/>
                </a:lnTo>
                <a:lnTo>
                  <a:pt x="103377" y="23621"/>
                </a:lnTo>
                <a:lnTo>
                  <a:pt x="225933" y="23621"/>
                </a:lnTo>
                <a:lnTo>
                  <a:pt x="229997" y="1777"/>
                </a:lnTo>
                <a:lnTo>
                  <a:pt x="229235" y="888"/>
                </a:lnTo>
                <a:lnTo>
                  <a:pt x="59436" y="888"/>
                </a:lnTo>
                <a:lnTo>
                  <a:pt x="30479" y="682"/>
                </a:lnTo>
                <a:lnTo>
                  <a:pt x="0" y="0"/>
                </a:lnTo>
                <a:close/>
              </a:path>
              <a:path w="230504" h="313689">
                <a:moveTo>
                  <a:pt x="143092" y="312546"/>
                </a:moveTo>
                <a:lnTo>
                  <a:pt x="70865" y="312546"/>
                </a:lnTo>
                <a:lnTo>
                  <a:pt x="143128" y="313181"/>
                </a:lnTo>
                <a:lnTo>
                  <a:pt x="143092" y="312546"/>
                </a:lnTo>
                <a:close/>
              </a:path>
              <a:path w="230504" h="313689">
                <a:moveTo>
                  <a:pt x="187646" y="168782"/>
                </a:moveTo>
                <a:lnTo>
                  <a:pt x="115950" y="168782"/>
                </a:lnTo>
                <a:lnTo>
                  <a:pt x="126025" y="168808"/>
                </a:lnTo>
                <a:lnTo>
                  <a:pt x="158369" y="169290"/>
                </a:lnTo>
                <a:lnTo>
                  <a:pt x="161925" y="169544"/>
                </a:lnTo>
                <a:lnTo>
                  <a:pt x="164211" y="171576"/>
                </a:lnTo>
                <a:lnTo>
                  <a:pt x="173482" y="207136"/>
                </a:lnTo>
                <a:lnTo>
                  <a:pt x="188213" y="205866"/>
                </a:lnTo>
                <a:lnTo>
                  <a:pt x="187753" y="177847"/>
                </a:lnTo>
                <a:lnTo>
                  <a:pt x="187646" y="168782"/>
                </a:lnTo>
                <a:close/>
              </a:path>
              <a:path w="230504" h="313689">
                <a:moveTo>
                  <a:pt x="188213" y="109600"/>
                </a:moveTo>
                <a:lnTo>
                  <a:pt x="173482" y="110362"/>
                </a:lnTo>
                <a:lnTo>
                  <a:pt x="165480" y="140842"/>
                </a:lnTo>
                <a:lnTo>
                  <a:pt x="164464" y="144779"/>
                </a:lnTo>
                <a:lnTo>
                  <a:pt x="161925" y="146811"/>
                </a:lnTo>
                <a:lnTo>
                  <a:pt x="157861" y="146938"/>
                </a:lnTo>
                <a:lnTo>
                  <a:pt x="116077" y="147319"/>
                </a:lnTo>
                <a:lnTo>
                  <a:pt x="187644" y="147319"/>
                </a:lnTo>
                <a:lnTo>
                  <a:pt x="187753" y="137906"/>
                </a:lnTo>
                <a:lnTo>
                  <a:pt x="187954" y="124771"/>
                </a:lnTo>
                <a:lnTo>
                  <a:pt x="188213" y="109600"/>
                </a:lnTo>
                <a:close/>
              </a:path>
              <a:path w="230504" h="313689">
                <a:moveTo>
                  <a:pt x="225933" y="23621"/>
                </a:moveTo>
                <a:lnTo>
                  <a:pt x="189737" y="23621"/>
                </a:lnTo>
                <a:lnTo>
                  <a:pt x="204088" y="77977"/>
                </a:lnTo>
                <a:lnTo>
                  <a:pt x="216153" y="76200"/>
                </a:lnTo>
                <a:lnTo>
                  <a:pt x="225933" y="23621"/>
                </a:lnTo>
                <a:close/>
              </a:path>
              <a:path w="230504" h="313689">
                <a:moveTo>
                  <a:pt x="228473" y="0"/>
                </a:moveTo>
                <a:lnTo>
                  <a:pt x="115950" y="888"/>
                </a:lnTo>
                <a:lnTo>
                  <a:pt x="229235" y="888"/>
                </a:lnTo>
                <a:lnTo>
                  <a:pt x="2284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33950" y="4119371"/>
            <a:ext cx="230504" cy="313690"/>
          </a:xfrm>
          <a:custGeom>
            <a:avLst/>
            <a:gdLst/>
            <a:ahLst/>
            <a:cxnLst/>
            <a:rect l="l" t="t" r="r" b="b"/>
            <a:pathLst>
              <a:path w="230504" h="313689">
                <a:moveTo>
                  <a:pt x="0" y="0"/>
                </a:moveTo>
                <a:lnTo>
                  <a:pt x="15430" y="406"/>
                </a:lnTo>
                <a:lnTo>
                  <a:pt x="30479" y="682"/>
                </a:lnTo>
                <a:lnTo>
                  <a:pt x="45148" y="839"/>
                </a:lnTo>
                <a:lnTo>
                  <a:pt x="59436" y="888"/>
                </a:lnTo>
                <a:lnTo>
                  <a:pt x="115950" y="888"/>
                </a:lnTo>
                <a:lnTo>
                  <a:pt x="143283" y="839"/>
                </a:lnTo>
                <a:lnTo>
                  <a:pt x="171164" y="682"/>
                </a:lnTo>
                <a:lnTo>
                  <a:pt x="199568" y="406"/>
                </a:lnTo>
                <a:lnTo>
                  <a:pt x="228473" y="0"/>
                </a:lnTo>
                <a:lnTo>
                  <a:pt x="229997" y="1777"/>
                </a:lnTo>
                <a:lnTo>
                  <a:pt x="216153" y="76200"/>
                </a:lnTo>
                <a:lnTo>
                  <a:pt x="204088" y="77977"/>
                </a:lnTo>
                <a:lnTo>
                  <a:pt x="189737" y="23621"/>
                </a:lnTo>
                <a:lnTo>
                  <a:pt x="103377" y="23621"/>
                </a:lnTo>
                <a:lnTo>
                  <a:pt x="103377" y="147319"/>
                </a:lnTo>
                <a:lnTo>
                  <a:pt x="116077" y="147319"/>
                </a:lnTo>
                <a:lnTo>
                  <a:pt x="157861" y="146938"/>
                </a:lnTo>
                <a:lnTo>
                  <a:pt x="165480" y="140842"/>
                </a:lnTo>
                <a:lnTo>
                  <a:pt x="173482" y="110362"/>
                </a:lnTo>
                <a:lnTo>
                  <a:pt x="188213" y="109600"/>
                </a:lnTo>
                <a:lnTo>
                  <a:pt x="187954" y="124771"/>
                </a:lnTo>
                <a:lnTo>
                  <a:pt x="187753" y="137906"/>
                </a:lnTo>
                <a:lnTo>
                  <a:pt x="187624" y="149016"/>
                </a:lnTo>
                <a:lnTo>
                  <a:pt x="187578" y="158114"/>
                </a:lnTo>
                <a:lnTo>
                  <a:pt x="187624" y="166951"/>
                </a:lnTo>
                <a:lnTo>
                  <a:pt x="187753" y="177847"/>
                </a:lnTo>
                <a:lnTo>
                  <a:pt x="187954" y="190815"/>
                </a:lnTo>
                <a:lnTo>
                  <a:pt x="188213" y="205866"/>
                </a:lnTo>
                <a:lnTo>
                  <a:pt x="173482" y="207136"/>
                </a:lnTo>
                <a:lnTo>
                  <a:pt x="165226" y="175513"/>
                </a:lnTo>
                <a:lnTo>
                  <a:pt x="164211" y="171576"/>
                </a:lnTo>
                <a:lnTo>
                  <a:pt x="161925" y="169544"/>
                </a:lnTo>
                <a:lnTo>
                  <a:pt x="115950" y="168782"/>
                </a:lnTo>
                <a:lnTo>
                  <a:pt x="103377" y="168782"/>
                </a:lnTo>
                <a:lnTo>
                  <a:pt x="103377" y="242442"/>
                </a:lnTo>
                <a:lnTo>
                  <a:pt x="103403" y="255010"/>
                </a:lnTo>
                <a:lnTo>
                  <a:pt x="109600" y="292734"/>
                </a:lnTo>
                <a:lnTo>
                  <a:pt x="142494" y="302005"/>
                </a:lnTo>
                <a:lnTo>
                  <a:pt x="143128" y="313181"/>
                </a:lnTo>
                <a:lnTo>
                  <a:pt x="125622" y="312922"/>
                </a:lnTo>
                <a:lnTo>
                  <a:pt x="107759" y="312721"/>
                </a:lnTo>
                <a:lnTo>
                  <a:pt x="89515" y="312592"/>
                </a:lnTo>
                <a:lnTo>
                  <a:pt x="70865" y="312546"/>
                </a:lnTo>
                <a:lnTo>
                  <a:pt x="52006" y="312592"/>
                </a:lnTo>
                <a:lnTo>
                  <a:pt x="34099" y="312721"/>
                </a:lnTo>
                <a:lnTo>
                  <a:pt x="17145" y="312922"/>
                </a:lnTo>
                <a:lnTo>
                  <a:pt x="1142" y="313181"/>
                </a:lnTo>
                <a:lnTo>
                  <a:pt x="0" y="302005"/>
                </a:lnTo>
                <a:lnTo>
                  <a:pt x="35940" y="286892"/>
                </a:lnTo>
                <a:lnTo>
                  <a:pt x="36449" y="242442"/>
                </a:lnTo>
                <a:lnTo>
                  <a:pt x="36449" y="64515"/>
                </a:lnTo>
                <a:lnTo>
                  <a:pt x="36449" y="57150"/>
                </a:lnTo>
                <a:lnTo>
                  <a:pt x="36449" y="50291"/>
                </a:lnTo>
                <a:lnTo>
                  <a:pt x="36322" y="44195"/>
                </a:lnTo>
                <a:lnTo>
                  <a:pt x="36195" y="38100"/>
                </a:lnTo>
                <a:lnTo>
                  <a:pt x="36195" y="32511"/>
                </a:lnTo>
                <a:lnTo>
                  <a:pt x="35940" y="27431"/>
                </a:lnTo>
                <a:lnTo>
                  <a:pt x="35813" y="23621"/>
                </a:lnTo>
                <a:lnTo>
                  <a:pt x="34036" y="21208"/>
                </a:lnTo>
                <a:lnTo>
                  <a:pt x="30607" y="20065"/>
                </a:lnTo>
                <a:lnTo>
                  <a:pt x="762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26226" y="3983990"/>
            <a:ext cx="732155" cy="588010"/>
          </a:xfrm>
          <a:custGeom>
            <a:avLst/>
            <a:gdLst/>
            <a:ahLst/>
            <a:cxnLst/>
            <a:rect l="l" t="t" r="r" b="b"/>
            <a:pathLst>
              <a:path w="732154" h="588010">
                <a:moveTo>
                  <a:pt x="0" y="294005"/>
                </a:moveTo>
                <a:lnTo>
                  <a:pt x="3967" y="250574"/>
                </a:lnTo>
                <a:lnTo>
                  <a:pt x="15492" y="209117"/>
                </a:lnTo>
                <a:lnTo>
                  <a:pt x="34009" y="170089"/>
                </a:lnTo>
                <a:lnTo>
                  <a:pt x="58950" y="133946"/>
                </a:lnTo>
                <a:lnTo>
                  <a:pt x="89751" y="101143"/>
                </a:lnTo>
                <a:lnTo>
                  <a:pt x="125845" y="72137"/>
                </a:lnTo>
                <a:lnTo>
                  <a:pt x="166665" y="47383"/>
                </a:lnTo>
                <a:lnTo>
                  <a:pt x="211645" y="27336"/>
                </a:lnTo>
                <a:lnTo>
                  <a:pt x="260220" y="12453"/>
                </a:lnTo>
                <a:lnTo>
                  <a:pt x="311822" y="3189"/>
                </a:lnTo>
                <a:lnTo>
                  <a:pt x="365887" y="0"/>
                </a:lnTo>
                <a:lnTo>
                  <a:pt x="419951" y="3189"/>
                </a:lnTo>
                <a:lnTo>
                  <a:pt x="471553" y="12453"/>
                </a:lnTo>
                <a:lnTo>
                  <a:pt x="520128" y="27336"/>
                </a:lnTo>
                <a:lnTo>
                  <a:pt x="565108" y="47383"/>
                </a:lnTo>
                <a:lnTo>
                  <a:pt x="605928" y="72137"/>
                </a:lnTo>
                <a:lnTo>
                  <a:pt x="642022" y="101143"/>
                </a:lnTo>
                <a:lnTo>
                  <a:pt x="672823" y="133946"/>
                </a:lnTo>
                <a:lnTo>
                  <a:pt x="697764" y="170089"/>
                </a:lnTo>
                <a:lnTo>
                  <a:pt x="716281" y="209117"/>
                </a:lnTo>
                <a:lnTo>
                  <a:pt x="727806" y="250574"/>
                </a:lnTo>
                <a:lnTo>
                  <a:pt x="731774" y="294005"/>
                </a:lnTo>
                <a:lnTo>
                  <a:pt x="727806" y="337464"/>
                </a:lnTo>
                <a:lnTo>
                  <a:pt x="716281" y="378938"/>
                </a:lnTo>
                <a:lnTo>
                  <a:pt x="697764" y="417975"/>
                </a:lnTo>
                <a:lnTo>
                  <a:pt x="672823" y="454119"/>
                </a:lnTo>
                <a:lnTo>
                  <a:pt x="642022" y="486917"/>
                </a:lnTo>
                <a:lnTo>
                  <a:pt x="605928" y="515915"/>
                </a:lnTo>
                <a:lnTo>
                  <a:pt x="565108" y="540658"/>
                </a:lnTo>
                <a:lnTo>
                  <a:pt x="520128" y="560693"/>
                </a:lnTo>
                <a:lnTo>
                  <a:pt x="471553" y="575566"/>
                </a:lnTo>
                <a:lnTo>
                  <a:pt x="419951" y="584823"/>
                </a:lnTo>
                <a:lnTo>
                  <a:pt x="365887" y="588010"/>
                </a:lnTo>
                <a:lnTo>
                  <a:pt x="311822" y="584823"/>
                </a:lnTo>
                <a:lnTo>
                  <a:pt x="260220" y="575566"/>
                </a:lnTo>
                <a:lnTo>
                  <a:pt x="211645" y="560693"/>
                </a:lnTo>
                <a:lnTo>
                  <a:pt x="166665" y="540658"/>
                </a:lnTo>
                <a:lnTo>
                  <a:pt x="125845" y="515915"/>
                </a:lnTo>
                <a:lnTo>
                  <a:pt x="89751" y="486917"/>
                </a:lnTo>
                <a:lnTo>
                  <a:pt x="58950" y="454119"/>
                </a:lnTo>
                <a:lnTo>
                  <a:pt x="34009" y="417975"/>
                </a:lnTo>
                <a:lnTo>
                  <a:pt x="15492" y="378938"/>
                </a:lnTo>
                <a:lnTo>
                  <a:pt x="3967" y="337464"/>
                </a:lnTo>
                <a:lnTo>
                  <a:pt x="0" y="29400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33515" y="3845052"/>
            <a:ext cx="941832" cy="10149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71844" y="3845052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46952" y="4114291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8"/>
                </a:lnTo>
                <a:lnTo>
                  <a:pt x="3093" y="203628"/>
                </a:lnTo>
                <a:lnTo>
                  <a:pt x="27807" y="261540"/>
                </a:lnTo>
                <a:lnTo>
                  <a:pt x="76146" y="302521"/>
                </a:lnTo>
                <a:lnTo>
                  <a:pt x="141539" y="323286"/>
                </a:lnTo>
                <a:lnTo>
                  <a:pt x="180213" y="325881"/>
                </a:lnTo>
                <a:lnTo>
                  <a:pt x="202142" y="325193"/>
                </a:lnTo>
                <a:lnTo>
                  <a:pt x="224678" y="323135"/>
                </a:lnTo>
                <a:lnTo>
                  <a:pt x="247810" y="319720"/>
                </a:lnTo>
                <a:lnTo>
                  <a:pt x="271525" y="314959"/>
                </a:lnTo>
                <a:lnTo>
                  <a:pt x="273050" y="313435"/>
                </a:lnTo>
                <a:lnTo>
                  <a:pt x="273050" y="304672"/>
                </a:lnTo>
                <a:lnTo>
                  <a:pt x="181482" y="304672"/>
                </a:lnTo>
                <a:lnTo>
                  <a:pt x="157553" y="302311"/>
                </a:lnTo>
                <a:lnTo>
                  <a:pt x="118171" y="283348"/>
                </a:lnTo>
                <a:lnTo>
                  <a:pt x="90408" y="245866"/>
                </a:lnTo>
                <a:lnTo>
                  <a:pt x="76311" y="192958"/>
                </a:lnTo>
                <a:lnTo>
                  <a:pt x="74549" y="160908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4" y="21589"/>
                </a:lnTo>
                <a:lnTo>
                  <a:pt x="264868" y="21589"/>
                </a:lnTo>
                <a:lnTo>
                  <a:pt x="266826" y="11175"/>
                </a:lnTo>
                <a:lnTo>
                  <a:pt x="265175" y="9143"/>
                </a:lnTo>
                <a:lnTo>
                  <a:pt x="245268" y="5143"/>
                </a:lnTo>
                <a:lnTo>
                  <a:pt x="225171" y="2285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4"/>
                </a:moveTo>
                <a:lnTo>
                  <a:pt x="171069" y="190880"/>
                </a:lnTo>
                <a:lnTo>
                  <a:pt x="204977" y="200532"/>
                </a:lnTo>
                <a:lnTo>
                  <a:pt x="206755" y="203072"/>
                </a:lnTo>
                <a:lnTo>
                  <a:pt x="207009" y="206882"/>
                </a:lnTo>
                <a:lnTo>
                  <a:pt x="207264" y="217550"/>
                </a:lnTo>
                <a:lnTo>
                  <a:pt x="207391" y="302640"/>
                </a:lnTo>
                <a:lnTo>
                  <a:pt x="200556" y="303547"/>
                </a:lnTo>
                <a:lnTo>
                  <a:pt x="193960" y="304180"/>
                </a:lnTo>
                <a:lnTo>
                  <a:pt x="187602" y="304551"/>
                </a:lnTo>
                <a:lnTo>
                  <a:pt x="181482" y="304672"/>
                </a:lnTo>
                <a:lnTo>
                  <a:pt x="273050" y="304672"/>
                </a:lnTo>
                <a:lnTo>
                  <a:pt x="273176" y="216915"/>
                </a:lnTo>
                <a:lnTo>
                  <a:pt x="305816" y="190880"/>
                </a:lnTo>
                <a:lnTo>
                  <a:pt x="304618" y="180339"/>
                </a:lnTo>
                <a:lnTo>
                  <a:pt x="239141" y="180339"/>
                </a:lnTo>
                <a:lnTo>
                  <a:pt x="170306" y="179704"/>
                </a:lnTo>
                <a:close/>
              </a:path>
              <a:path w="306070" h="326389">
                <a:moveTo>
                  <a:pt x="304546" y="179704"/>
                </a:moveTo>
                <a:lnTo>
                  <a:pt x="290236" y="179964"/>
                </a:lnTo>
                <a:lnTo>
                  <a:pt x="239141" y="180339"/>
                </a:lnTo>
                <a:lnTo>
                  <a:pt x="304618" y="180339"/>
                </a:lnTo>
                <a:lnTo>
                  <a:pt x="304546" y="179704"/>
                </a:lnTo>
                <a:close/>
              </a:path>
              <a:path w="306070" h="326389">
                <a:moveTo>
                  <a:pt x="264868" y="21589"/>
                </a:moveTo>
                <a:lnTo>
                  <a:pt x="180594" y="21589"/>
                </a:lnTo>
                <a:lnTo>
                  <a:pt x="192690" y="21970"/>
                </a:lnTo>
                <a:lnTo>
                  <a:pt x="204025" y="23113"/>
                </a:lnTo>
                <a:lnTo>
                  <a:pt x="214598" y="25018"/>
                </a:lnTo>
                <a:lnTo>
                  <a:pt x="224408" y="27685"/>
                </a:lnTo>
                <a:lnTo>
                  <a:pt x="240029" y="89280"/>
                </a:lnTo>
                <a:lnTo>
                  <a:pt x="252475" y="87502"/>
                </a:lnTo>
                <a:lnTo>
                  <a:pt x="264868" y="21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46952" y="4114291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1" y="2285"/>
                </a:lnTo>
                <a:lnTo>
                  <a:pt x="265175" y="9143"/>
                </a:lnTo>
                <a:lnTo>
                  <a:pt x="266826" y="11175"/>
                </a:lnTo>
                <a:lnTo>
                  <a:pt x="252475" y="87502"/>
                </a:lnTo>
                <a:lnTo>
                  <a:pt x="240029" y="89280"/>
                </a:lnTo>
                <a:lnTo>
                  <a:pt x="224408" y="27685"/>
                </a:lnTo>
                <a:lnTo>
                  <a:pt x="214598" y="25018"/>
                </a:lnTo>
                <a:lnTo>
                  <a:pt x="204025" y="23113"/>
                </a:lnTo>
                <a:lnTo>
                  <a:pt x="192690" y="21970"/>
                </a:lnTo>
                <a:lnTo>
                  <a:pt x="180594" y="21589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9" y="160908"/>
                </a:lnTo>
                <a:lnTo>
                  <a:pt x="76311" y="192958"/>
                </a:lnTo>
                <a:lnTo>
                  <a:pt x="90408" y="245866"/>
                </a:lnTo>
                <a:lnTo>
                  <a:pt x="118171" y="283348"/>
                </a:lnTo>
                <a:lnTo>
                  <a:pt x="157553" y="302311"/>
                </a:lnTo>
                <a:lnTo>
                  <a:pt x="181482" y="304672"/>
                </a:lnTo>
                <a:lnTo>
                  <a:pt x="187602" y="304551"/>
                </a:lnTo>
                <a:lnTo>
                  <a:pt x="193960" y="304180"/>
                </a:lnTo>
                <a:lnTo>
                  <a:pt x="200556" y="303547"/>
                </a:lnTo>
                <a:lnTo>
                  <a:pt x="207391" y="302640"/>
                </a:lnTo>
                <a:lnTo>
                  <a:pt x="207391" y="243966"/>
                </a:lnTo>
                <a:lnTo>
                  <a:pt x="207391" y="236473"/>
                </a:lnTo>
                <a:lnTo>
                  <a:pt x="207391" y="229742"/>
                </a:lnTo>
                <a:lnTo>
                  <a:pt x="207264" y="223646"/>
                </a:lnTo>
                <a:lnTo>
                  <a:pt x="207264" y="217550"/>
                </a:lnTo>
                <a:lnTo>
                  <a:pt x="171069" y="190880"/>
                </a:lnTo>
                <a:lnTo>
                  <a:pt x="170306" y="179704"/>
                </a:lnTo>
                <a:lnTo>
                  <a:pt x="186527" y="179964"/>
                </a:lnTo>
                <a:lnTo>
                  <a:pt x="203390" y="180165"/>
                </a:lnTo>
                <a:lnTo>
                  <a:pt x="220920" y="180294"/>
                </a:lnTo>
                <a:lnTo>
                  <a:pt x="239141" y="180339"/>
                </a:lnTo>
                <a:lnTo>
                  <a:pt x="257522" y="180294"/>
                </a:lnTo>
                <a:lnTo>
                  <a:pt x="274558" y="180165"/>
                </a:lnTo>
                <a:lnTo>
                  <a:pt x="290236" y="179964"/>
                </a:lnTo>
                <a:lnTo>
                  <a:pt x="304546" y="179704"/>
                </a:lnTo>
                <a:lnTo>
                  <a:pt x="305816" y="190880"/>
                </a:lnTo>
                <a:lnTo>
                  <a:pt x="273303" y="210819"/>
                </a:lnTo>
                <a:lnTo>
                  <a:pt x="273176" y="216915"/>
                </a:lnTo>
                <a:lnTo>
                  <a:pt x="273176" y="223138"/>
                </a:lnTo>
                <a:lnTo>
                  <a:pt x="273050" y="229234"/>
                </a:lnTo>
                <a:lnTo>
                  <a:pt x="273050" y="235965"/>
                </a:lnTo>
                <a:lnTo>
                  <a:pt x="273050" y="243077"/>
                </a:lnTo>
                <a:lnTo>
                  <a:pt x="273050" y="313435"/>
                </a:lnTo>
                <a:lnTo>
                  <a:pt x="271525" y="314959"/>
                </a:lnTo>
                <a:lnTo>
                  <a:pt x="247810" y="319720"/>
                </a:lnTo>
                <a:lnTo>
                  <a:pt x="224678" y="323135"/>
                </a:lnTo>
                <a:lnTo>
                  <a:pt x="202142" y="325193"/>
                </a:lnTo>
                <a:lnTo>
                  <a:pt x="180213" y="325881"/>
                </a:lnTo>
                <a:lnTo>
                  <a:pt x="141539" y="323286"/>
                </a:lnTo>
                <a:lnTo>
                  <a:pt x="76146" y="302521"/>
                </a:lnTo>
                <a:lnTo>
                  <a:pt x="27807" y="261540"/>
                </a:lnTo>
                <a:lnTo>
                  <a:pt x="3093" y="203628"/>
                </a:lnTo>
                <a:lnTo>
                  <a:pt x="0" y="168528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69407" y="3265551"/>
            <a:ext cx="822960" cy="718820"/>
          </a:xfrm>
          <a:custGeom>
            <a:avLst/>
            <a:gdLst/>
            <a:ahLst/>
            <a:cxnLst/>
            <a:rect l="l" t="t" r="r" b="b"/>
            <a:pathLst>
              <a:path w="822960" h="718820">
                <a:moveTo>
                  <a:pt x="691006" y="637794"/>
                </a:moveTo>
                <a:lnTo>
                  <a:pt x="657732" y="676148"/>
                </a:lnTo>
                <a:lnTo>
                  <a:pt x="822705" y="718438"/>
                </a:lnTo>
                <a:lnTo>
                  <a:pt x="796203" y="654431"/>
                </a:lnTo>
                <a:lnTo>
                  <a:pt x="710183" y="654431"/>
                </a:lnTo>
                <a:lnTo>
                  <a:pt x="691006" y="637794"/>
                </a:lnTo>
                <a:close/>
              </a:path>
              <a:path w="822960" h="718820">
                <a:moveTo>
                  <a:pt x="724280" y="599440"/>
                </a:moveTo>
                <a:lnTo>
                  <a:pt x="691006" y="637794"/>
                </a:lnTo>
                <a:lnTo>
                  <a:pt x="710183" y="654431"/>
                </a:lnTo>
                <a:lnTo>
                  <a:pt x="743457" y="616076"/>
                </a:lnTo>
                <a:lnTo>
                  <a:pt x="724280" y="599440"/>
                </a:lnTo>
                <a:close/>
              </a:path>
              <a:path w="822960" h="718820">
                <a:moveTo>
                  <a:pt x="757554" y="561086"/>
                </a:moveTo>
                <a:lnTo>
                  <a:pt x="724280" y="599440"/>
                </a:lnTo>
                <a:lnTo>
                  <a:pt x="743457" y="616076"/>
                </a:lnTo>
                <a:lnTo>
                  <a:pt x="710183" y="654431"/>
                </a:lnTo>
                <a:lnTo>
                  <a:pt x="796203" y="654431"/>
                </a:lnTo>
                <a:lnTo>
                  <a:pt x="757554" y="561086"/>
                </a:lnTo>
                <a:close/>
              </a:path>
              <a:path w="822960" h="718820">
                <a:moveTo>
                  <a:pt x="33273" y="0"/>
                </a:moveTo>
                <a:lnTo>
                  <a:pt x="0" y="38353"/>
                </a:lnTo>
                <a:lnTo>
                  <a:pt x="691006" y="637794"/>
                </a:lnTo>
                <a:lnTo>
                  <a:pt x="724280" y="599440"/>
                </a:lnTo>
                <a:lnTo>
                  <a:pt x="3327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150416" y="5086350"/>
            <a:ext cx="6525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Case </a:t>
            </a:r>
            <a:r>
              <a:rPr sz="2400" b="1" dirty="0">
                <a:latin typeface="Calibri"/>
                <a:cs typeface="Calibri"/>
              </a:rPr>
              <a:t>1: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node </a:t>
            </a:r>
            <a:r>
              <a:rPr sz="2400" spc="-10" dirty="0">
                <a:latin typeface="Calibri"/>
                <a:cs typeface="Calibri"/>
              </a:rPr>
              <a:t>was </a:t>
            </a:r>
            <a:r>
              <a:rPr sz="2400" dirty="0">
                <a:latin typeface="Calibri"/>
                <a:cs typeface="Calibri"/>
              </a:rPr>
              <a:t>either </a:t>
            </a:r>
            <a:r>
              <a:rPr sz="2400" spc="-10" dirty="0">
                <a:latin typeface="Calibri"/>
                <a:cs typeface="Calibri"/>
              </a:rPr>
              <a:t>left heavy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right heavy 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has </a:t>
            </a:r>
            <a:r>
              <a:rPr sz="2400" spc="-10" dirty="0">
                <a:latin typeface="Calibri"/>
                <a:cs typeface="Calibri"/>
              </a:rPr>
              <a:t>become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balanced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613028"/>
            <a:ext cx="532574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Insertion in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AVL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25573" y="3055492"/>
            <a:ext cx="698500" cy="629920"/>
          </a:xfrm>
          <a:custGeom>
            <a:avLst/>
            <a:gdLst/>
            <a:ahLst/>
            <a:cxnLst/>
            <a:rect l="l" t="t" r="r" b="b"/>
            <a:pathLst>
              <a:path w="698500" h="629920">
                <a:moveTo>
                  <a:pt x="62610" y="471551"/>
                </a:moveTo>
                <a:lnTo>
                  <a:pt x="0" y="629920"/>
                </a:lnTo>
                <a:lnTo>
                  <a:pt x="164337" y="584962"/>
                </a:lnTo>
                <a:lnTo>
                  <a:pt x="145655" y="564134"/>
                </a:lnTo>
                <a:lnTo>
                  <a:pt x="111506" y="564134"/>
                </a:lnTo>
                <a:lnTo>
                  <a:pt x="77596" y="526288"/>
                </a:lnTo>
                <a:lnTo>
                  <a:pt x="96500" y="509332"/>
                </a:lnTo>
                <a:lnTo>
                  <a:pt x="62610" y="471551"/>
                </a:lnTo>
                <a:close/>
              </a:path>
              <a:path w="698500" h="629920">
                <a:moveTo>
                  <a:pt x="96500" y="509332"/>
                </a:moveTo>
                <a:lnTo>
                  <a:pt x="77596" y="526288"/>
                </a:lnTo>
                <a:lnTo>
                  <a:pt x="111506" y="564134"/>
                </a:lnTo>
                <a:lnTo>
                  <a:pt x="130428" y="547157"/>
                </a:lnTo>
                <a:lnTo>
                  <a:pt x="96500" y="509332"/>
                </a:lnTo>
                <a:close/>
              </a:path>
              <a:path w="698500" h="629920">
                <a:moveTo>
                  <a:pt x="130428" y="547157"/>
                </a:moveTo>
                <a:lnTo>
                  <a:pt x="111506" y="564134"/>
                </a:lnTo>
                <a:lnTo>
                  <a:pt x="145655" y="564134"/>
                </a:lnTo>
                <a:lnTo>
                  <a:pt x="130428" y="547157"/>
                </a:lnTo>
                <a:close/>
              </a:path>
              <a:path w="698500" h="629920">
                <a:moveTo>
                  <a:pt x="664337" y="0"/>
                </a:moveTo>
                <a:lnTo>
                  <a:pt x="96500" y="509332"/>
                </a:lnTo>
                <a:lnTo>
                  <a:pt x="130428" y="547157"/>
                </a:lnTo>
                <a:lnTo>
                  <a:pt x="698245" y="37719"/>
                </a:lnTo>
                <a:lnTo>
                  <a:pt x="66433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57117" y="1977770"/>
            <a:ext cx="826769" cy="610870"/>
          </a:xfrm>
          <a:custGeom>
            <a:avLst/>
            <a:gdLst/>
            <a:ahLst/>
            <a:cxnLst/>
            <a:rect l="l" t="t" r="r" b="b"/>
            <a:pathLst>
              <a:path w="826770" h="610869">
                <a:moveTo>
                  <a:pt x="78486" y="459104"/>
                </a:moveTo>
                <a:lnTo>
                  <a:pt x="0" y="610362"/>
                </a:lnTo>
                <a:lnTo>
                  <a:pt x="168148" y="582421"/>
                </a:lnTo>
                <a:lnTo>
                  <a:pt x="149125" y="556259"/>
                </a:lnTo>
                <a:lnTo>
                  <a:pt x="117729" y="556259"/>
                </a:lnTo>
                <a:lnTo>
                  <a:pt x="87884" y="515112"/>
                </a:lnTo>
                <a:lnTo>
                  <a:pt x="108378" y="500217"/>
                </a:lnTo>
                <a:lnTo>
                  <a:pt x="78486" y="459104"/>
                </a:lnTo>
                <a:close/>
              </a:path>
              <a:path w="826770" h="610869">
                <a:moveTo>
                  <a:pt x="108378" y="500217"/>
                </a:moveTo>
                <a:lnTo>
                  <a:pt x="87884" y="515112"/>
                </a:lnTo>
                <a:lnTo>
                  <a:pt x="117729" y="556259"/>
                </a:lnTo>
                <a:lnTo>
                  <a:pt x="138272" y="541332"/>
                </a:lnTo>
                <a:lnTo>
                  <a:pt x="108378" y="500217"/>
                </a:lnTo>
                <a:close/>
              </a:path>
              <a:path w="826770" h="610869">
                <a:moveTo>
                  <a:pt x="138272" y="541332"/>
                </a:moveTo>
                <a:lnTo>
                  <a:pt x="117729" y="556259"/>
                </a:lnTo>
                <a:lnTo>
                  <a:pt x="149125" y="556259"/>
                </a:lnTo>
                <a:lnTo>
                  <a:pt x="138272" y="541332"/>
                </a:lnTo>
                <a:close/>
              </a:path>
              <a:path w="826770" h="610869">
                <a:moveTo>
                  <a:pt x="796671" y="0"/>
                </a:moveTo>
                <a:lnTo>
                  <a:pt x="108378" y="500217"/>
                </a:lnTo>
                <a:lnTo>
                  <a:pt x="138272" y="541332"/>
                </a:lnTo>
                <a:lnTo>
                  <a:pt x="826643" y="41148"/>
                </a:lnTo>
                <a:lnTo>
                  <a:pt x="79667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55440" y="1976754"/>
            <a:ext cx="1010919" cy="640080"/>
          </a:xfrm>
          <a:custGeom>
            <a:avLst/>
            <a:gdLst/>
            <a:ahLst/>
            <a:cxnLst/>
            <a:rect l="l" t="t" r="r" b="b"/>
            <a:pathLst>
              <a:path w="1010920" h="640080">
                <a:moveTo>
                  <a:pt x="867690" y="581118"/>
                </a:moveTo>
                <a:lnTo>
                  <a:pt x="840994" y="624205"/>
                </a:lnTo>
                <a:lnTo>
                  <a:pt x="1010665" y="639699"/>
                </a:lnTo>
                <a:lnTo>
                  <a:pt x="982794" y="594487"/>
                </a:lnTo>
                <a:lnTo>
                  <a:pt x="889254" y="594487"/>
                </a:lnTo>
                <a:lnTo>
                  <a:pt x="867690" y="581118"/>
                </a:lnTo>
                <a:close/>
              </a:path>
              <a:path w="1010920" h="640080">
                <a:moveTo>
                  <a:pt x="894456" y="537920"/>
                </a:moveTo>
                <a:lnTo>
                  <a:pt x="867690" y="581118"/>
                </a:lnTo>
                <a:lnTo>
                  <a:pt x="889254" y="594487"/>
                </a:lnTo>
                <a:lnTo>
                  <a:pt x="916051" y="551307"/>
                </a:lnTo>
                <a:lnTo>
                  <a:pt x="894456" y="537920"/>
                </a:lnTo>
                <a:close/>
              </a:path>
              <a:path w="1010920" h="640080">
                <a:moveTo>
                  <a:pt x="921258" y="494665"/>
                </a:moveTo>
                <a:lnTo>
                  <a:pt x="894456" y="537920"/>
                </a:lnTo>
                <a:lnTo>
                  <a:pt x="916051" y="551307"/>
                </a:lnTo>
                <a:lnTo>
                  <a:pt x="889254" y="594487"/>
                </a:lnTo>
                <a:lnTo>
                  <a:pt x="982794" y="594487"/>
                </a:lnTo>
                <a:lnTo>
                  <a:pt x="921258" y="494665"/>
                </a:lnTo>
                <a:close/>
              </a:path>
              <a:path w="1010920" h="640080">
                <a:moveTo>
                  <a:pt x="26670" y="0"/>
                </a:moveTo>
                <a:lnTo>
                  <a:pt x="0" y="43180"/>
                </a:lnTo>
                <a:lnTo>
                  <a:pt x="867690" y="581118"/>
                </a:lnTo>
                <a:lnTo>
                  <a:pt x="894456" y="537920"/>
                </a:lnTo>
                <a:lnTo>
                  <a:pt x="2667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4826" y="1428750"/>
            <a:ext cx="708025" cy="569595"/>
          </a:xfrm>
          <a:custGeom>
            <a:avLst/>
            <a:gdLst/>
            <a:ahLst/>
            <a:cxnLst/>
            <a:rect l="l" t="t" r="r" b="b"/>
            <a:pathLst>
              <a:path w="708025" h="569594">
                <a:moveTo>
                  <a:pt x="0" y="284861"/>
                </a:moveTo>
                <a:lnTo>
                  <a:pt x="3838" y="242759"/>
                </a:lnTo>
                <a:lnTo>
                  <a:pt x="14988" y="202578"/>
                </a:lnTo>
                <a:lnTo>
                  <a:pt x="32901" y="164758"/>
                </a:lnTo>
                <a:lnTo>
                  <a:pt x="57030" y="129738"/>
                </a:lnTo>
                <a:lnTo>
                  <a:pt x="86827" y="97959"/>
                </a:lnTo>
                <a:lnTo>
                  <a:pt x="121743" y="69861"/>
                </a:lnTo>
                <a:lnTo>
                  <a:pt x="161232" y="45885"/>
                </a:lnTo>
                <a:lnTo>
                  <a:pt x="204744" y="26471"/>
                </a:lnTo>
                <a:lnTo>
                  <a:pt x="251733" y="12058"/>
                </a:lnTo>
                <a:lnTo>
                  <a:pt x="301651" y="3087"/>
                </a:lnTo>
                <a:lnTo>
                  <a:pt x="353949" y="0"/>
                </a:lnTo>
                <a:lnTo>
                  <a:pt x="406246" y="3087"/>
                </a:lnTo>
                <a:lnTo>
                  <a:pt x="456164" y="12058"/>
                </a:lnTo>
                <a:lnTo>
                  <a:pt x="503153" y="26471"/>
                </a:lnTo>
                <a:lnTo>
                  <a:pt x="546665" y="45885"/>
                </a:lnTo>
                <a:lnTo>
                  <a:pt x="586154" y="69861"/>
                </a:lnTo>
                <a:lnTo>
                  <a:pt x="621070" y="97959"/>
                </a:lnTo>
                <a:lnTo>
                  <a:pt x="650867" y="129738"/>
                </a:lnTo>
                <a:lnTo>
                  <a:pt x="674996" y="164758"/>
                </a:lnTo>
                <a:lnTo>
                  <a:pt x="692909" y="202578"/>
                </a:lnTo>
                <a:lnTo>
                  <a:pt x="704059" y="242759"/>
                </a:lnTo>
                <a:lnTo>
                  <a:pt x="707898" y="284861"/>
                </a:lnTo>
                <a:lnTo>
                  <a:pt x="704059" y="326930"/>
                </a:lnTo>
                <a:lnTo>
                  <a:pt x="692909" y="367085"/>
                </a:lnTo>
                <a:lnTo>
                  <a:pt x="674996" y="404885"/>
                </a:lnTo>
                <a:lnTo>
                  <a:pt x="650867" y="439889"/>
                </a:lnTo>
                <a:lnTo>
                  <a:pt x="621070" y="471655"/>
                </a:lnTo>
                <a:lnTo>
                  <a:pt x="586154" y="499745"/>
                </a:lnTo>
                <a:lnTo>
                  <a:pt x="546665" y="523715"/>
                </a:lnTo>
                <a:lnTo>
                  <a:pt x="503153" y="543126"/>
                </a:lnTo>
                <a:lnTo>
                  <a:pt x="456164" y="557537"/>
                </a:lnTo>
                <a:lnTo>
                  <a:pt x="406246" y="566507"/>
                </a:lnTo>
                <a:lnTo>
                  <a:pt x="353949" y="569595"/>
                </a:lnTo>
                <a:lnTo>
                  <a:pt x="301651" y="566507"/>
                </a:lnTo>
                <a:lnTo>
                  <a:pt x="251733" y="557537"/>
                </a:lnTo>
                <a:lnTo>
                  <a:pt x="204744" y="543126"/>
                </a:lnTo>
                <a:lnTo>
                  <a:pt x="161232" y="523715"/>
                </a:lnTo>
                <a:lnTo>
                  <a:pt x="121743" y="499745"/>
                </a:lnTo>
                <a:lnTo>
                  <a:pt x="86827" y="471655"/>
                </a:lnTo>
                <a:lnTo>
                  <a:pt x="57030" y="439889"/>
                </a:lnTo>
                <a:lnTo>
                  <a:pt x="32901" y="404885"/>
                </a:lnTo>
                <a:lnTo>
                  <a:pt x="14988" y="367085"/>
                </a:lnTo>
                <a:lnTo>
                  <a:pt x="3838" y="326930"/>
                </a:lnTo>
                <a:lnTo>
                  <a:pt x="0" y="284861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18559" y="1280160"/>
            <a:ext cx="909827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24884" y="1280160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97197" y="155003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156463" y="3555"/>
                </a:lnTo>
                <a:lnTo>
                  <a:pt x="45122" y="274827"/>
                </a:lnTo>
                <a:lnTo>
                  <a:pt x="42037" y="282066"/>
                </a:lnTo>
                <a:lnTo>
                  <a:pt x="0" y="306959"/>
                </a:lnTo>
                <a:lnTo>
                  <a:pt x="1142" y="318135"/>
                </a:lnTo>
                <a:lnTo>
                  <a:pt x="26860" y="317626"/>
                </a:lnTo>
                <a:lnTo>
                  <a:pt x="102200" y="317500"/>
                </a:lnTo>
                <a:lnTo>
                  <a:pt x="101600" y="306450"/>
                </a:lnTo>
                <a:lnTo>
                  <a:pt x="80137" y="300227"/>
                </a:lnTo>
                <a:lnTo>
                  <a:pt x="77342" y="299465"/>
                </a:lnTo>
                <a:lnTo>
                  <a:pt x="75184" y="298450"/>
                </a:lnTo>
                <a:lnTo>
                  <a:pt x="72516" y="295782"/>
                </a:lnTo>
                <a:lnTo>
                  <a:pt x="71881" y="293877"/>
                </a:lnTo>
                <a:lnTo>
                  <a:pt x="72000" y="288163"/>
                </a:lnTo>
                <a:lnTo>
                  <a:pt x="97536" y="218312"/>
                </a:lnTo>
                <a:lnTo>
                  <a:pt x="258021" y="218312"/>
                </a:lnTo>
                <a:lnTo>
                  <a:pt x="249779" y="195072"/>
                </a:lnTo>
                <a:lnTo>
                  <a:pt x="106552" y="195072"/>
                </a:lnTo>
                <a:lnTo>
                  <a:pt x="139366" y="108082"/>
                </a:lnTo>
                <a:lnTo>
                  <a:pt x="141604" y="101996"/>
                </a:lnTo>
                <a:lnTo>
                  <a:pt x="143748" y="96029"/>
                </a:lnTo>
                <a:lnTo>
                  <a:pt x="145796" y="90169"/>
                </a:lnTo>
                <a:lnTo>
                  <a:pt x="212574" y="90169"/>
                </a:lnTo>
                <a:lnTo>
                  <a:pt x="180593" y="0"/>
                </a:lnTo>
                <a:close/>
              </a:path>
              <a:path w="322579" h="318135">
                <a:moveTo>
                  <a:pt x="102200" y="317500"/>
                </a:moveTo>
                <a:lnTo>
                  <a:pt x="49529" y="317500"/>
                </a:lnTo>
                <a:lnTo>
                  <a:pt x="60461" y="317527"/>
                </a:lnTo>
                <a:lnTo>
                  <a:pt x="102235" y="318135"/>
                </a:lnTo>
                <a:lnTo>
                  <a:pt x="102200" y="317500"/>
                </a:lnTo>
                <a:close/>
              </a:path>
              <a:path w="322579" h="318135">
                <a:moveTo>
                  <a:pt x="258021" y="218312"/>
                </a:moveTo>
                <a:lnTo>
                  <a:pt x="189102" y="218312"/>
                </a:lnTo>
                <a:lnTo>
                  <a:pt x="203835" y="260350"/>
                </a:lnTo>
                <a:lnTo>
                  <a:pt x="206628" y="268224"/>
                </a:lnTo>
                <a:lnTo>
                  <a:pt x="208868" y="274827"/>
                </a:lnTo>
                <a:lnTo>
                  <a:pt x="211836" y="284225"/>
                </a:lnTo>
                <a:lnTo>
                  <a:pt x="212430" y="287909"/>
                </a:lnTo>
                <a:lnTo>
                  <a:pt x="212431" y="293877"/>
                </a:lnTo>
                <a:lnTo>
                  <a:pt x="211836" y="295782"/>
                </a:lnTo>
                <a:lnTo>
                  <a:pt x="181990" y="306959"/>
                </a:lnTo>
                <a:lnTo>
                  <a:pt x="183006" y="318135"/>
                </a:lnTo>
                <a:lnTo>
                  <a:pt x="322543" y="317500"/>
                </a:lnTo>
                <a:lnTo>
                  <a:pt x="321944" y="306959"/>
                </a:lnTo>
                <a:lnTo>
                  <a:pt x="294386" y="298830"/>
                </a:lnTo>
                <a:lnTo>
                  <a:pt x="290067" y="296163"/>
                </a:lnTo>
                <a:lnTo>
                  <a:pt x="287019" y="292607"/>
                </a:lnTo>
                <a:lnTo>
                  <a:pt x="283972" y="288925"/>
                </a:lnTo>
                <a:lnTo>
                  <a:pt x="280542" y="281813"/>
                </a:lnTo>
                <a:lnTo>
                  <a:pt x="258021" y="218312"/>
                </a:lnTo>
                <a:close/>
              </a:path>
              <a:path w="322579" h="318135">
                <a:moveTo>
                  <a:pt x="322543" y="317500"/>
                </a:moveTo>
                <a:lnTo>
                  <a:pt x="261874" y="317500"/>
                </a:lnTo>
                <a:lnTo>
                  <a:pt x="292322" y="317626"/>
                </a:lnTo>
                <a:lnTo>
                  <a:pt x="322579" y="318135"/>
                </a:lnTo>
                <a:lnTo>
                  <a:pt x="322543" y="317500"/>
                </a:lnTo>
                <a:close/>
              </a:path>
              <a:path w="322579" h="318135">
                <a:moveTo>
                  <a:pt x="212574" y="90169"/>
                </a:moveTo>
                <a:lnTo>
                  <a:pt x="145796" y="90169"/>
                </a:lnTo>
                <a:lnTo>
                  <a:pt x="147631" y="96051"/>
                </a:lnTo>
                <a:lnTo>
                  <a:pt x="151493" y="108243"/>
                </a:lnTo>
                <a:lnTo>
                  <a:pt x="153542" y="114553"/>
                </a:lnTo>
                <a:lnTo>
                  <a:pt x="181101" y="195072"/>
                </a:lnTo>
                <a:lnTo>
                  <a:pt x="249779" y="195072"/>
                </a:lnTo>
                <a:lnTo>
                  <a:pt x="212574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97654" y="1634108"/>
            <a:ext cx="86741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97197" y="155003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276860" y="271399"/>
                </a:lnTo>
                <a:lnTo>
                  <a:pt x="280542" y="281813"/>
                </a:lnTo>
                <a:lnTo>
                  <a:pt x="283972" y="288925"/>
                </a:lnTo>
                <a:lnTo>
                  <a:pt x="287019" y="292607"/>
                </a:lnTo>
                <a:lnTo>
                  <a:pt x="290067" y="296163"/>
                </a:lnTo>
                <a:lnTo>
                  <a:pt x="294386" y="298830"/>
                </a:lnTo>
                <a:lnTo>
                  <a:pt x="300100" y="300481"/>
                </a:lnTo>
                <a:lnTo>
                  <a:pt x="321944" y="306959"/>
                </a:lnTo>
                <a:lnTo>
                  <a:pt x="322579" y="318135"/>
                </a:lnTo>
                <a:lnTo>
                  <a:pt x="307486" y="317821"/>
                </a:lnTo>
                <a:lnTo>
                  <a:pt x="292322" y="317626"/>
                </a:lnTo>
                <a:lnTo>
                  <a:pt x="277110" y="317527"/>
                </a:lnTo>
                <a:lnTo>
                  <a:pt x="261874" y="317500"/>
                </a:lnTo>
                <a:lnTo>
                  <a:pt x="241800" y="317527"/>
                </a:lnTo>
                <a:lnTo>
                  <a:pt x="221964" y="317626"/>
                </a:lnTo>
                <a:lnTo>
                  <a:pt x="202366" y="317821"/>
                </a:lnTo>
                <a:lnTo>
                  <a:pt x="183006" y="318135"/>
                </a:lnTo>
                <a:lnTo>
                  <a:pt x="181990" y="306959"/>
                </a:lnTo>
                <a:lnTo>
                  <a:pt x="212471" y="293750"/>
                </a:lnTo>
                <a:lnTo>
                  <a:pt x="212471" y="291084"/>
                </a:lnTo>
                <a:lnTo>
                  <a:pt x="212471" y="288163"/>
                </a:lnTo>
                <a:lnTo>
                  <a:pt x="211836" y="284225"/>
                </a:lnTo>
                <a:lnTo>
                  <a:pt x="210312" y="279400"/>
                </a:lnTo>
                <a:lnTo>
                  <a:pt x="208787" y="274574"/>
                </a:lnTo>
                <a:lnTo>
                  <a:pt x="206628" y="268224"/>
                </a:lnTo>
                <a:lnTo>
                  <a:pt x="203835" y="260350"/>
                </a:lnTo>
                <a:lnTo>
                  <a:pt x="189102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72516" y="295782"/>
                </a:lnTo>
                <a:lnTo>
                  <a:pt x="73913" y="297179"/>
                </a:lnTo>
                <a:lnTo>
                  <a:pt x="75184" y="298450"/>
                </a:lnTo>
                <a:lnTo>
                  <a:pt x="77342" y="299465"/>
                </a:lnTo>
                <a:lnTo>
                  <a:pt x="80137" y="300227"/>
                </a:lnTo>
                <a:lnTo>
                  <a:pt x="101600" y="306450"/>
                </a:lnTo>
                <a:lnTo>
                  <a:pt x="102235" y="318135"/>
                </a:lnTo>
                <a:lnTo>
                  <a:pt x="86802" y="317821"/>
                </a:lnTo>
                <a:lnTo>
                  <a:pt x="72882" y="317626"/>
                </a:lnTo>
                <a:lnTo>
                  <a:pt x="60461" y="317527"/>
                </a:lnTo>
                <a:lnTo>
                  <a:pt x="49529" y="317500"/>
                </a:lnTo>
                <a:lnTo>
                  <a:pt x="38576" y="317527"/>
                </a:lnTo>
                <a:lnTo>
                  <a:pt x="26860" y="317626"/>
                </a:lnTo>
                <a:lnTo>
                  <a:pt x="14382" y="317821"/>
                </a:lnTo>
                <a:lnTo>
                  <a:pt x="1142" y="318135"/>
                </a:lnTo>
                <a:lnTo>
                  <a:pt x="0" y="306959"/>
                </a:lnTo>
                <a:lnTo>
                  <a:pt x="23875" y="299847"/>
                </a:lnTo>
                <a:lnTo>
                  <a:pt x="29590" y="298195"/>
                </a:lnTo>
                <a:lnTo>
                  <a:pt x="33654" y="295401"/>
                </a:lnTo>
                <a:lnTo>
                  <a:pt x="156463" y="3555"/>
                </a:lnTo>
                <a:lnTo>
                  <a:pt x="18059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62346" y="2533142"/>
            <a:ext cx="708025" cy="569595"/>
          </a:xfrm>
          <a:custGeom>
            <a:avLst/>
            <a:gdLst/>
            <a:ahLst/>
            <a:cxnLst/>
            <a:rect l="l" t="t" r="r" b="b"/>
            <a:pathLst>
              <a:path w="708025" h="569594">
                <a:moveTo>
                  <a:pt x="0" y="284734"/>
                </a:moveTo>
                <a:lnTo>
                  <a:pt x="3838" y="242664"/>
                </a:lnTo>
                <a:lnTo>
                  <a:pt x="14988" y="202509"/>
                </a:lnTo>
                <a:lnTo>
                  <a:pt x="32903" y="164709"/>
                </a:lnTo>
                <a:lnTo>
                  <a:pt x="57036" y="129705"/>
                </a:lnTo>
                <a:lnTo>
                  <a:pt x="86838" y="97939"/>
                </a:lnTo>
                <a:lnTo>
                  <a:pt x="121764" y="69849"/>
                </a:lnTo>
                <a:lnTo>
                  <a:pt x="161265" y="45879"/>
                </a:lnTo>
                <a:lnTo>
                  <a:pt x="204793" y="26468"/>
                </a:lnTo>
                <a:lnTo>
                  <a:pt x="251803" y="12057"/>
                </a:lnTo>
                <a:lnTo>
                  <a:pt x="301746" y="3087"/>
                </a:lnTo>
                <a:lnTo>
                  <a:pt x="354075" y="0"/>
                </a:lnTo>
                <a:lnTo>
                  <a:pt x="406373" y="3087"/>
                </a:lnTo>
                <a:lnTo>
                  <a:pt x="456291" y="12057"/>
                </a:lnTo>
                <a:lnTo>
                  <a:pt x="503280" y="26468"/>
                </a:lnTo>
                <a:lnTo>
                  <a:pt x="546792" y="45879"/>
                </a:lnTo>
                <a:lnTo>
                  <a:pt x="586281" y="69849"/>
                </a:lnTo>
                <a:lnTo>
                  <a:pt x="621197" y="97939"/>
                </a:lnTo>
                <a:lnTo>
                  <a:pt x="650994" y="129705"/>
                </a:lnTo>
                <a:lnTo>
                  <a:pt x="675123" y="164709"/>
                </a:lnTo>
                <a:lnTo>
                  <a:pt x="693036" y="202509"/>
                </a:lnTo>
                <a:lnTo>
                  <a:pt x="704186" y="242664"/>
                </a:lnTo>
                <a:lnTo>
                  <a:pt x="708025" y="284734"/>
                </a:lnTo>
                <a:lnTo>
                  <a:pt x="704186" y="326835"/>
                </a:lnTo>
                <a:lnTo>
                  <a:pt x="693036" y="367016"/>
                </a:lnTo>
                <a:lnTo>
                  <a:pt x="675123" y="404836"/>
                </a:lnTo>
                <a:lnTo>
                  <a:pt x="650994" y="439856"/>
                </a:lnTo>
                <a:lnTo>
                  <a:pt x="621197" y="471635"/>
                </a:lnTo>
                <a:lnTo>
                  <a:pt x="586281" y="499733"/>
                </a:lnTo>
                <a:lnTo>
                  <a:pt x="546792" y="523709"/>
                </a:lnTo>
                <a:lnTo>
                  <a:pt x="503280" y="543123"/>
                </a:lnTo>
                <a:lnTo>
                  <a:pt x="456291" y="557536"/>
                </a:lnTo>
                <a:lnTo>
                  <a:pt x="406373" y="566507"/>
                </a:lnTo>
                <a:lnTo>
                  <a:pt x="354075" y="569595"/>
                </a:lnTo>
                <a:lnTo>
                  <a:pt x="301746" y="566507"/>
                </a:lnTo>
                <a:lnTo>
                  <a:pt x="251803" y="557536"/>
                </a:lnTo>
                <a:lnTo>
                  <a:pt x="204793" y="543123"/>
                </a:lnTo>
                <a:lnTo>
                  <a:pt x="161265" y="523709"/>
                </a:lnTo>
                <a:lnTo>
                  <a:pt x="121764" y="499733"/>
                </a:lnTo>
                <a:lnTo>
                  <a:pt x="86838" y="471635"/>
                </a:lnTo>
                <a:lnTo>
                  <a:pt x="57036" y="439856"/>
                </a:lnTo>
                <a:lnTo>
                  <a:pt x="32903" y="404836"/>
                </a:lnTo>
                <a:lnTo>
                  <a:pt x="14988" y="367016"/>
                </a:lnTo>
                <a:lnTo>
                  <a:pt x="3838" y="326835"/>
                </a:lnTo>
                <a:lnTo>
                  <a:pt x="0" y="28473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66715" y="2385060"/>
            <a:ext cx="905256" cy="10149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68467" y="2385060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79644" y="2654173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5">
                <a:moveTo>
                  <a:pt x="178180" y="0"/>
                </a:moveTo>
                <a:lnTo>
                  <a:pt x="106156" y="11160"/>
                </a:lnTo>
                <a:lnTo>
                  <a:pt x="49275" y="44703"/>
                </a:lnTo>
                <a:lnTo>
                  <a:pt x="12303" y="97281"/>
                </a:lnTo>
                <a:lnTo>
                  <a:pt x="0" y="165862"/>
                </a:lnTo>
                <a:lnTo>
                  <a:pt x="2809" y="200032"/>
                </a:lnTo>
                <a:lnTo>
                  <a:pt x="25288" y="257944"/>
                </a:lnTo>
                <a:lnTo>
                  <a:pt x="69197" y="300948"/>
                </a:lnTo>
                <a:lnTo>
                  <a:pt x="128200" y="322994"/>
                </a:lnTo>
                <a:lnTo>
                  <a:pt x="162940" y="325754"/>
                </a:lnTo>
                <a:lnTo>
                  <a:pt x="190325" y="323851"/>
                </a:lnTo>
                <a:lnTo>
                  <a:pt x="216280" y="318150"/>
                </a:lnTo>
                <a:lnTo>
                  <a:pt x="240807" y="308663"/>
                </a:lnTo>
                <a:lnTo>
                  <a:pt x="263905" y="295401"/>
                </a:lnTo>
                <a:lnTo>
                  <a:pt x="194690" y="295401"/>
                </a:lnTo>
                <a:lnTo>
                  <a:pt x="167949" y="293022"/>
                </a:lnTo>
                <a:lnTo>
                  <a:pt x="123753" y="274024"/>
                </a:lnTo>
                <a:lnTo>
                  <a:pt x="92390" y="236781"/>
                </a:lnTo>
                <a:lnTo>
                  <a:pt x="76527" y="185866"/>
                </a:lnTo>
                <a:lnTo>
                  <a:pt x="74548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455" y="42632"/>
                </a:lnTo>
                <a:lnTo>
                  <a:pt x="154642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1" y="11429"/>
                </a:lnTo>
                <a:lnTo>
                  <a:pt x="258444" y="9143"/>
                </a:lnTo>
                <a:lnTo>
                  <a:pt x="238063" y="5143"/>
                </a:lnTo>
                <a:lnTo>
                  <a:pt x="217884" y="2286"/>
                </a:lnTo>
                <a:lnTo>
                  <a:pt x="197919" y="571"/>
                </a:lnTo>
                <a:lnTo>
                  <a:pt x="178180" y="0"/>
                </a:lnTo>
                <a:close/>
              </a:path>
              <a:path w="264160" h="325755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0" y="295401"/>
                </a:lnTo>
                <a:lnTo>
                  <a:pt x="263905" y="295401"/>
                </a:lnTo>
                <a:lnTo>
                  <a:pt x="260984" y="282575"/>
                </a:lnTo>
                <a:close/>
              </a:path>
              <a:path w="264160" h="325755">
                <a:moveTo>
                  <a:pt x="257911" y="21843"/>
                </a:moveTo>
                <a:lnTo>
                  <a:pt x="177926" y="21843"/>
                </a:lnTo>
                <a:lnTo>
                  <a:pt x="188023" y="22199"/>
                </a:lnTo>
                <a:lnTo>
                  <a:pt x="197738" y="23256"/>
                </a:lnTo>
                <a:lnTo>
                  <a:pt x="207073" y="25005"/>
                </a:lnTo>
                <a:lnTo>
                  <a:pt x="216026" y="27431"/>
                </a:lnTo>
                <a:lnTo>
                  <a:pt x="233044" y="91566"/>
                </a:lnTo>
                <a:lnTo>
                  <a:pt x="245363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79644" y="2654173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5">
                <a:moveTo>
                  <a:pt x="178180" y="0"/>
                </a:moveTo>
                <a:lnTo>
                  <a:pt x="217884" y="2286"/>
                </a:lnTo>
                <a:lnTo>
                  <a:pt x="258444" y="9143"/>
                </a:lnTo>
                <a:lnTo>
                  <a:pt x="259841" y="11429"/>
                </a:lnTo>
                <a:lnTo>
                  <a:pt x="245363" y="89535"/>
                </a:lnTo>
                <a:lnTo>
                  <a:pt x="233044" y="91566"/>
                </a:lnTo>
                <a:lnTo>
                  <a:pt x="216026" y="27431"/>
                </a:lnTo>
                <a:lnTo>
                  <a:pt x="207073" y="25005"/>
                </a:lnTo>
                <a:lnTo>
                  <a:pt x="197738" y="23256"/>
                </a:lnTo>
                <a:lnTo>
                  <a:pt x="188023" y="22199"/>
                </a:lnTo>
                <a:lnTo>
                  <a:pt x="177926" y="21843"/>
                </a:lnTo>
                <a:lnTo>
                  <a:pt x="154642" y="24153"/>
                </a:lnTo>
                <a:lnTo>
                  <a:pt x="116455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8" y="155575"/>
                </a:lnTo>
                <a:lnTo>
                  <a:pt x="76527" y="185866"/>
                </a:lnTo>
                <a:lnTo>
                  <a:pt x="92390" y="236781"/>
                </a:lnTo>
                <a:lnTo>
                  <a:pt x="123753" y="274024"/>
                </a:lnTo>
                <a:lnTo>
                  <a:pt x="167949" y="293022"/>
                </a:lnTo>
                <a:lnTo>
                  <a:pt x="194690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5" y="295401"/>
                </a:lnTo>
                <a:lnTo>
                  <a:pt x="240807" y="308663"/>
                </a:lnTo>
                <a:lnTo>
                  <a:pt x="216280" y="318150"/>
                </a:lnTo>
                <a:lnTo>
                  <a:pt x="190325" y="323851"/>
                </a:lnTo>
                <a:lnTo>
                  <a:pt x="162940" y="325754"/>
                </a:lnTo>
                <a:lnTo>
                  <a:pt x="128200" y="322994"/>
                </a:lnTo>
                <a:lnTo>
                  <a:pt x="69197" y="300948"/>
                </a:lnTo>
                <a:lnTo>
                  <a:pt x="25288" y="257944"/>
                </a:lnTo>
                <a:lnTo>
                  <a:pt x="2809" y="200032"/>
                </a:lnTo>
                <a:lnTo>
                  <a:pt x="0" y="165862"/>
                </a:lnTo>
                <a:lnTo>
                  <a:pt x="3073" y="129571"/>
                </a:lnTo>
                <a:lnTo>
                  <a:pt x="27699" y="68992"/>
                </a:lnTo>
                <a:lnTo>
                  <a:pt x="75828" y="25128"/>
                </a:lnTo>
                <a:lnTo>
                  <a:pt x="140269" y="2788"/>
                </a:lnTo>
                <a:lnTo>
                  <a:pt x="1781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52979" y="2504694"/>
            <a:ext cx="708025" cy="570230"/>
          </a:xfrm>
          <a:custGeom>
            <a:avLst/>
            <a:gdLst/>
            <a:ahLst/>
            <a:cxnLst/>
            <a:rect l="l" t="t" r="r" b="b"/>
            <a:pathLst>
              <a:path w="708025" h="570230">
                <a:moveTo>
                  <a:pt x="0" y="284860"/>
                </a:moveTo>
                <a:lnTo>
                  <a:pt x="3835" y="242759"/>
                </a:lnTo>
                <a:lnTo>
                  <a:pt x="14977" y="202578"/>
                </a:lnTo>
                <a:lnTo>
                  <a:pt x="32880" y="164758"/>
                </a:lnTo>
                <a:lnTo>
                  <a:pt x="56998" y="129738"/>
                </a:lnTo>
                <a:lnTo>
                  <a:pt x="86784" y="97959"/>
                </a:lnTo>
                <a:lnTo>
                  <a:pt x="121692" y="69861"/>
                </a:lnTo>
                <a:lnTo>
                  <a:pt x="161176" y="45885"/>
                </a:lnTo>
                <a:lnTo>
                  <a:pt x="204690" y="26471"/>
                </a:lnTo>
                <a:lnTo>
                  <a:pt x="251687" y="12058"/>
                </a:lnTo>
                <a:lnTo>
                  <a:pt x="301622" y="3087"/>
                </a:lnTo>
                <a:lnTo>
                  <a:pt x="353948" y="0"/>
                </a:lnTo>
                <a:lnTo>
                  <a:pt x="406246" y="3087"/>
                </a:lnTo>
                <a:lnTo>
                  <a:pt x="456164" y="12058"/>
                </a:lnTo>
                <a:lnTo>
                  <a:pt x="503153" y="26471"/>
                </a:lnTo>
                <a:lnTo>
                  <a:pt x="546665" y="45885"/>
                </a:lnTo>
                <a:lnTo>
                  <a:pt x="586154" y="69861"/>
                </a:lnTo>
                <a:lnTo>
                  <a:pt x="621070" y="97959"/>
                </a:lnTo>
                <a:lnTo>
                  <a:pt x="650867" y="129738"/>
                </a:lnTo>
                <a:lnTo>
                  <a:pt x="674996" y="164758"/>
                </a:lnTo>
                <a:lnTo>
                  <a:pt x="692909" y="202578"/>
                </a:lnTo>
                <a:lnTo>
                  <a:pt x="704059" y="242759"/>
                </a:lnTo>
                <a:lnTo>
                  <a:pt x="707897" y="284860"/>
                </a:lnTo>
                <a:lnTo>
                  <a:pt x="704059" y="326962"/>
                </a:lnTo>
                <a:lnTo>
                  <a:pt x="692909" y="367143"/>
                </a:lnTo>
                <a:lnTo>
                  <a:pt x="674996" y="404963"/>
                </a:lnTo>
                <a:lnTo>
                  <a:pt x="650867" y="439983"/>
                </a:lnTo>
                <a:lnTo>
                  <a:pt x="621070" y="471762"/>
                </a:lnTo>
                <a:lnTo>
                  <a:pt x="586154" y="499860"/>
                </a:lnTo>
                <a:lnTo>
                  <a:pt x="546665" y="523836"/>
                </a:lnTo>
                <a:lnTo>
                  <a:pt x="503153" y="543250"/>
                </a:lnTo>
                <a:lnTo>
                  <a:pt x="456164" y="557663"/>
                </a:lnTo>
                <a:lnTo>
                  <a:pt x="406246" y="566634"/>
                </a:lnTo>
                <a:lnTo>
                  <a:pt x="353948" y="569721"/>
                </a:lnTo>
                <a:lnTo>
                  <a:pt x="301622" y="566634"/>
                </a:lnTo>
                <a:lnTo>
                  <a:pt x="251687" y="557663"/>
                </a:lnTo>
                <a:lnTo>
                  <a:pt x="204690" y="543250"/>
                </a:lnTo>
                <a:lnTo>
                  <a:pt x="161176" y="523836"/>
                </a:lnTo>
                <a:lnTo>
                  <a:pt x="121692" y="499860"/>
                </a:lnTo>
                <a:lnTo>
                  <a:pt x="86784" y="471762"/>
                </a:lnTo>
                <a:lnTo>
                  <a:pt x="56998" y="439983"/>
                </a:lnTo>
                <a:lnTo>
                  <a:pt x="32880" y="404963"/>
                </a:lnTo>
                <a:lnTo>
                  <a:pt x="14977" y="367143"/>
                </a:lnTo>
                <a:lnTo>
                  <a:pt x="3835" y="326962"/>
                </a:lnTo>
                <a:lnTo>
                  <a:pt x="0" y="284860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56332" y="2356104"/>
            <a:ext cx="905256" cy="10149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58083" y="2356104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67482" y="2629535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4">
                <a:moveTo>
                  <a:pt x="152643" y="313943"/>
                </a:moveTo>
                <a:lnTo>
                  <a:pt x="64262" y="313943"/>
                </a:lnTo>
                <a:lnTo>
                  <a:pt x="74406" y="313989"/>
                </a:lnTo>
                <a:lnTo>
                  <a:pt x="92122" y="314319"/>
                </a:lnTo>
                <a:lnTo>
                  <a:pt x="99694" y="314578"/>
                </a:lnTo>
                <a:lnTo>
                  <a:pt x="106672" y="314892"/>
                </a:lnTo>
                <a:lnTo>
                  <a:pt x="113506" y="315087"/>
                </a:lnTo>
                <a:lnTo>
                  <a:pt x="120197" y="315186"/>
                </a:lnTo>
                <a:lnTo>
                  <a:pt x="126745" y="315213"/>
                </a:lnTo>
                <a:lnTo>
                  <a:pt x="152643" y="313943"/>
                </a:lnTo>
                <a:close/>
              </a:path>
              <a:path w="264794" h="315594">
                <a:moveTo>
                  <a:pt x="0" y="1397"/>
                </a:moveTo>
                <a:lnTo>
                  <a:pt x="635" y="12826"/>
                </a:lnTo>
                <a:lnTo>
                  <a:pt x="34036" y="22478"/>
                </a:lnTo>
                <a:lnTo>
                  <a:pt x="35813" y="25018"/>
                </a:lnTo>
                <a:lnTo>
                  <a:pt x="35950" y="29217"/>
                </a:lnTo>
                <a:lnTo>
                  <a:pt x="36089" y="35051"/>
                </a:lnTo>
                <a:lnTo>
                  <a:pt x="36209" y="267382"/>
                </a:lnTo>
                <a:lnTo>
                  <a:pt x="36159" y="277356"/>
                </a:lnTo>
                <a:lnTo>
                  <a:pt x="35941" y="288289"/>
                </a:lnTo>
                <a:lnTo>
                  <a:pt x="35560" y="291845"/>
                </a:lnTo>
                <a:lnTo>
                  <a:pt x="33655" y="294131"/>
                </a:lnTo>
                <a:lnTo>
                  <a:pt x="0" y="303402"/>
                </a:lnTo>
                <a:lnTo>
                  <a:pt x="1143" y="314578"/>
                </a:lnTo>
                <a:lnTo>
                  <a:pt x="64262" y="313943"/>
                </a:lnTo>
                <a:lnTo>
                  <a:pt x="152643" y="313943"/>
                </a:lnTo>
                <a:lnTo>
                  <a:pt x="157823" y="313690"/>
                </a:lnTo>
                <a:lnTo>
                  <a:pt x="185150" y="309118"/>
                </a:lnTo>
                <a:lnTo>
                  <a:pt x="208738" y="301498"/>
                </a:lnTo>
                <a:lnTo>
                  <a:pt x="220797" y="295020"/>
                </a:lnTo>
                <a:lnTo>
                  <a:pt x="129286" y="295020"/>
                </a:lnTo>
                <a:lnTo>
                  <a:pt x="122426" y="294882"/>
                </a:lnTo>
                <a:lnTo>
                  <a:pt x="115744" y="294481"/>
                </a:lnTo>
                <a:lnTo>
                  <a:pt x="109229" y="293842"/>
                </a:lnTo>
                <a:lnTo>
                  <a:pt x="102869" y="292988"/>
                </a:lnTo>
                <a:lnTo>
                  <a:pt x="102869" y="159512"/>
                </a:lnTo>
                <a:lnTo>
                  <a:pt x="123443" y="159257"/>
                </a:lnTo>
                <a:lnTo>
                  <a:pt x="230210" y="159257"/>
                </a:lnTo>
                <a:lnTo>
                  <a:pt x="220329" y="153685"/>
                </a:lnTo>
                <a:lnTo>
                  <a:pt x="205059" y="148199"/>
                </a:lnTo>
                <a:lnTo>
                  <a:pt x="187706" y="144652"/>
                </a:lnTo>
                <a:lnTo>
                  <a:pt x="199179" y="139573"/>
                </a:lnTo>
                <a:lnTo>
                  <a:pt x="117729" y="139573"/>
                </a:lnTo>
                <a:lnTo>
                  <a:pt x="102869" y="139318"/>
                </a:lnTo>
                <a:lnTo>
                  <a:pt x="102869" y="23240"/>
                </a:lnTo>
                <a:lnTo>
                  <a:pt x="111760" y="22225"/>
                </a:lnTo>
                <a:lnTo>
                  <a:pt x="115443" y="22098"/>
                </a:lnTo>
                <a:lnTo>
                  <a:pt x="119253" y="21843"/>
                </a:lnTo>
                <a:lnTo>
                  <a:pt x="122555" y="21716"/>
                </a:lnTo>
                <a:lnTo>
                  <a:pt x="226659" y="21716"/>
                </a:lnTo>
                <a:lnTo>
                  <a:pt x="222376" y="18287"/>
                </a:lnTo>
                <a:lnTo>
                  <a:pt x="206331" y="10286"/>
                </a:lnTo>
                <a:lnTo>
                  <a:pt x="186785" y="4571"/>
                </a:lnTo>
                <a:lnTo>
                  <a:pt x="171436" y="2286"/>
                </a:lnTo>
                <a:lnTo>
                  <a:pt x="64262" y="2286"/>
                </a:lnTo>
                <a:lnTo>
                  <a:pt x="31702" y="2079"/>
                </a:lnTo>
                <a:lnTo>
                  <a:pt x="0" y="1397"/>
                </a:lnTo>
                <a:close/>
              </a:path>
              <a:path w="264794" h="315594">
                <a:moveTo>
                  <a:pt x="230210" y="159257"/>
                </a:moveTo>
                <a:lnTo>
                  <a:pt x="123443" y="159257"/>
                </a:lnTo>
                <a:lnTo>
                  <a:pt x="140186" y="160281"/>
                </a:lnTo>
                <a:lnTo>
                  <a:pt x="154416" y="163353"/>
                </a:lnTo>
                <a:lnTo>
                  <a:pt x="187499" y="196389"/>
                </a:lnTo>
                <a:lnTo>
                  <a:pt x="191516" y="225805"/>
                </a:lnTo>
                <a:lnTo>
                  <a:pt x="190517" y="241665"/>
                </a:lnTo>
                <a:lnTo>
                  <a:pt x="175641" y="277240"/>
                </a:lnTo>
                <a:lnTo>
                  <a:pt x="129286" y="295020"/>
                </a:lnTo>
                <a:lnTo>
                  <a:pt x="220797" y="295020"/>
                </a:lnTo>
                <a:lnTo>
                  <a:pt x="255524" y="261334"/>
                </a:lnTo>
                <a:lnTo>
                  <a:pt x="264541" y="221741"/>
                </a:lnTo>
                <a:lnTo>
                  <a:pt x="263280" y="206956"/>
                </a:lnTo>
                <a:lnTo>
                  <a:pt x="259508" y="193468"/>
                </a:lnTo>
                <a:lnTo>
                  <a:pt x="253236" y="181290"/>
                </a:lnTo>
                <a:lnTo>
                  <a:pt x="244475" y="170434"/>
                </a:lnTo>
                <a:lnTo>
                  <a:pt x="233479" y="161101"/>
                </a:lnTo>
                <a:lnTo>
                  <a:pt x="230210" y="159257"/>
                </a:lnTo>
                <a:close/>
              </a:path>
              <a:path w="264794" h="315594">
                <a:moveTo>
                  <a:pt x="226659" y="21716"/>
                </a:moveTo>
                <a:lnTo>
                  <a:pt x="125475" y="21716"/>
                </a:lnTo>
                <a:lnTo>
                  <a:pt x="138045" y="22550"/>
                </a:lnTo>
                <a:lnTo>
                  <a:pt x="149066" y="25050"/>
                </a:lnTo>
                <a:lnTo>
                  <a:pt x="177053" y="52863"/>
                </a:lnTo>
                <a:lnTo>
                  <a:pt x="180594" y="79248"/>
                </a:lnTo>
                <a:lnTo>
                  <a:pt x="179736" y="94513"/>
                </a:lnTo>
                <a:lnTo>
                  <a:pt x="159091" y="131857"/>
                </a:lnTo>
                <a:lnTo>
                  <a:pt x="124587" y="139573"/>
                </a:lnTo>
                <a:lnTo>
                  <a:pt x="199179" y="139573"/>
                </a:lnTo>
                <a:lnTo>
                  <a:pt x="215449" y="132369"/>
                </a:lnTo>
                <a:lnTo>
                  <a:pt x="235251" y="115919"/>
                </a:lnTo>
                <a:lnTo>
                  <a:pt x="247124" y="95325"/>
                </a:lnTo>
                <a:lnTo>
                  <a:pt x="251079" y="70612"/>
                </a:lnTo>
                <a:lnTo>
                  <a:pt x="249291" y="54542"/>
                </a:lnTo>
                <a:lnTo>
                  <a:pt x="243919" y="40449"/>
                </a:lnTo>
                <a:lnTo>
                  <a:pt x="234951" y="28356"/>
                </a:lnTo>
                <a:lnTo>
                  <a:pt x="226659" y="21716"/>
                </a:lnTo>
                <a:close/>
              </a:path>
              <a:path w="264794" h="315594">
                <a:moveTo>
                  <a:pt x="137287" y="0"/>
                </a:moveTo>
                <a:lnTo>
                  <a:pt x="131448" y="67"/>
                </a:lnTo>
                <a:lnTo>
                  <a:pt x="123634" y="254"/>
                </a:lnTo>
                <a:lnTo>
                  <a:pt x="64262" y="2286"/>
                </a:lnTo>
                <a:lnTo>
                  <a:pt x="171436" y="2286"/>
                </a:lnTo>
                <a:lnTo>
                  <a:pt x="163762" y="1142"/>
                </a:lnTo>
                <a:lnTo>
                  <a:pt x="137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64255" y="2645155"/>
            <a:ext cx="100837" cy="2854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67482" y="2629535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4">
                <a:moveTo>
                  <a:pt x="137287" y="0"/>
                </a:moveTo>
                <a:lnTo>
                  <a:pt x="186785" y="4571"/>
                </a:lnTo>
                <a:lnTo>
                  <a:pt x="222376" y="18287"/>
                </a:lnTo>
                <a:lnTo>
                  <a:pt x="249291" y="54542"/>
                </a:lnTo>
                <a:lnTo>
                  <a:pt x="251079" y="70612"/>
                </a:lnTo>
                <a:lnTo>
                  <a:pt x="247124" y="95325"/>
                </a:lnTo>
                <a:lnTo>
                  <a:pt x="235251" y="115919"/>
                </a:lnTo>
                <a:lnTo>
                  <a:pt x="215449" y="132369"/>
                </a:lnTo>
                <a:lnTo>
                  <a:pt x="187706" y="144652"/>
                </a:lnTo>
                <a:lnTo>
                  <a:pt x="205059" y="148199"/>
                </a:lnTo>
                <a:lnTo>
                  <a:pt x="244475" y="170434"/>
                </a:lnTo>
                <a:lnTo>
                  <a:pt x="263280" y="206956"/>
                </a:lnTo>
                <a:lnTo>
                  <a:pt x="264541" y="221741"/>
                </a:lnTo>
                <a:lnTo>
                  <a:pt x="262282" y="242788"/>
                </a:lnTo>
                <a:lnTo>
                  <a:pt x="244288" y="277356"/>
                </a:lnTo>
                <a:lnTo>
                  <a:pt x="208738" y="301498"/>
                </a:lnTo>
                <a:lnTo>
                  <a:pt x="157823" y="313690"/>
                </a:lnTo>
                <a:lnTo>
                  <a:pt x="126745" y="315213"/>
                </a:lnTo>
                <a:lnTo>
                  <a:pt x="120197" y="315186"/>
                </a:lnTo>
                <a:lnTo>
                  <a:pt x="113506" y="315087"/>
                </a:lnTo>
                <a:lnTo>
                  <a:pt x="106672" y="314892"/>
                </a:lnTo>
                <a:lnTo>
                  <a:pt x="99694" y="314578"/>
                </a:lnTo>
                <a:lnTo>
                  <a:pt x="92122" y="314319"/>
                </a:lnTo>
                <a:lnTo>
                  <a:pt x="83693" y="314118"/>
                </a:lnTo>
                <a:lnTo>
                  <a:pt x="74406" y="313989"/>
                </a:lnTo>
                <a:lnTo>
                  <a:pt x="64262" y="313943"/>
                </a:lnTo>
                <a:lnTo>
                  <a:pt x="48095" y="313989"/>
                </a:lnTo>
                <a:lnTo>
                  <a:pt x="32178" y="314118"/>
                </a:lnTo>
                <a:lnTo>
                  <a:pt x="16523" y="314319"/>
                </a:lnTo>
                <a:lnTo>
                  <a:pt x="1143" y="314578"/>
                </a:lnTo>
                <a:lnTo>
                  <a:pt x="0" y="303402"/>
                </a:lnTo>
                <a:lnTo>
                  <a:pt x="29844" y="295148"/>
                </a:lnTo>
                <a:lnTo>
                  <a:pt x="33655" y="294131"/>
                </a:lnTo>
                <a:lnTo>
                  <a:pt x="35560" y="291845"/>
                </a:lnTo>
                <a:lnTo>
                  <a:pt x="35941" y="288289"/>
                </a:lnTo>
                <a:lnTo>
                  <a:pt x="36068" y="282320"/>
                </a:lnTo>
                <a:lnTo>
                  <a:pt x="36194" y="275589"/>
                </a:lnTo>
                <a:lnTo>
                  <a:pt x="36194" y="268224"/>
                </a:lnTo>
                <a:lnTo>
                  <a:pt x="36322" y="260857"/>
                </a:lnTo>
                <a:lnTo>
                  <a:pt x="36322" y="51688"/>
                </a:lnTo>
                <a:lnTo>
                  <a:pt x="36194" y="45592"/>
                </a:lnTo>
                <a:lnTo>
                  <a:pt x="36194" y="39497"/>
                </a:lnTo>
                <a:lnTo>
                  <a:pt x="36068" y="33909"/>
                </a:lnTo>
                <a:lnTo>
                  <a:pt x="635" y="12826"/>
                </a:lnTo>
                <a:lnTo>
                  <a:pt x="0" y="1397"/>
                </a:lnTo>
                <a:lnTo>
                  <a:pt x="15738" y="1803"/>
                </a:lnTo>
                <a:lnTo>
                  <a:pt x="31702" y="2079"/>
                </a:lnTo>
                <a:lnTo>
                  <a:pt x="47880" y="2236"/>
                </a:lnTo>
                <a:lnTo>
                  <a:pt x="64262" y="2286"/>
                </a:lnTo>
                <a:lnTo>
                  <a:pt x="71119" y="2049"/>
                </a:lnTo>
                <a:lnTo>
                  <a:pt x="79692" y="1730"/>
                </a:lnTo>
                <a:lnTo>
                  <a:pt x="89979" y="1339"/>
                </a:lnTo>
                <a:lnTo>
                  <a:pt x="101981" y="888"/>
                </a:lnTo>
                <a:lnTo>
                  <a:pt x="113819" y="535"/>
                </a:lnTo>
                <a:lnTo>
                  <a:pt x="123634" y="254"/>
                </a:lnTo>
                <a:lnTo>
                  <a:pt x="131448" y="67"/>
                </a:lnTo>
                <a:lnTo>
                  <a:pt x="13728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71623" y="3685413"/>
            <a:ext cx="708025" cy="570230"/>
          </a:xfrm>
          <a:custGeom>
            <a:avLst/>
            <a:gdLst/>
            <a:ahLst/>
            <a:cxnLst/>
            <a:rect l="l" t="t" r="r" b="b"/>
            <a:pathLst>
              <a:path w="708025" h="570229">
                <a:moveTo>
                  <a:pt x="0" y="284861"/>
                </a:moveTo>
                <a:lnTo>
                  <a:pt x="3838" y="242788"/>
                </a:lnTo>
                <a:lnTo>
                  <a:pt x="14988" y="202625"/>
                </a:lnTo>
                <a:lnTo>
                  <a:pt x="32901" y="164813"/>
                </a:lnTo>
                <a:lnTo>
                  <a:pt x="57030" y="129794"/>
                </a:lnTo>
                <a:lnTo>
                  <a:pt x="86827" y="98011"/>
                </a:lnTo>
                <a:lnTo>
                  <a:pt x="121743" y="69904"/>
                </a:lnTo>
                <a:lnTo>
                  <a:pt x="161232" y="45917"/>
                </a:lnTo>
                <a:lnTo>
                  <a:pt x="204744" y="26491"/>
                </a:lnTo>
                <a:lnTo>
                  <a:pt x="251733" y="12068"/>
                </a:lnTo>
                <a:lnTo>
                  <a:pt x="301651" y="3090"/>
                </a:lnTo>
                <a:lnTo>
                  <a:pt x="353949" y="0"/>
                </a:lnTo>
                <a:lnTo>
                  <a:pt x="406278" y="3090"/>
                </a:lnTo>
                <a:lnTo>
                  <a:pt x="456221" y="12068"/>
                </a:lnTo>
                <a:lnTo>
                  <a:pt x="503231" y="26491"/>
                </a:lnTo>
                <a:lnTo>
                  <a:pt x="546759" y="45917"/>
                </a:lnTo>
                <a:lnTo>
                  <a:pt x="586260" y="69904"/>
                </a:lnTo>
                <a:lnTo>
                  <a:pt x="621186" y="98011"/>
                </a:lnTo>
                <a:lnTo>
                  <a:pt x="650988" y="129794"/>
                </a:lnTo>
                <a:lnTo>
                  <a:pt x="675121" y="164813"/>
                </a:lnTo>
                <a:lnTo>
                  <a:pt x="693036" y="202625"/>
                </a:lnTo>
                <a:lnTo>
                  <a:pt x="704186" y="242788"/>
                </a:lnTo>
                <a:lnTo>
                  <a:pt x="708025" y="284861"/>
                </a:lnTo>
                <a:lnTo>
                  <a:pt x="704186" y="326962"/>
                </a:lnTo>
                <a:lnTo>
                  <a:pt x="693036" y="367143"/>
                </a:lnTo>
                <a:lnTo>
                  <a:pt x="675121" y="404963"/>
                </a:lnTo>
                <a:lnTo>
                  <a:pt x="650988" y="439983"/>
                </a:lnTo>
                <a:lnTo>
                  <a:pt x="621186" y="471762"/>
                </a:lnTo>
                <a:lnTo>
                  <a:pt x="586260" y="499860"/>
                </a:lnTo>
                <a:lnTo>
                  <a:pt x="546759" y="523836"/>
                </a:lnTo>
                <a:lnTo>
                  <a:pt x="503231" y="543250"/>
                </a:lnTo>
                <a:lnTo>
                  <a:pt x="456221" y="557663"/>
                </a:lnTo>
                <a:lnTo>
                  <a:pt x="406278" y="566634"/>
                </a:lnTo>
                <a:lnTo>
                  <a:pt x="353949" y="569722"/>
                </a:lnTo>
                <a:lnTo>
                  <a:pt x="301651" y="566634"/>
                </a:lnTo>
                <a:lnTo>
                  <a:pt x="251733" y="557663"/>
                </a:lnTo>
                <a:lnTo>
                  <a:pt x="204744" y="543250"/>
                </a:lnTo>
                <a:lnTo>
                  <a:pt x="161232" y="523836"/>
                </a:lnTo>
                <a:lnTo>
                  <a:pt x="121743" y="499860"/>
                </a:lnTo>
                <a:lnTo>
                  <a:pt x="86827" y="471762"/>
                </a:lnTo>
                <a:lnTo>
                  <a:pt x="57030" y="439983"/>
                </a:lnTo>
                <a:lnTo>
                  <a:pt x="32901" y="404963"/>
                </a:lnTo>
                <a:lnTo>
                  <a:pt x="14988" y="367143"/>
                </a:lnTo>
                <a:lnTo>
                  <a:pt x="3838" y="326962"/>
                </a:lnTo>
                <a:lnTo>
                  <a:pt x="0" y="284861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75104" y="3537203"/>
            <a:ext cx="964692" cy="10149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36292" y="3537203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86254" y="3810380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953" y="313817"/>
                </a:moveTo>
                <a:lnTo>
                  <a:pt x="60451" y="313817"/>
                </a:lnTo>
                <a:lnTo>
                  <a:pt x="71074" y="313862"/>
                </a:lnTo>
                <a:lnTo>
                  <a:pt x="90937" y="314192"/>
                </a:lnTo>
                <a:lnTo>
                  <a:pt x="109563" y="314785"/>
                </a:lnTo>
                <a:lnTo>
                  <a:pt x="119554" y="315023"/>
                </a:lnTo>
                <a:lnTo>
                  <a:pt x="141477" y="315214"/>
                </a:lnTo>
                <a:lnTo>
                  <a:pt x="160953" y="313817"/>
                </a:lnTo>
                <a:close/>
              </a:path>
              <a:path w="319405" h="315595">
                <a:moveTo>
                  <a:pt x="0" y="1270"/>
                </a:moveTo>
                <a:lnTo>
                  <a:pt x="634" y="12700"/>
                </a:lnTo>
                <a:lnTo>
                  <a:pt x="30479" y="21336"/>
                </a:lnTo>
                <a:lnTo>
                  <a:pt x="33908" y="22479"/>
                </a:lnTo>
                <a:lnTo>
                  <a:pt x="35687" y="24892"/>
                </a:lnTo>
                <a:lnTo>
                  <a:pt x="35940" y="28702"/>
                </a:lnTo>
                <a:lnTo>
                  <a:pt x="36104" y="35560"/>
                </a:lnTo>
                <a:lnTo>
                  <a:pt x="36194" y="275590"/>
                </a:lnTo>
                <a:lnTo>
                  <a:pt x="35940" y="288163"/>
                </a:lnTo>
                <a:lnTo>
                  <a:pt x="35687" y="291592"/>
                </a:lnTo>
                <a:lnTo>
                  <a:pt x="33781" y="293878"/>
                </a:lnTo>
                <a:lnTo>
                  <a:pt x="0" y="303403"/>
                </a:lnTo>
                <a:lnTo>
                  <a:pt x="1015" y="314452"/>
                </a:lnTo>
                <a:lnTo>
                  <a:pt x="60451" y="313817"/>
                </a:lnTo>
                <a:lnTo>
                  <a:pt x="160953" y="313817"/>
                </a:lnTo>
                <a:lnTo>
                  <a:pt x="181314" y="312356"/>
                </a:lnTo>
                <a:lnTo>
                  <a:pt x="216423" y="303784"/>
                </a:lnTo>
                <a:lnTo>
                  <a:pt x="236941" y="294132"/>
                </a:lnTo>
                <a:lnTo>
                  <a:pt x="138048" y="294132"/>
                </a:lnTo>
                <a:lnTo>
                  <a:pt x="131190" y="294005"/>
                </a:lnTo>
                <a:lnTo>
                  <a:pt x="117475" y="293243"/>
                </a:lnTo>
                <a:lnTo>
                  <a:pt x="110489" y="292354"/>
                </a:lnTo>
                <a:lnTo>
                  <a:pt x="103250" y="291084"/>
                </a:lnTo>
                <a:lnTo>
                  <a:pt x="103250" y="23876"/>
                </a:lnTo>
                <a:lnTo>
                  <a:pt x="113869" y="23062"/>
                </a:lnTo>
                <a:lnTo>
                  <a:pt x="124190" y="22510"/>
                </a:lnTo>
                <a:lnTo>
                  <a:pt x="134201" y="22197"/>
                </a:lnTo>
                <a:lnTo>
                  <a:pt x="143890" y="22098"/>
                </a:lnTo>
                <a:lnTo>
                  <a:pt x="256633" y="22098"/>
                </a:lnTo>
                <a:lnTo>
                  <a:pt x="253438" y="19984"/>
                </a:lnTo>
                <a:lnTo>
                  <a:pt x="224710" y="8874"/>
                </a:lnTo>
                <a:lnTo>
                  <a:pt x="190815" y="2216"/>
                </a:lnTo>
                <a:lnTo>
                  <a:pt x="189801" y="2159"/>
                </a:lnTo>
                <a:lnTo>
                  <a:pt x="59816" y="2159"/>
                </a:lnTo>
                <a:lnTo>
                  <a:pt x="30575" y="1952"/>
                </a:lnTo>
                <a:lnTo>
                  <a:pt x="0" y="1270"/>
                </a:lnTo>
                <a:close/>
              </a:path>
              <a:path w="319405" h="315595">
                <a:moveTo>
                  <a:pt x="256633" y="22098"/>
                </a:moveTo>
                <a:lnTo>
                  <a:pt x="143890" y="22098"/>
                </a:lnTo>
                <a:lnTo>
                  <a:pt x="168080" y="24147"/>
                </a:lnTo>
                <a:lnTo>
                  <a:pt x="188817" y="30305"/>
                </a:lnTo>
                <a:lnTo>
                  <a:pt x="219837" y="54991"/>
                </a:lnTo>
                <a:lnTo>
                  <a:pt x="237950" y="96710"/>
                </a:lnTo>
                <a:lnTo>
                  <a:pt x="243966" y="155956"/>
                </a:lnTo>
                <a:lnTo>
                  <a:pt x="242393" y="188676"/>
                </a:lnTo>
                <a:lnTo>
                  <a:pt x="229768" y="240734"/>
                </a:lnTo>
                <a:lnTo>
                  <a:pt x="204666" y="275004"/>
                </a:lnTo>
                <a:lnTo>
                  <a:pt x="167848" y="292010"/>
                </a:lnTo>
                <a:lnTo>
                  <a:pt x="145033" y="294132"/>
                </a:lnTo>
                <a:lnTo>
                  <a:pt x="236941" y="294132"/>
                </a:lnTo>
                <a:lnTo>
                  <a:pt x="272414" y="269494"/>
                </a:lnTo>
                <a:lnTo>
                  <a:pt x="307339" y="214645"/>
                </a:lnTo>
                <a:lnTo>
                  <a:pt x="319023" y="141224"/>
                </a:lnTo>
                <a:lnTo>
                  <a:pt x="316384" y="108336"/>
                </a:lnTo>
                <a:lnTo>
                  <a:pt x="308482" y="79771"/>
                </a:lnTo>
                <a:lnTo>
                  <a:pt x="295342" y="55516"/>
                </a:lnTo>
                <a:lnTo>
                  <a:pt x="276987" y="35560"/>
                </a:lnTo>
                <a:lnTo>
                  <a:pt x="256633" y="22098"/>
                </a:lnTo>
                <a:close/>
              </a:path>
              <a:path w="319405" h="315595">
                <a:moveTo>
                  <a:pt x="151764" y="0"/>
                </a:moveTo>
                <a:lnTo>
                  <a:pt x="140049" y="69"/>
                </a:lnTo>
                <a:lnTo>
                  <a:pt x="128523" y="269"/>
                </a:lnTo>
                <a:lnTo>
                  <a:pt x="117189" y="589"/>
                </a:lnTo>
                <a:lnTo>
                  <a:pt x="94857" y="1516"/>
                </a:lnTo>
                <a:lnTo>
                  <a:pt x="83407" y="1873"/>
                </a:lnTo>
                <a:lnTo>
                  <a:pt x="71719" y="2087"/>
                </a:lnTo>
                <a:lnTo>
                  <a:pt x="59816" y="2159"/>
                </a:lnTo>
                <a:lnTo>
                  <a:pt x="189801" y="2159"/>
                </a:lnTo>
                <a:lnTo>
                  <a:pt x="151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89504" y="3832478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69" h="272414">
                <a:moveTo>
                  <a:pt x="40639" y="0"/>
                </a:moveTo>
                <a:lnTo>
                  <a:pt x="30950" y="99"/>
                </a:lnTo>
                <a:lnTo>
                  <a:pt x="20939" y="412"/>
                </a:lnTo>
                <a:lnTo>
                  <a:pt x="10618" y="964"/>
                </a:lnTo>
                <a:lnTo>
                  <a:pt x="0" y="1778"/>
                </a:lnTo>
                <a:lnTo>
                  <a:pt x="0" y="268986"/>
                </a:lnTo>
                <a:lnTo>
                  <a:pt x="7238" y="270256"/>
                </a:lnTo>
                <a:lnTo>
                  <a:pt x="14224" y="271145"/>
                </a:lnTo>
                <a:lnTo>
                  <a:pt x="21081" y="271526"/>
                </a:lnTo>
                <a:lnTo>
                  <a:pt x="27939" y="271907"/>
                </a:lnTo>
                <a:lnTo>
                  <a:pt x="34797" y="272034"/>
                </a:lnTo>
                <a:lnTo>
                  <a:pt x="41782" y="272034"/>
                </a:lnTo>
                <a:lnTo>
                  <a:pt x="84470" y="263540"/>
                </a:lnTo>
                <a:lnTo>
                  <a:pt x="115443" y="237998"/>
                </a:lnTo>
                <a:lnTo>
                  <a:pt x="134413" y="194833"/>
                </a:lnTo>
                <a:lnTo>
                  <a:pt x="140715" y="133858"/>
                </a:lnTo>
                <a:lnTo>
                  <a:pt x="139213" y="102044"/>
                </a:lnTo>
                <a:lnTo>
                  <a:pt x="127160" y="51562"/>
                </a:lnTo>
                <a:lnTo>
                  <a:pt x="102826" y="18484"/>
                </a:lnTo>
                <a:lnTo>
                  <a:pt x="64829" y="2049"/>
                </a:lnTo>
                <a:lnTo>
                  <a:pt x="4063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86254" y="3810380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764" y="0"/>
                </a:moveTo>
                <a:lnTo>
                  <a:pt x="190815" y="2216"/>
                </a:lnTo>
                <a:lnTo>
                  <a:pt x="253438" y="19984"/>
                </a:lnTo>
                <a:lnTo>
                  <a:pt x="295342" y="55516"/>
                </a:lnTo>
                <a:lnTo>
                  <a:pt x="316384" y="108336"/>
                </a:lnTo>
                <a:lnTo>
                  <a:pt x="319023" y="141224"/>
                </a:lnTo>
                <a:lnTo>
                  <a:pt x="316099" y="180250"/>
                </a:lnTo>
                <a:lnTo>
                  <a:pt x="292770" y="244397"/>
                </a:lnTo>
                <a:lnTo>
                  <a:pt x="246794" y="289496"/>
                </a:lnTo>
                <a:lnTo>
                  <a:pt x="181314" y="312356"/>
                </a:lnTo>
                <a:lnTo>
                  <a:pt x="141477" y="315214"/>
                </a:lnTo>
                <a:lnTo>
                  <a:pt x="130188" y="315166"/>
                </a:lnTo>
                <a:lnTo>
                  <a:pt x="119554" y="315023"/>
                </a:lnTo>
                <a:lnTo>
                  <a:pt x="109563" y="314785"/>
                </a:lnTo>
                <a:lnTo>
                  <a:pt x="100202" y="314452"/>
                </a:lnTo>
                <a:lnTo>
                  <a:pt x="90937" y="314192"/>
                </a:lnTo>
                <a:lnTo>
                  <a:pt x="81232" y="313991"/>
                </a:lnTo>
                <a:lnTo>
                  <a:pt x="71074" y="313862"/>
                </a:lnTo>
                <a:lnTo>
                  <a:pt x="60451" y="313817"/>
                </a:lnTo>
                <a:lnTo>
                  <a:pt x="45950" y="313862"/>
                </a:lnTo>
                <a:lnTo>
                  <a:pt x="31210" y="313991"/>
                </a:lnTo>
                <a:lnTo>
                  <a:pt x="16232" y="314192"/>
                </a:lnTo>
                <a:lnTo>
                  <a:pt x="1015" y="314452"/>
                </a:lnTo>
                <a:lnTo>
                  <a:pt x="0" y="303403"/>
                </a:lnTo>
                <a:lnTo>
                  <a:pt x="35940" y="288163"/>
                </a:lnTo>
                <a:lnTo>
                  <a:pt x="36194" y="275590"/>
                </a:lnTo>
                <a:lnTo>
                  <a:pt x="36194" y="268224"/>
                </a:lnTo>
                <a:lnTo>
                  <a:pt x="36321" y="260858"/>
                </a:lnTo>
                <a:lnTo>
                  <a:pt x="36321" y="51562"/>
                </a:lnTo>
                <a:lnTo>
                  <a:pt x="36194" y="45466"/>
                </a:lnTo>
                <a:lnTo>
                  <a:pt x="36194" y="39370"/>
                </a:lnTo>
                <a:lnTo>
                  <a:pt x="36068" y="33782"/>
                </a:lnTo>
                <a:lnTo>
                  <a:pt x="634" y="12700"/>
                </a:lnTo>
                <a:lnTo>
                  <a:pt x="0" y="1270"/>
                </a:lnTo>
                <a:lnTo>
                  <a:pt x="15454" y="1676"/>
                </a:lnTo>
                <a:lnTo>
                  <a:pt x="30575" y="1952"/>
                </a:lnTo>
                <a:lnTo>
                  <a:pt x="45362" y="2109"/>
                </a:lnTo>
                <a:lnTo>
                  <a:pt x="59816" y="2159"/>
                </a:lnTo>
                <a:lnTo>
                  <a:pt x="71719" y="2087"/>
                </a:lnTo>
                <a:lnTo>
                  <a:pt x="83407" y="1873"/>
                </a:lnTo>
                <a:lnTo>
                  <a:pt x="94857" y="1516"/>
                </a:lnTo>
                <a:lnTo>
                  <a:pt x="106044" y="1016"/>
                </a:lnTo>
                <a:lnTo>
                  <a:pt x="117189" y="589"/>
                </a:lnTo>
                <a:lnTo>
                  <a:pt x="128523" y="269"/>
                </a:lnTo>
                <a:lnTo>
                  <a:pt x="140049" y="69"/>
                </a:lnTo>
                <a:lnTo>
                  <a:pt x="15176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76676" y="3637407"/>
            <a:ext cx="708025" cy="570230"/>
          </a:xfrm>
          <a:custGeom>
            <a:avLst/>
            <a:gdLst/>
            <a:ahLst/>
            <a:cxnLst/>
            <a:rect l="l" t="t" r="r" b="b"/>
            <a:pathLst>
              <a:path w="708025" h="570229">
                <a:moveTo>
                  <a:pt x="0" y="284861"/>
                </a:moveTo>
                <a:lnTo>
                  <a:pt x="3838" y="242759"/>
                </a:lnTo>
                <a:lnTo>
                  <a:pt x="14988" y="202578"/>
                </a:lnTo>
                <a:lnTo>
                  <a:pt x="32901" y="164758"/>
                </a:lnTo>
                <a:lnTo>
                  <a:pt x="57030" y="129738"/>
                </a:lnTo>
                <a:lnTo>
                  <a:pt x="86827" y="97959"/>
                </a:lnTo>
                <a:lnTo>
                  <a:pt x="121743" y="69861"/>
                </a:lnTo>
                <a:lnTo>
                  <a:pt x="161232" y="45885"/>
                </a:lnTo>
                <a:lnTo>
                  <a:pt x="204744" y="26471"/>
                </a:lnTo>
                <a:lnTo>
                  <a:pt x="251733" y="12058"/>
                </a:lnTo>
                <a:lnTo>
                  <a:pt x="301651" y="3087"/>
                </a:lnTo>
                <a:lnTo>
                  <a:pt x="353949" y="0"/>
                </a:lnTo>
                <a:lnTo>
                  <a:pt x="406278" y="3087"/>
                </a:lnTo>
                <a:lnTo>
                  <a:pt x="456221" y="12058"/>
                </a:lnTo>
                <a:lnTo>
                  <a:pt x="503231" y="26471"/>
                </a:lnTo>
                <a:lnTo>
                  <a:pt x="546759" y="45885"/>
                </a:lnTo>
                <a:lnTo>
                  <a:pt x="586260" y="69861"/>
                </a:lnTo>
                <a:lnTo>
                  <a:pt x="621186" y="97959"/>
                </a:lnTo>
                <a:lnTo>
                  <a:pt x="650988" y="129738"/>
                </a:lnTo>
                <a:lnTo>
                  <a:pt x="675121" y="164758"/>
                </a:lnTo>
                <a:lnTo>
                  <a:pt x="693036" y="202578"/>
                </a:lnTo>
                <a:lnTo>
                  <a:pt x="704186" y="242759"/>
                </a:lnTo>
                <a:lnTo>
                  <a:pt x="708025" y="284861"/>
                </a:lnTo>
                <a:lnTo>
                  <a:pt x="704186" y="326962"/>
                </a:lnTo>
                <a:lnTo>
                  <a:pt x="693036" y="367143"/>
                </a:lnTo>
                <a:lnTo>
                  <a:pt x="675121" y="404963"/>
                </a:lnTo>
                <a:lnTo>
                  <a:pt x="650988" y="439983"/>
                </a:lnTo>
                <a:lnTo>
                  <a:pt x="621186" y="471762"/>
                </a:lnTo>
                <a:lnTo>
                  <a:pt x="586260" y="499860"/>
                </a:lnTo>
                <a:lnTo>
                  <a:pt x="546759" y="523836"/>
                </a:lnTo>
                <a:lnTo>
                  <a:pt x="503231" y="543250"/>
                </a:lnTo>
                <a:lnTo>
                  <a:pt x="456221" y="557663"/>
                </a:lnTo>
                <a:lnTo>
                  <a:pt x="406278" y="566634"/>
                </a:lnTo>
                <a:lnTo>
                  <a:pt x="353949" y="569722"/>
                </a:lnTo>
                <a:lnTo>
                  <a:pt x="301651" y="566634"/>
                </a:lnTo>
                <a:lnTo>
                  <a:pt x="251733" y="557663"/>
                </a:lnTo>
                <a:lnTo>
                  <a:pt x="204744" y="543250"/>
                </a:lnTo>
                <a:lnTo>
                  <a:pt x="161232" y="523836"/>
                </a:lnTo>
                <a:lnTo>
                  <a:pt x="121743" y="499860"/>
                </a:lnTo>
                <a:lnTo>
                  <a:pt x="86827" y="471762"/>
                </a:lnTo>
                <a:lnTo>
                  <a:pt x="57030" y="439983"/>
                </a:lnTo>
                <a:lnTo>
                  <a:pt x="32901" y="404963"/>
                </a:lnTo>
                <a:lnTo>
                  <a:pt x="14988" y="367143"/>
                </a:lnTo>
                <a:lnTo>
                  <a:pt x="3838" y="326962"/>
                </a:lnTo>
                <a:lnTo>
                  <a:pt x="0" y="284861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81171" y="3489959"/>
            <a:ext cx="879348" cy="10149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57015" y="3489959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91305" y="3763645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5" y="11429"/>
                </a:lnTo>
                <a:lnTo>
                  <a:pt x="30480" y="20065"/>
                </a:lnTo>
                <a:lnTo>
                  <a:pt x="33909" y="21208"/>
                </a:lnTo>
                <a:lnTo>
                  <a:pt x="35687" y="23621"/>
                </a:lnTo>
                <a:lnTo>
                  <a:pt x="35941" y="27431"/>
                </a:lnTo>
                <a:lnTo>
                  <a:pt x="36195" y="38099"/>
                </a:lnTo>
                <a:lnTo>
                  <a:pt x="36195" y="274319"/>
                </a:lnTo>
                <a:lnTo>
                  <a:pt x="35941" y="286892"/>
                </a:lnTo>
                <a:lnTo>
                  <a:pt x="35560" y="290448"/>
                </a:lnTo>
                <a:lnTo>
                  <a:pt x="33528" y="292734"/>
                </a:lnTo>
                <a:lnTo>
                  <a:pt x="0" y="302005"/>
                </a:lnTo>
                <a:lnTo>
                  <a:pt x="1016" y="313181"/>
                </a:lnTo>
                <a:lnTo>
                  <a:pt x="60452" y="312546"/>
                </a:lnTo>
                <a:lnTo>
                  <a:pt x="228525" y="312546"/>
                </a:lnTo>
                <a:lnTo>
                  <a:pt x="229489" y="311657"/>
                </a:lnTo>
                <a:lnTo>
                  <a:pt x="230942" y="288924"/>
                </a:lnTo>
                <a:lnTo>
                  <a:pt x="103759" y="288924"/>
                </a:lnTo>
                <a:lnTo>
                  <a:pt x="103442" y="266953"/>
                </a:lnTo>
                <a:lnTo>
                  <a:pt x="103361" y="259587"/>
                </a:lnTo>
                <a:lnTo>
                  <a:pt x="103251" y="163702"/>
                </a:lnTo>
                <a:lnTo>
                  <a:pt x="186885" y="163702"/>
                </a:lnTo>
                <a:lnTo>
                  <a:pt x="186881" y="142239"/>
                </a:lnTo>
                <a:lnTo>
                  <a:pt x="103251" y="142239"/>
                </a:lnTo>
                <a:lnTo>
                  <a:pt x="103251" y="23621"/>
                </a:lnTo>
                <a:lnTo>
                  <a:pt x="225806" y="23621"/>
                </a:lnTo>
                <a:lnTo>
                  <a:pt x="229870" y="1777"/>
                </a:lnTo>
                <a:lnTo>
                  <a:pt x="229108" y="888"/>
                </a:lnTo>
                <a:lnTo>
                  <a:pt x="59309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525" y="312546"/>
                </a:moveTo>
                <a:lnTo>
                  <a:pt x="119634" y="312546"/>
                </a:lnTo>
                <a:lnTo>
                  <a:pt x="227838" y="313181"/>
                </a:lnTo>
                <a:lnTo>
                  <a:pt x="228525" y="312546"/>
                </a:lnTo>
                <a:close/>
              </a:path>
              <a:path w="234950" h="313689">
                <a:moveTo>
                  <a:pt x="234823" y="228218"/>
                </a:moveTo>
                <a:lnTo>
                  <a:pt x="221234" y="230123"/>
                </a:lnTo>
                <a:lnTo>
                  <a:pt x="193040" y="288924"/>
                </a:lnTo>
                <a:lnTo>
                  <a:pt x="230942" y="288924"/>
                </a:lnTo>
                <a:lnTo>
                  <a:pt x="234823" y="228218"/>
                </a:lnTo>
                <a:close/>
              </a:path>
              <a:path w="234950" h="313689">
                <a:moveTo>
                  <a:pt x="186885" y="163702"/>
                </a:moveTo>
                <a:lnTo>
                  <a:pt x="115189" y="163702"/>
                </a:lnTo>
                <a:lnTo>
                  <a:pt x="157607" y="164083"/>
                </a:lnTo>
                <a:lnTo>
                  <a:pt x="161036" y="164210"/>
                </a:lnTo>
                <a:lnTo>
                  <a:pt x="163322" y="166369"/>
                </a:lnTo>
                <a:lnTo>
                  <a:pt x="164465" y="170306"/>
                </a:lnTo>
                <a:lnTo>
                  <a:pt x="172720" y="201802"/>
                </a:lnTo>
                <a:lnTo>
                  <a:pt x="187452" y="200659"/>
                </a:lnTo>
                <a:lnTo>
                  <a:pt x="187192" y="185662"/>
                </a:lnTo>
                <a:lnTo>
                  <a:pt x="186991" y="172688"/>
                </a:lnTo>
                <a:lnTo>
                  <a:pt x="186885" y="163702"/>
                </a:lnTo>
                <a:close/>
              </a:path>
              <a:path w="234950" h="313689">
                <a:moveTo>
                  <a:pt x="187452" y="104520"/>
                </a:moveTo>
                <a:lnTo>
                  <a:pt x="172720" y="105155"/>
                </a:lnTo>
                <a:lnTo>
                  <a:pt x="164719" y="135762"/>
                </a:lnTo>
                <a:lnTo>
                  <a:pt x="163449" y="139572"/>
                </a:lnTo>
                <a:lnTo>
                  <a:pt x="161036" y="141604"/>
                </a:lnTo>
                <a:lnTo>
                  <a:pt x="157099" y="141731"/>
                </a:lnTo>
                <a:lnTo>
                  <a:pt x="146123" y="141972"/>
                </a:lnTo>
                <a:lnTo>
                  <a:pt x="115316" y="142239"/>
                </a:lnTo>
                <a:lnTo>
                  <a:pt x="186881" y="142239"/>
                </a:lnTo>
                <a:lnTo>
                  <a:pt x="186991" y="132810"/>
                </a:lnTo>
                <a:lnTo>
                  <a:pt x="187192" y="119689"/>
                </a:lnTo>
                <a:lnTo>
                  <a:pt x="187452" y="104520"/>
                </a:lnTo>
                <a:close/>
              </a:path>
              <a:path w="234950" h="313689">
                <a:moveTo>
                  <a:pt x="225806" y="23621"/>
                </a:moveTo>
                <a:lnTo>
                  <a:pt x="189738" y="23621"/>
                </a:lnTo>
                <a:lnTo>
                  <a:pt x="203962" y="77977"/>
                </a:lnTo>
                <a:lnTo>
                  <a:pt x="216027" y="76199"/>
                </a:lnTo>
                <a:lnTo>
                  <a:pt x="225806" y="23621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4" y="888"/>
                </a:lnTo>
                <a:lnTo>
                  <a:pt x="229108" y="888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91305" y="3763645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8"/>
                </a:lnTo>
                <a:lnTo>
                  <a:pt x="115824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7"/>
                </a:lnTo>
                <a:lnTo>
                  <a:pt x="216027" y="76199"/>
                </a:lnTo>
                <a:lnTo>
                  <a:pt x="203962" y="77977"/>
                </a:lnTo>
                <a:lnTo>
                  <a:pt x="189738" y="23621"/>
                </a:lnTo>
                <a:lnTo>
                  <a:pt x="103251" y="23621"/>
                </a:lnTo>
                <a:lnTo>
                  <a:pt x="103251" y="142239"/>
                </a:lnTo>
                <a:lnTo>
                  <a:pt x="115316" y="142239"/>
                </a:lnTo>
                <a:lnTo>
                  <a:pt x="157099" y="141731"/>
                </a:lnTo>
                <a:lnTo>
                  <a:pt x="172720" y="105155"/>
                </a:lnTo>
                <a:lnTo>
                  <a:pt x="187452" y="104520"/>
                </a:lnTo>
                <a:lnTo>
                  <a:pt x="187192" y="119689"/>
                </a:lnTo>
                <a:lnTo>
                  <a:pt x="186991" y="132810"/>
                </a:lnTo>
                <a:lnTo>
                  <a:pt x="186862" y="143883"/>
                </a:lnTo>
                <a:lnTo>
                  <a:pt x="186817" y="152907"/>
                </a:lnTo>
                <a:lnTo>
                  <a:pt x="186862" y="161762"/>
                </a:lnTo>
                <a:lnTo>
                  <a:pt x="186991" y="172688"/>
                </a:lnTo>
                <a:lnTo>
                  <a:pt x="187192" y="185662"/>
                </a:lnTo>
                <a:lnTo>
                  <a:pt x="187452" y="200659"/>
                </a:lnTo>
                <a:lnTo>
                  <a:pt x="172720" y="201802"/>
                </a:lnTo>
                <a:lnTo>
                  <a:pt x="161036" y="164210"/>
                </a:lnTo>
                <a:lnTo>
                  <a:pt x="115189" y="163702"/>
                </a:lnTo>
                <a:lnTo>
                  <a:pt x="103251" y="163702"/>
                </a:lnTo>
                <a:lnTo>
                  <a:pt x="103251" y="240283"/>
                </a:lnTo>
                <a:lnTo>
                  <a:pt x="103294" y="252474"/>
                </a:lnTo>
                <a:lnTo>
                  <a:pt x="103409" y="264652"/>
                </a:lnTo>
                <a:lnTo>
                  <a:pt x="103572" y="276806"/>
                </a:lnTo>
                <a:lnTo>
                  <a:pt x="103759" y="288924"/>
                </a:lnTo>
                <a:lnTo>
                  <a:pt x="193040" y="288924"/>
                </a:lnTo>
                <a:lnTo>
                  <a:pt x="221234" y="230123"/>
                </a:lnTo>
                <a:lnTo>
                  <a:pt x="234823" y="228218"/>
                </a:lnTo>
                <a:lnTo>
                  <a:pt x="229489" y="311657"/>
                </a:lnTo>
                <a:lnTo>
                  <a:pt x="227838" y="313181"/>
                </a:lnTo>
                <a:lnTo>
                  <a:pt x="200269" y="312922"/>
                </a:lnTo>
                <a:lnTo>
                  <a:pt x="173021" y="312721"/>
                </a:lnTo>
                <a:lnTo>
                  <a:pt x="146131" y="312592"/>
                </a:lnTo>
                <a:lnTo>
                  <a:pt x="119634" y="312546"/>
                </a:lnTo>
                <a:lnTo>
                  <a:pt x="60452" y="312546"/>
                </a:lnTo>
                <a:lnTo>
                  <a:pt x="45950" y="312592"/>
                </a:lnTo>
                <a:lnTo>
                  <a:pt x="31210" y="312721"/>
                </a:lnTo>
                <a:lnTo>
                  <a:pt x="16232" y="312922"/>
                </a:lnTo>
                <a:lnTo>
                  <a:pt x="1016" y="313181"/>
                </a:lnTo>
                <a:lnTo>
                  <a:pt x="0" y="302005"/>
                </a:lnTo>
                <a:lnTo>
                  <a:pt x="29845" y="293750"/>
                </a:lnTo>
                <a:lnTo>
                  <a:pt x="33528" y="292734"/>
                </a:lnTo>
                <a:lnTo>
                  <a:pt x="35560" y="290448"/>
                </a:lnTo>
                <a:lnTo>
                  <a:pt x="35941" y="286892"/>
                </a:lnTo>
                <a:lnTo>
                  <a:pt x="36068" y="280923"/>
                </a:lnTo>
                <a:lnTo>
                  <a:pt x="36195" y="274319"/>
                </a:lnTo>
                <a:lnTo>
                  <a:pt x="36195" y="266953"/>
                </a:lnTo>
                <a:lnTo>
                  <a:pt x="36322" y="259587"/>
                </a:lnTo>
                <a:lnTo>
                  <a:pt x="36322" y="50291"/>
                </a:lnTo>
                <a:lnTo>
                  <a:pt x="36195" y="44195"/>
                </a:lnTo>
                <a:lnTo>
                  <a:pt x="36195" y="38099"/>
                </a:lnTo>
                <a:lnTo>
                  <a:pt x="36068" y="32511"/>
                </a:lnTo>
                <a:lnTo>
                  <a:pt x="635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08935" y="4235958"/>
            <a:ext cx="627380" cy="550545"/>
          </a:xfrm>
          <a:custGeom>
            <a:avLst/>
            <a:gdLst/>
            <a:ahLst/>
            <a:cxnLst/>
            <a:rect l="l" t="t" r="r" b="b"/>
            <a:pathLst>
              <a:path w="627380" h="550545">
                <a:moveTo>
                  <a:pt x="33400" y="0"/>
                </a:moveTo>
                <a:lnTo>
                  <a:pt x="0" y="38354"/>
                </a:lnTo>
                <a:lnTo>
                  <a:pt x="38353" y="71628"/>
                </a:lnTo>
                <a:lnTo>
                  <a:pt x="71755" y="33401"/>
                </a:lnTo>
                <a:lnTo>
                  <a:pt x="33400" y="0"/>
                </a:lnTo>
                <a:close/>
              </a:path>
              <a:path w="627380" h="550545">
                <a:moveTo>
                  <a:pt x="109981" y="66675"/>
                </a:moveTo>
                <a:lnTo>
                  <a:pt x="76707" y="105029"/>
                </a:lnTo>
                <a:lnTo>
                  <a:pt x="114934" y="138303"/>
                </a:lnTo>
                <a:lnTo>
                  <a:pt x="148336" y="100076"/>
                </a:lnTo>
                <a:lnTo>
                  <a:pt x="109981" y="66675"/>
                </a:lnTo>
                <a:close/>
              </a:path>
              <a:path w="627380" h="550545">
                <a:moveTo>
                  <a:pt x="186689" y="133350"/>
                </a:moveTo>
                <a:lnTo>
                  <a:pt x="153288" y="171704"/>
                </a:lnTo>
                <a:lnTo>
                  <a:pt x="191643" y="205105"/>
                </a:lnTo>
                <a:lnTo>
                  <a:pt x="225044" y="166751"/>
                </a:lnTo>
                <a:lnTo>
                  <a:pt x="186689" y="133350"/>
                </a:lnTo>
                <a:close/>
              </a:path>
              <a:path w="627380" h="550545">
                <a:moveTo>
                  <a:pt x="263270" y="200025"/>
                </a:moveTo>
                <a:lnTo>
                  <a:pt x="229996" y="238379"/>
                </a:lnTo>
                <a:lnTo>
                  <a:pt x="268224" y="271780"/>
                </a:lnTo>
                <a:lnTo>
                  <a:pt x="301625" y="233426"/>
                </a:lnTo>
                <a:lnTo>
                  <a:pt x="263270" y="200025"/>
                </a:lnTo>
                <a:close/>
              </a:path>
              <a:path w="627380" h="550545">
                <a:moveTo>
                  <a:pt x="339978" y="266827"/>
                </a:moveTo>
                <a:lnTo>
                  <a:pt x="306577" y="305054"/>
                </a:lnTo>
                <a:lnTo>
                  <a:pt x="344931" y="338455"/>
                </a:lnTo>
                <a:lnTo>
                  <a:pt x="378332" y="300101"/>
                </a:lnTo>
                <a:lnTo>
                  <a:pt x="339978" y="266827"/>
                </a:lnTo>
                <a:close/>
              </a:path>
              <a:path w="627380" h="550545">
                <a:moveTo>
                  <a:pt x="416559" y="333502"/>
                </a:moveTo>
                <a:lnTo>
                  <a:pt x="383286" y="371729"/>
                </a:lnTo>
                <a:lnTo>
                  <a:pt x="421513" y="405130"/>
                </a:lnTo>
                <a:lnTo>
                  <a:pt x="454913" y="366776"/>
                </a:lnTo>
                <a:lnTo>
                  <a:pt x="416559" y="333502"/>
                </a:lnTo>
                <a:close/>
              </a:path>
              <a:path w="627380" h="550545">
                <a:moveTo>
                  <a:pt x="495501" y="469445"/>
                </a:moveTo>
                <a:lnTo>
                  <a:pt x="462152" y="507746"/>
                </a:lnTo>
                <a:lnTo>
                  <a:pt x="627126" y="550418"/>
                </a:lnTo>
                <a:lnTo>
                  <a:pt x="594755" y="471805"/>
                </a:lnTo>
                <a:lnTo>
                  <a:pt x="498220" y="471805"/>
                </a:lnTo>
                <a:lnTo>
                  <a:pt x="495501" y="469445"/>
                </a:lnTo>
                <a:close/>
              </a:path>
              <a:path w="627380" h="550545">
                <a:moveTo>
                  <a:pt x="528899" y="431089"/>
                </a:moveTo>
                <a:lnTo>
                  <a:pt x="495501" y="469445"/>
                </a:lnTo>
                <a:lnTo>
                  <a:pt x="498220" y="471805"/>
                </a:lnTo>
                <a:lnTo>
                  <a:pt x="531621" y="433451"/>
                </a:lnTo>
                <a:lnTo>
                  <a:pt x="528899" y="431089"/>
                </a:lnTo>
                <a:close/>
              </a:path>
              <a:path w="627380" h="550545">
                <a:moveTo>
                  <a:pt x="562228" y="392811"/>
                </a:moveTo>
                <a:lnTo>
                  <a:pt x="528899" y="431089"/>
                </a:lnTo>
                <a:lnTo>
                  <a:pt x="531621" y="433451"/>
                </a:lnTo>
                <a:lnTo>
                  <a:pt x="498220" y="471805"/>
                </a:lnTo>
                <a:lnTo>
                  <a:pt x="594755" y="471805"/>
                </a:lnTo>
                <a:lnTo>
                  <a:pt x="562228" y="392811"/>
                </a:lnTo>
                <a:close/>
              </a:path>
              <a:path w="627380" h="550545">
                <a:moveTo>
                  <a:pt x="493268" y="400177"/>
                </a:moveTo>
                <a:lnTo>
                  <a:pt x="459866" y="438531"/>
                </a:lnTo>
                <a:lnTo>
                  <a:pt x="495501" y="469445"/>
                </a:lnTo>
                <a:lnTo>
                  <a:pt x="528899" y="431089"/>
                </a:lnTo>
                <a:lnTo>
                  <a:pt x="493268" y="40017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57241" y="3085845"/>
            <a:ext cx="578485" cy="647700"/>
          </a:xfrm>
          <a:custGeom>
            <a:avLst/>
            <a:gdLst/>
            <a:ahLst/>
            <a:cxnLst/>
            <a:rect l="l" t="t" r="r" b="b"/>
            <a:pathLst>
              <a:path w="578485" h="647700">
                <a:moveTo>
                  <a:pt x="44069" y="483107"/>
                </a:moveTo>
                <a:lnTo>
                  <a:pt x="0" y="647699"/>
                </a:lnTo>
                <a:lnTo>
                  <a:pt x="158115" y="584199"/>
                </a:lnTo>
                <a:lnTo>
                  <a:pt x="141495" y="569467"/>
                </a:lnTo>
                <a:lnTo>
                  <a:pt x="103250" y="569467"/>
                </a:lnTo>
                <a:lnTo>
                  <a:pt x="65150" y="535812"/>
                </a:lnTo>
                <a:lnTo>
                  <a:pt x="82037" y="516763"/>
                </a:lnTo>
                <a:lnTo>
                  <a:pt x="44069" y="483107"/>
                </a:lnTo>
                <a:close/>
              </a:path>
              <a:path w="578485" h="647700">
                <a:moveTo>
                  <a:pt x="82037" y="516763"/>
                </a:moveTo>
                <a:lnTo>
                  <a:pt x="65150" y="535812"/>
                </a:lnTo>
                <a:lnTo>
                  <a:pt x="103250" y="569467"/>
                </a:lnTo>
                <a:lnTo>
                  <a:pt x="120078" y="550484"/>
                </a:lnTo>
                <a:lnTo>
                  <a:pt x="82037" y="516763"/>
                </a:lnTo>
                <a:close/>
              </a:path>
              <a:path w="578485" h="647700">
                <a:moveTo>
                  <a:pt x="120078" y="550484"/>
                </a:moveTo>
                <a:lnTo>
                  <a:pt x="103250" y="569467"/>
                </a:lnTo>
                <a:lnTo>
                  <a:pt x="141495" y="569467"/>
                </a:lnTo>
                <a:lnTo>
                  <a:pt x="120078" y="550484"/>
                </a:lnTo>
                <a:close/>
              </a:path>
              <a:path w="578485" h="647700">
                <a:moveTo>
                  <a:pt x="540131" y="0"/>
                </a:moveTo>
                <a:lnTo>
                  <a:pt x="82037" y="516763"/>
                </a:lnTo>
                <a:lnTo>
                  <a:pt x="120078" y="550484"/>
                </a:lnTo>
                <a:lnTo>
                  <a:pt x="578104" y="33781"/>
                </a:lnTo>
                <a:lnTo>
                  <a:pt x="54013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18659" y="3733546"/>
            <a:ext cx="677545" cy="530860"/>
          </a:xfrm>
          <a:custGeom>
            <a:avLst/>
            <a:gdLst/>
            <a:ahLst/>
            <a:cxnLst/>
            <a:rect l="l" t="t" r="r" b="b"/>
            <a:pathLst>
              <a:path w="677545" h="530860">
                <a:moveTo>
                  <a:pt x="0" y="265175"/>
                </a:moveTo>
                <a:lnTo>
                  <a:pt x="4429" y="222137"/>
                </a:lnTo>
                <a:lnTo>
                  <a:pt x="17253" y="181319"/>
                </a:lnTo>
                <a:lnTo>
                  <a:pt x="37777" y="143265"/>
                </a:lnTo>
                <a:lnTo>
                  <a:pt x="65304" y="108520"/>
                </a:lnTo>
                <a:lnTo>
                  <a:pt x="99139" y="77628"/>
                </a:lnTo>
                <a:lnTo>
                  <a:pt x="138586" y="51133"/>
                </a:lnTo>
                <a:lnTo>
                  <a:pt x="182949" y="29578"/>
                </a:lnTo>
                <a:lnTo>
                  <a:pt x="231534" y="13508"/>
                </a:lnTo>
                <a:lnTo>
                  <a:pt x="283643" y="3467"/>
                </a:lnTo>
                <a:lnTo>
                  <a:pt x="338581" y="0"/>
                </a:lnTo>
                <a:lnTo>
                  <a:pt x="393489" y="3467"/>
                </a:lnTo>
                <a:lnTo>
                  <a:pt x="445581" y="13508"/>
                </a:lnTo>
                <a:lnTo>
                  <a:pt x="494158" y="29578"/>
                </a:lnTo>
                <a:lnTo>
                  <a:pt x="538522" y="51133"/>
                </a:lnTo>
                <a:lnTo>
                  <a:pt x="577977" y="77628"/>
                </a:lnTo>
                <a:lnTo>
                  <a:pt x="611823" y="108520"/>
                </a:lnTo>
                <a:lnTo>
                  <a:pt x="639362" y="143265"/>
                </a:lnTo>
                <a:lnTo>
                  <a:pt x="659898" y="181319"/>
                </a:lnTo>
                <a:lnTo>
                  <a:pt x="672731" y="222137"/>
                </a:lnTo>
                <a:lnTo>
                  <a:pt x="677163" y="265175"/>
                </a:lnTo>
                <a:lnTo>
                  <a:pt x="672731" y="308183"/>
                </a:lnTo>
                <a:lnTo>
                  <a:pt x="659898" y="348983"/>
                </a:lnTo>
                <a:lnTo>
                  <a:pt x="639362" y="387030"/>
                </a:lnTo>
                <a:lnTo>
                  <a:pt x="611823" y="421776"/>
                </a:lnTo>
                <a:lnTo>
                  <a:pt x="577977" y="452675"/>
                </a:lnTo>
                <a:lnTo>
                  <a:pt x="538522" y="479182"/>
                </a:lnTo>
                <a:lnTo>
                  <a:pt x="494158" y="500749"/>
                </a:lnTo>
                <a:lnTo>
                  <a:pt x="445581" y="516831"/>
                </a:lnTo>
                <a:lnTo>
                  <a:pt x="393489" y="526880"/>
                </a:lnTo>
                <a:lnTo>
                  <a:pt x="338581" y="530351"/>
                </a:lnTo>
                <a:lnTo>
                  <a:pt x="283643" y="526880"/>
                </a:lnTo>
                <a:lnTo>
                  <a:pt x="231534" y="516831"/>
                </a:lnTo>
                <a:lnTo>
                  <a:pt x="182949" y="500749"/>
                </a:lnTo>
                <a:lnTo>
                  <a:pt x="138586" y="479182"/>
                </a:lnTo>
                <a:lnTo>
                  <a:pt x="99139" y="452675"/>
                </a:lnTo>
                <a:lnTo>
                  <a:pt x="65304" y="421776"/>
                </a:lnTo>
                <a:lnTo>
                  <a:pt x="37777" y="387030"/>
                </a:lnTo>
                <a:lnTo>
                  <a:pt x="17253" y="348983"/>
                </a:lnTo>
                <a:lnTo>
                  <a:pt x="4429" y="308183"/>
                </a:lnTo>
                <a:lnTo>
                  <a:pt x="0" y="26517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18076" y="3566159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75632" y="3566159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28717" y="3840098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70" h="313689">
                <a:moveTo>
                  <a:pt x="0" y="0"/>
                </a:moveTo>
                <a:lnTo>
                  <a:pt x="635" y="11302"/>
                </a:lnTo>
                <a:lnTo>
                  <a:pt x="33909" y="21081"/>
                </a:lnTo>
                <a:lnTo>
                  <a:pt x="35687" y="23494"/>
                </a:lnTo>
                <a:lnTo>
                  <a:pt x="35941" y="27431"/>
                </a:lnTo>
                <a:lnTo>
                  <a:pt x="36195" y="38100"/>
                </a:lnTo>
                <a:lnTo>
                  <a:pt x="36228" y="266350"/>
                </a:lnTo>
                <a:lnTo>
                  <a:pt x="36107" y="277215"/>
                </a:lnTo>
                <a:lnTo>
                  <a:pt x="0" y="302006"/>
                </a:lnTo>
                <a:lnTo>
                  <a:pt x="1016" y="313181"/>
                </a:lnTo>
                <a:lnTo>
                  <a:pt x="17017" y="312868"/>
                </a:lnTo>
                <a:lnTo>
                  <a:pt x="33972" y="312674"/>
                </a:lnTo>
                <a:lnTo>
                  <a:pt x="51879" y="312574"/>
                </a:lnTo>
                <a:lnTo>
                  <a:pt x="142965" y="312546"/>
                </a:lnTo>
                <a:lnTo>
                  <a:pt x="142367" y="302006"/>
                </a:lnTo>
                <a:lnTo>
                  <a:pt x="109601" y="292607"/>
                </a:lnTo>
                <a:lnTo>
                  <a:pt x="105791" y="291464"/>
                </a:lnTo>
                <a:lnTo>
                  <a:pt x="103251" y="168782"/>
                </a:lnTo>
                <a:lnTo>
                  <a:pt x="187520" y="168782"/>
                </a:lnTo>
                <a:lnTo>
                  <a:pt x="187516" y="147319"/>
                </a:lnTo>
                <a:lnTo>
                  <a:pt x="103251" y="147319"/>
                </a:lnTo>
                <a:lnTo>
                  <a:pt x="103251" y="23621"/>
                </a:lnTo>
                <a:lnTo>
                  <a:pt x="225799" y="23621"/>
                </a:lnTo>
                <a:lnTo>
                  <a:pt x="229870" y="1777"/>
                </a:lnTo>
                <a:lnTo>
                  <a:pt x="229108" y="888"/>
                </a:lnTo>
                <a:lnTo>
                  <a:pt x="59309" y="888"/>
                </a:lnTo>
                <a:lnTo>
                  <a:pt x="15410" y="353"/>
                </a:lnTo>
                <a:lnTo>
                  <a:pt x="0" y="0"/>
                </a:lnTo>
                <a:close/>
              </a:path>
              <a:path w="229870" h="313689">
                <a:moveTo>
                  <a:pt x="142965" y="312546"/>
                </a:moveTo>
                <a:lnTo>
                  <a:pt x="70739" y="312546"/>
                </a:lnTo>
                <a:lnTo>
                  <a:pt x="143002" y="313181"/>
                </a:lnTo>
                <a:lnTo>
                  <a:pt x="142965" y="312546"/>
                </a:lnTo>
                <a:close/>
              </a:path>
              <a:path w="229870" h="313689">
                <a:moveTo>
                  <a:pt x="187520" y="168782"/>
                </a:moveTo>
                <a:lnTo>
                  <a:pt x="115824" y="168782"/>
                </a:lnTo>
                <a:lnTo>
                  <a:pt x="158242" y="169163"/>
                </a:lnTo>
                <a:lnTo>
                  <a:pt x="161798" y="169418"/>
                </a:lnTo>
                <a:lnTo>
                  <a:pt x="164084" y="171576"/>
                </a:lnTo>
                <a:lnTo>
                  <a:pt x="165100" y="175387"/>
                </a:lnTo>
                <a:lnTo>
                  <a:pt x="173355" y="207137"/>
                </a:lnTo>
                <a:lnTo>
                  <a:pt x="188087" y="205739"/>
                </a:lnTo>
                <a:lnTo>
                  <a:pt x="187827" y="190742"/>
                </a:lnTo>
                <a:lnTo>
                  <a:pt x="187626" y="177768"/>
                </a:lnTo>
                <a:lnTo>
                  <a:pt x="187520" y="168782"/>
                </a:lnTo>
                <a:close/>
              </a:path>
              <a:path w="229870" h="313689">
                <a:moveTo>
                  <a:pt x="188087" y="109600"/>
                </a:moveTo>
                <a:lnTo>
                  <a:pt x="173355" y="110236"/>
                </a:lnTo>
                <a:lnTo>
                  <a:pt x="165354" y="140843"/>
                </a:lnTo>
                <a:lnTo>
                  <a:pt x="164337" y="144652"/>
                </a:lnTo>
                <a:lnTo>
                  <a:pt x="161798" y="146684"/>
                </a:lnTo>
                <a:lnTo>
                  <a:pt x="146849" y="147052"/>
                </a:lnTo>
                <a:lnTo>
                  <a:pt x="116078" y="147319"/>
                </a:lnTo>
                <a:lnTo>
                  <a:pt x="187516" y="147319"/>
                </a:lnTo>
                <a:lnTo>
                  <a:pt x="187626" y="137890"/>
                </a:lnTo>
                <a:lnTo>
                  <a:pt x="187827" y="124769"/>
                </a:lnTo>
                <a:lnTo>
                  <a:pt x="188087" y="109600"/>
                </a:lnTo>
                <a:close/>
              </a:path>
              <a:path w="229870" h="313689">
                <a:moveTo>
                  <a:pt x="225799" y="23621"/>
                </a:moveTo>
                <a:lnTo>
                  <a:pt x="189737" y="23621"/>
                </a:lnTo>
                <a:lnTo>
                  <a:pt x="203962" y="77850"/>
                </a:lnTo>
                <a:lnTo>
                  <a:pt x="216027" y="76073"/>
                </a:lnTo>
                <a:lnTo>
                  <a:pt x="225799" y="23621"/>
                </a:lnTo>
                <a:close/>
              </a:path>
              <a:path w="229870" h="313689">
                <a:moveTo>
                  <a:pt x="228346" y="0"/>
                </a:moveTo>
                <a:lnTo>
                  <a:pt x="115824" y="888"/>
                </a:lnTo>
                <a:lnTo>
                  <a:pt x="229108" y="888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28717" y="3840098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70" h="313689">
                <a:moveTo>
                  <a:pt x="0" y="0"/>
                </a:moveTo>
                <a:lnTo>
                  <a:pt x="15410" y="353"/>
                </a:lnTo>
                <a:lnTo>
                  <a:pt x="30416" y="634"/>
                </a:lnTo>
                <a:lnTo>
                  <a:pt x="45041" y="821"/>
                </a:lnTo>
                <a:lnTo>
                  <a:pt x="59309" y="888"/>
                </a:lnTo>
                <a:lnTo>
                  <a:pt x="115824" y="888"/>
                </a:lnTo>
                <a:lnTo>
                  <a:pt x="143210" y="821"/>
                </a:lnTo>
                <a:lnTo>
                  <a:pt x="171084" y="634"/>
                </a:lnTo>
                <a:lnTo>
                  <a:pt x="199459" y="353"/>
                </a:lnTo>
                <a:lnTo>
                  <a:pt x="228346" y="0"/>
                </a:lnTo>
                <a:lnTo>
                  <a:pt x="229870" y="1777"/>
                </a:lnTo>
                <a:lnTo>
                  <a:pt x="216027" y="76073"/>
                </a:lnTo>
                <a:lnTo>
                  <a:pt x="203962" y="77850"/>
                </a:lnTo>
                <a:lnTo>
                  <a:pt x="189737" y="23621"/>
                </a:lnTo>
                <a:lnTo>
                  <a:pt x="103251" y="23621"/>
                </a:lnTo>
                <a:lnTo>
                  <a:pt x="103251" y="147319"/>
                </a:lnTo>
                <a:lnTo>
                  <a:pt x="116078" y="147319"/>
                </a:lnTo>
                <a:lnTo>
                  <a:pt x="157734" y="146812"/>
                </a:lnTo>
                <a:lnTo>
                  <a:pt x="173355" y="110236"/>
                </a:lnTo>
                <a:lnTo>
                  <a:pt x="188087" y="109600"/>
                </a:lnTo>
                <a:lnTo>
                  <a:pt x="187827" y="124769"/>
                </a:lnTo>
                <a:lnTo>
                  <a:pt x="187626" y="137890"/>
                </a:lnTo>
                <a:lnTo>
                  <a:pt x="187497" y="148963"/>
                </a:lnTo>
                <a:lnTo>
                  <a:pt x="187452" y="157987"/>
                </a:lnTo>
                <a:lnTo>
                  <a:pt x="187497" y="166842"/>
                </a:lnTo>
                <a:lnTo>
                  <a:pt x="187626" y="177768"/>
                </a:lnTo>
                <a:lnTo>
                  <a:pt x="187827" y="190742"/>
                </a:lnTo>
                <a:lnTo>
                  <a:pt x="188087" y="205739"/>
                </a:lnTo>
                <a:lnTo>
                  <a:pt x="173355" y="207137"/>
                </a:lnTo>
                <a:lnTo>
                  <a:pt x="161798" y="169418"/>
                </a:lnTo>
                <a:lnTo>
                  <a:pt x="115824" y="168782"/>
                </a:lnTo>
                <a:lnTo>
                  <a:pt x="103251" y="168782"/>
                </a:lnTo>
                <a:lnTo>
                  <a:pt x="103251" y="242443"/>
                </a:lnTo>
                <a:lnTo>
                  <a:pt x="103294" y="254992"/>
                </a:lnTo>
                <a:lnTo>
                  <a:pt x="109601" y="292607"/>
                </a:lnTo>
                <a:lnTo>
                  <a:pt x="142367" y="302006"/>
                </a:lnTo>
                <a:lnTo>
                  <a:pt x="143002" y="313181"/>
                </a:lnTo>
                <a:lnTo>
                  <a:pt x="125549" y="312868"/>
                </a:lnTo>
                <a:lnTo>
                  <a:pt x="107680" y="312674"/>
                </a:lnTo>
                <a:lnTo>
                  <a:pt x="89406" y="312574"/>
                </a:lnTo>
                <a:lnTo>
                  <a:pt x="70739" y="312546"/>
                </a:lnTo>
                <a:lnTo>
                  <a:pt x="51879" y="312574"/>
                </a:lnTo>
                <a:lnTo>
                  <a:pt x="33972" y="312673"/>
                </a:lnTo>
                <a:lnTo>
                  <a:pt x="17018" y="312868"/>
                </a:lnTo>
                <a:lnTo>
                  <a:pt x="1016" y="313181"/>
                </a:lnTo>
                <a:lnTo>
                  <a:pt x="0" y="302006"/>
                </a:lnTo>
                <a:lnTo>
                  <a:pt x="35941" y="286765"/>
                </a:lnTo>
                <a:lnTo>
                  <a:pt x="36322" y="242443"/>
                </a:lnTo>
                <a:lnTo>
                  <a:pt x="36322" y="64515"/>
                </a:lnTo>
                <a:lnTo>
                  <a:pt x="36322" y="57023"/>
                </a:lnTo>
                <a:lnTo>
                  <a:pt x="36322" y="50292"/>
                </a:lnTo>
                <a:lnTo>
                  <a:pt x="36195" y="44195"/>
                </a:lnTo>
                <a:lnTo>
                  <a:pt x="36195" y="38100"/>
                </a:lnTo>
                <a:lnTo>
                  <a:pt x="635" y="1130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23711" y="3733546"/>
            <a:ext cx="677545" cy="530860"/>
          </a:xfrm>
          <a:custGeom>
            <a:avLst/>
            <a:gdLst/>
            <a:ahLst/>
            <a:cxnLst/>
            <a:rect l="l" t="t" r="r" b="b"/>
            <a:pathLst>
              <a:path w="677545" h="530860">
                <a:moveTo>
                  <a:pt x="0" y="265175"/>
                </a:moveTo>
                <a:lnTo>
                  <a:pt x="4429" y="222137"/>
                </a:lnTo>
                <a:lnTo>
                  <a:pt x="17253" y="181319"/>
                </a:lnTo>
                <a:lnTo>
                  <a:pt x="37777" y="143265"/>
                </a:lnTo>
                <a:lnTo>
                  <a:pt x="65304" y="108520"/>
                </a:lnTo>
                <a:lnTo>
                  <a:pt x="99139" y="77628"/>
                </a:lnTo>
                <a:lnTo>
                  <a:pt x="138586" y="51133"/>
                </a:lnTo>
                <a:lnTo>
                  <a:pt x="182949" y="29578"/>
                </a:lnTo>
                <a:lnTo>
                  <a:pt x="231534" y="13508"/>
                </a:lnTo>
                <a:lnTo>
                  <a:pt x="283643" y="3467"/>
                </a:lnTo>
                <a:lnTo>
                  <a:pt x="338582" y="0"/>
                </a:lnTo>
                <a:lnTo>
                  <a:pt x="393489" y="3467"/>
                </a:lnTo>
                <a:lnTo>
                  <a:pt x="445581" y="13508"/>
                </a:lnTo>
                <a:lnTo>
                  <a:pt x="494158" y="29578"/>
                </a:lnTo>
                <a:lnTo>
                  <a:pt x="538522" y="51133"/>
                </a:lnTo>
                <a:lnTo>
                  <a:pt x="577976" y="77628"/>
                </a:lnTo>
                <a:lnTo>
                  <a:pt x="611823" y="108520"/>
                </a:lnTo>
                <a:lnTo>
                  <a:pt x="639362" y="143265"/>
                </a:lnTo>
                <a:lnTo>
                  <a:pt x="659898" y="181319"/>
                </a:lnTo>
                <a:lnTo>
                  <a:pt x="672731" y="222137"/>
                </a:lnTo>
                <a:lnTo>
                  <a:pt x="677163" y="265175"/>
                </a:lnTo>
                <a:lnTo>
                  <a:pt x="672731" y="308183"/>
                </a:lnTo>
                <a:lnTo>
                  <a:pt x="659898" y="348983"/>
                </a:lnTo>
                <a:lnTo>
                  <a:pt x="639362" y="387030"/>
                </a:lnTo>
                <a:lnTo>
                  <a:pt x="611823" y="421776"/>
                </a:lnTo>
                <a:lnTo>
                  <a:pt x="577977" y="452675"/>
                </a:lnTo>
                <a:lnTo>
                  <a:pt x="538522" y="479182"/>
                </a:lnTo>
                <a:lnTo>
                  <a:pt x="494158" y="500749"/>
                </a:lnTo>
                <a:lnTo>
                  <a:pt x="445581" y="516831"/>
                </a:lnTo>
                <a:lnTo>
                  <a:pt x="393489" y="526880"/>
                </a:lnTo>
                <a:lnTo>
                  <a:pt x="338582" y="530351"/>
                </a:lnTo>
                <a:lnTo>
                  <a:pt x="283643" y="526880"/>
                </a:lnTo>
                <a:lnTo>
                  <a:pt x="231534" y="516831"/>
                </a:lnTo>
                <a:lnTo>
                  <a:pt x="182949" y="500749"/>
                </a:lnTo>
                <a:lnTo>
                  <a:pt x="138586" y="479182"/>
                </a:lnTo>
                <a:lnTo>
                  <a:pt x="99139" y="452675"/>
                </a:lnTo>
                <a:lnTo>
                  <a:pt x="65304" y="421776"/>
                </a:lnTo>
                <a:lnTo>
                  <a:pt x="37777" y="387030"/>
                </a:lnTo>
                <a:lnTo>
                  <a:pt x="17253" y="348983"/>
                </a:lnTo>
                <a:lnTo>
                  <a:pt x="4429" y="308183"/>
                </a:lnTo>
                <a:lnTo>
                  <a:pt x="0" y="26517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22620" y="3566159"/>
            <a:ext cx="941831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60947" y="3566159"/>
            <a:ext cx="71323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36436" y="3834891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807"/>
                </a:lnTo>
                <a:lnTo>
                  <a:pt x="76408" y="25235"/>
                </a:lnTo>
                <a:lnTo>
                  <a:pt x="27753" y="69355"/>
                </a:lnTo>
                <a:lnTo>
                  <a:pt x="3075" y="131216"/>
                </a:lnTo>
                <a:lnTo>
                  <a:pt x="0" y="168528"/>
                </a:lnTo>
                <a:lnTo>
                  <a:pt x="3075" y="203702"/>
                </a:lnTo>
                <a:lnTo>
                  <a:pt x="27753" y="261665"/>
                </a:lnTo>
                <a:lnTo>
                  <a:pt x="76144" y="302648"/>
                </a:lnTo>
                <a:lnTo>
                  <a:pt x="141485" y="323413"/>
                </a:lnTo>
                <a:lnTo>
                  <a:pt x="180086" y="326008"/>
                </a:lnTo>
                <a:lnTo>
                  <a:pt x="202015" y="325318"/>
                </a:lnTo>
                <a:lnTo>
                  <a:pt x="224551" y="323246"/>
                </a:lnTo>
                <a:lnTo>
                  <a:pt x="247683" y="319793"/>
                </a:lnTo>
                <a:lnTo>
                  <a:pt x="271399" y="314959"/>
                </a:lnTo>
                <a:lnTo>
                  <a:pt x="272923" y="313435"/>
                </a:lnTo>
                <a:lnTo>
                  <a:pt x="272923" y="304799"/>
                </a:lnTo>
                <a:lnTo>
                  <a:pt x="181483" y="304799"/>
                </a:lnTo>
                <a:lnTo>
                  <a:pt x="157551" y="302420"/>
                </a:lnTo>
                <a:lnTo>
                  <a:pt x="118117" y="283422"/>
                </a:lnTo>
                <a:lnTo>
                  <a:pt x="90354" y="245993"/>
                </a:lnTo>
                <a:lnTo>
                  <a:pt x="76309" y="193085"/>
                </a:lnTo>
                <a:lnTo>
                  <a:pt x="74549" y="161035"/>
                </a:lnTo>
                <a:lnTo>
                  <a:pt x="76289" y="130292"/>
                </a:lnTo>
                <a:lnTo>
                  <a:pt x="90247" y="79186"/>
                </a:lnTo>
                <a:lnTo>
                  <a:pt x="117871" y="42558"/>
                </a:lnTo>
                <a:lnTo>
                  <a:pt x="156924" y="24028"/>
                </a:lnTo>
                <a:lnTo>
                  <a:pt x="180593" y="21716"/>
                </a:lnTo>
                <a:lnTo>
                  <a:pt x="264735" y="21716"/>
                </a:lnTo>
                <a:lnTo>
                  <a:pt x="266700" y="11175"/>
                </a:lnTo>
                <a:lnTo>
                  <a:pt x="265175" y="9143"/>
                </a:lnTo>
                <a:lnTo>
                  <a:pt x="245197" y="5143"/>
                </a:lnTo>
                <a:lnTo>
                  <a:pt x="225075" y="2285"/>
                </a:lnTo>
                <a:lnTo>
                  <a:pt x="204811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7" y="179704"/>
                </a:moveTo>
                <a:lnTo>
                  <a:pt x="170941" y="190880"/>
                </a:lnTo>
                <a:lnTo>
                  <a:pt x="204850" y="200659"/>
                </a:lnTo>
                <a:lnTo>
                  <a:pt x="206755" y="203072"/>
                </a:lnTo>
                <a:lnTo>
                  <a:pt x="206883" y="207009"/>
                </a:lnTo>
                <a:lnTo>
                  <a:pt x="207263" y="223773"/>
                </a:lnTo>
                <a:lnTo>
                  <a:pt x="207390" y="302767"/>
                </a:lnTo>
                <a:lnTo>
                  <a:pt x="200556" y="303621"/>
                </a:lnTo>
                <a:lnTo>
                  <a:pt x="193960" y="304260"/>
                </a:lnTo>
                <a:lnTo>
                  <a:pt x="187602" y="304661"/>
                </a:lnTo>
                <a:lnTo>
                  <a:pt x="181483" y="304799"/>
                </a:lnTo>
                <a:lnTo>
                  <a:pt x="272923" y="304799"/>
                </a:lnTo>
                <a:lnTo>
                  <a:pt x="273050" y="223138"/>
                </a:lnTo>
                <a:lnTo>
                  <a:pt x="305815" y="190880"/>
                </a:lnTo>
                <a:lnTo>
                  <a:pt x="304514" y="180466"/>
                </a:lnTo>
                <a:lnTo>
                  <a:pt x="239013" y="180466"/>
                </a:lnTo>
                <a:lnTo>
                  <a:pt x="186471" y="180038"/>
                </a:lnTo>
                <a:lnTo>
                  <a:pt x="170307" y="179704"/>
                </a:lnTo>
                <a:close/>
              </a:path>
              <a:path w="306070" h="326389">
                <a:moveTo>
                  <a:pt x="304418" y="179704"/>
                </a:moveTo>
                <a:lnTo>
                  <a:pt x="290127" y="180038"/>
                </a:lnTo>
                <a:lnTo>
                  <a:pt x="239013" y="180466"/>
                </a:lnTo>
                <a:lnTo>
                  <a:pt x="304514" y="180466"/>
                </a:lnTo>
                <a:lnTo>
                  <a:pt x="304418" y="179704"/>
                </a:lnTo>
                <a:close/>
              </a:path>
              <a:path w="306070" h="326389">
                <a:moveTo>
                  <a:pt x="264735" y="21716"/>
                </a:moveTo>
                <a:lnTo>
                  <a:pt x="180593" y="21716"/>
                </a:lnTo>
                <a:lnTo>
                  <a:pt x="192688" y="22096"/>
                </a:lnTo>
                <a:lnTo>
                  <a:pt x="204009" y="23225"/>
                </a:lnTo>
                <a:lnTo>
                  <a:pt x="214544" y="25092"/>
                </a:lnTo>
                <a:lnTo>
                  <a:pt x="224282" y="27685"/>
                </a:lnTo>
                <a:lnTo>
                  <a:pt x="239902" y="89280"/>
                </a:lnTo>
                <a:lnTo>
                  <a:pt x="252475" y="87502"/>
                </a:lnTo>
                <a:lnTo>
                  <a:pt x="264735" y="21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36436" y="3834891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075" y="2285"/>
                </a:lnTo>
                <a:lnTo>
                  <a:pt x="265175" y="9143"/>
                </a:lnTo>
                <a:lnTo>
                  <a:pt x="266700" y="11175"/>
                </a:lnTo>
                <a:lnTo>
                  <a:pt x="252475" y="87502"/>
                </a:lnTo>
                <a:lnTo>
                  <a:pt x="239902" y="89280"/>
                </a:lnTo>
                <a:lnTo>
                  <a:pt x="224282" y="27685"/>
                </a:lnTo>
                <a:lnTo>
                  <a:pt x="214544" y="25092"/>
                </a:lnTo>
                <a:lnTo>
                  <a:pt x="204009" y="23225"/>
                </a:lnTo>
                <a:lnTo>
                  <a:pt x="192688" y="22096"/>
                </a:lnTo>
                <a:lnTo>
                  <a:pt x="180593" y="21716"/>
                </a:lnTo>
                <a:lnTo>
                  <a:pt x="156924" y="24028"/>
                </a:lnTo>
                <a:lnTo>
                  <a:pt x="117871" y="42558"/>
                </a:lnTo>
                <a:lnTo>
                  <a:pt x="90247" y="79186"/>
                </a:lnTo>
                <a:lnTo>
                  <a:pt x="76289" y="130292"/>
                </a:lnTo>
                <a:lnTo>
                  <a:pt x="74549" y="161035"/>
                </a:lnTo>
                <a:lnTo>
                  <a:pt x="76309" y="193085"/>
                </a:lnTo>
                <a:lnTo>
                  <a:pt x="90354" y="245993"/>
                </a:lnTo>
                <a:lnTo>
                  <a:pt x="118117" y="283422"/>
                </a:lnTo>
                <a:lnTo>
                  <a:pt x="157551" y="302420"/>
                </a:lnTo>
                <a:lnTo>
                  <a:pt x="181483" y="304799"/>
                </a:lnTo>
                <a:lnTo>
                  <a:pt x="187602" y="304661"/>
                </a:lnTo>
                <a:lnTo>
                  <a:pt x="193960" y="304260"/>
                </a:lnTo>
                <a:lnTo>
                  <a:pt x="200556" y="303621"/>
                </a:lnTo>
                <a:lnTo>
                  <a:pt x="207390" y="302767"/>
                </a:lnTo>
                <a:lnTo>
                  <a:pt x="207390" y="243966"/>
                </a:lnTo>
                <a:lnTo>
                  <a:pt x="207390" y="236600"/>
                </a:lnTo>
                <a:lnTo>
                  <a:pt x="207263" y="229869"/>
                </a:lnTo>
                <a:lnTo>
                  <a:pt x="207263" y="223773"/>
                </a:lnTo>
                <a:lnTo>
                  <a:pt x="207137" y="217550"/>
                </a:lnTo>
                <a:lnTo>
                  <a:pt x="201295" y="199643"/>
                </a:lnTo>
                <a:lnTo>
                  <a:pt x="170941" y="190880"/>
                </a:lnTo>
                <a:lnTo>
                  <a:pt x="170307" y="179704"/>
                </a:lnTo>
                <a:lnTo>
                  <a:pt x="186471" y="180038"/>
                </a:lnTo>
                <a:lnTo>
                  <a:pt x="203326" y="180276"/>
                </a:lnTo>
                <a:lnTo>
                  <a:pt x="220849" y="180419"/>
                </a:lnTo>
                <a:lnTo>
                  <a:pt x="239013" y="180466"/>
                </a:lnTo>
                <a:lnTo>
                  <a:pt x="257448" y="180419"/>
                </a:lnTo>
                <a:lnTo>
                  <a:pt x="274478" y="180276"/>
                </a:lnTo>
                <a:lnTo>
                  <a:pt x="290127" y="180038"/>
                </a:lnTo>
                <a:lnTo>
                  <a:pt x="304418" y="179704"/>
                </a:lnTo>
                <a:lnTo>
                  <a:pt x="305815" y="190880"/>
                </a:lnTo>
                <a:lnTo>
                  <a:pt x="279273" y="198246"/>
                </a:lnTo>
                <a:lnTo>
                  <a:pt x="275589" y="199262"/>
                </a:lnTo>
                <a:lnTo>
                  <a:pt x="273685" y="201548"/>
                </a:lnTo>
                <a:lnTo>
                  <a:pt x="273430" y="204977"/>
                </a:lnTo>
                <a:lnTo>
                  <a:pt x="273303" y="210946"/>
                </a:lnTo>
                <a:lnTo>
                  <a:pt x="273176" y="217042"/>
                </a:lnTo>
                <a:lnTo>
                  <a:pt x="273050" y="223138"/>
                </a:lnTo>
                <a:lnTo>
                  <a:pt x="273050" y="229361"/>
                </a:lnTo>
                <a:lnTo>
                  <a:pt x="272923" y="235965"/>
                </a:lnTo>
                <a:lnTo>
                  <a:pt x="272923" y="243077"/>
                </a:lnTo>
                <a:lnTo>
                  <a:pt x="272923" y="313435"/>
                </a:lnTo>
                <a:lnTo>
                  <a:pt x="271399" y="314959"/>
                </a:lnTo>
                <a:lnTo>
                  <a:pt x="247683" y="319793"/>
                </a:lnTo>
                <a:lnTo>
                  <a:pt x="224551" y="323246"/>
                </a:lnTo>
                <a:lnTo>
                  <a:pt x="202015" y="325318"/>
                </a:lnTo>
                <a:lnTo>
                  <a:pt x="180086" y="326008"/>
                </a:lnTo>
                <a:lnTo>
                  <a:pt x="141485" y="323413"/>
                </a:lnTo>
                <a:lnTo>
                  <a:pt x="76144" y="302648"/>
                </a:lnTo>
                <a:lnTo>
                  <a:pt x="27753" y="261665"/>
                </a:lnTo>
                <a:lnTo>
                  <a:pt x="3075" y="203702"/>
                </a:lnTo>
                <a:lnTo>
                  <a:pt x="0" y="168528"/>
                </a:lnTo>
                <a:lnTo>
                  <a:pt x="3075" y="131216"/>
                </a:lnTo>
                <a:lnTo>
                  <a:pt x="27753" y="69355"/>
                </a:lnTo>
                <a:lnTo>
                  <a:pt x="76408" y="25235"/>
                </a:lnTo>
                <a:lnTo>
                  <a:pt x="143896" y="2807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99913" y="3083305"/>
            <a:ext cx="762635" cy="650240"/>
          </a:xfrm>
          <a:custGeom>
            <a:avLst/>
            <a:gdLst/>
            <a:ahLst/>
            <a:cxnLst/>
            <a:rect l="l" t="t" r="r" b="b"/>
            <a:pathLst>
              <a:path w="762635" h="650239">
                <a:moveTo>
                  <a:pt x="629566" y="571221"/>
                </a:moveTo>
                <a:lnTo>
                  <a:pt x="596773" y="609981"/>
                </a:lnTo>
                <a:lnTo>
                  <a:pt x="762381" y="650240"/>
                </a:lnTo>
                <a:lnTo>
                  <a:pt x="735518" y="587629"/>
                </a:lnTo>
                <a:lnTo>
                  <a:pt x="648970" y="587629"/>
                </a:lnTo>
                <a:lnTo>
                  <a:pt x="629566" y="571221"/>
                </a:lnTo>
                <a:close/>
              </a:path>
              <a:path w="762635" h="650239">
                <a:moveTo>
                  <a:pt x="662400" y="532413"/>
                </a:moveTo>
                <a:lnTo>
                  <a:pt x="629566" y="571221"/>
                </a:lnTo>
                <a:lnTo>
                  <a:pt x="648970" y="587629"/>
                </a:lnTo>
                <a:lnTo>
                  <a:pt x="681736" y="548767"/>
                </a:lnTo>
                <a:lnTo>
                  <a:pt x="662400" y="532413"/>
                </a:lnTo>
                <a:close/>
              </a:path>
              <a:path w="762635" h="650239">
                <a:moveTo>
                  <a:pt x="695198" y="493649"/>
                </a:moveTo>
                <a:lnTo>
                  <a:pt x="662400" y="532413"/>
                </a:lnTo>
                <a:lnTo>
                  <a:pt x="681736" y="548767"/>
                </a:lnTo>
                <a:lnTo>
                  <a:pt x="648970" y="587629"/>
                </a:lnTo>
                <a:lnTo>
                  <a:pt x="735518" y="587629"/>
                </a:lnTo>
                <a:lnTo>
                  <a:pt x="695198" y="493649"/>
                </a:lnTo>
                <a:close/>
              </a:path>
              <a:path w="762635" h="650239">
                <a:moveTo>
                  <a:pt x="32892" y="0"/>
                </a:moveTo>
                <a:lnTo>
                  <a:pt x="0" y="38862"/>
                </a:lnTo>
                <a:lnTo>
                  <a:pt x="629566" y="571221"/>
                </a:lnTo>
                <a:lnTo>
                  <a:pt x="662400" y="532413"/>
                </a:lnTo>
                <a:lnTo>
                  <a:pt x="328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150416" y="5586476"/>
            <a:ext cx="65392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Case </a:t>
            </a:r>
            <a:r>
              <a:rPr sz="2400" b="1" dirty="0">
                <a:latin typeface="Calibri"/>
                <a:cs typeface="Calibri"/>
              </a:rPr>
              <a:t>2: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node </a:t>
            </a:r>
            <a:r>
              <a:rPr sz="2400" spc="-10" dirty="0">
                <a:latin typeface="Calibri"/>
                <a:cs typeface="Calibri"/>
              </a:rPr>
              <a:t>was </a:t>
            </a:r>
            <a:r>
              <a:rPr sz="2400" spc="-5" dirty="0">
                <a:latin typeface="Calibri"/>
                <a:cs typeface="Calibri"/>
              </a:rPr>
              <a:t>balanced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has </a:t>
            </a:r>
            <a:r>
              <a:rPr sz="2400" spc="-10" dirty="0">
                <a:latin typeface="Calibri"/>
                <a:cs typeface="Calibri"/>
              </a:rPr>
              <a:t>now become  left </a:t>
            </a:r>
            <a:r>
              <a:rPr sz="2400" spc="-5" dirty="0">
                <a:latin typeface="Calibri"/>
                <a:cs typeface="Calibri"/>
              </a:rPr>
              <a:t>or right</a:t>
            </a:r>
            <a:r>
              <a:rPr sz="2400" spc="-10" dirty="0">
                <a:latin typeface="Calibri"/>
                <a:cs typeface="Calibri"/>
              </a:rPr>
              <a:t> heavy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089910" y="3055492"/>
            <a:ext cx="640715" cy="582295"/>
          </a:xfrm>
          <a:custGeom>
            <a:avLst/>
            <a:gdLst/>
            <a:ahLst/>
            <a:cxnLst/>
            <a:rect l="l" t="t" r="r" b="b"/>
            <a:pathLst>
              <a:path w="640714" h="582295">
                <a:moveTo>
                  <a:pt x="510643" y="498755"/>
                </a:moveTo>
                <a:lnTo>
                  <a:pt x="476630" y="536448"/>
                </a:lnTo>
                <a:lnTo>
                  <a:pt x="640714" y="581914"/>
                </a:lnTo>
                <a:lnTo>
                  <a:pt x="614862" y="515747"/>
                </a:lnTo>
                <a:lnTo>
                  <a:pt x="529463" y="515747"/>
                </a:lnTo>
                <a:lnTo>
                  <a:pt x="510643" y="498755"/>
                </a:lnTo>
                <a:close/>
              </a:path>
              <a:path w="640714" h="582295">
                <a:moveTo>
                  <a:pt x="544679" y="461036"/>
                </a:moveTo>
                <a:lnTo>
                  <a:pt x="510643" y="498755"/>
                </a:lnTo>
                <a:lnTo>
                  <a:pt x="529463" y="515747"/>
                </a:lnTo>
                <a:lnTo>
                  <a:pt x="563499" y="478028"/>
                </a:lnTo>
                <a:lnTo>
                  <a:pt x="544679" y="461036"/>
                </a:lnTo>
                <a:close/>
              </a:path>
              <a:path w="640714" h="582295">
                <a:moveTo>
                  <a:pt x="578738" y="423291"/>
                </a:moveTo>
                <a:lnTo>
                  <a:pt x="544679" y="461036"/>
                </a:lnTo>
                <a:lnTo>
                  <a:pt x="563499" y="478028"/>
                </a:lnTo>
                <a:lnTo>
                  <a:pt x="529463" y="515747"/>
                </a:lnTo>
                <a:lnTo>
                  <a:pt x="614862" y="515747"/>
                </a:lnTo>
                <a:lnTo>
                  <a:pt x="578738" y="423291"/>
                </a:lnTo>
                <a:close/>
              </a:path>
              <a:path w="640714" h="582295">
                <a:moveTo>
                  <a:pt x="34035" y="0"/>
                </a:moveTo>
                <a:lnTo>
                  <a:pt x="0" y="37719"/>
                </a:lnTo>
                <a:lnTo>
                  <a:pt x="510643" y="498755"/>
                </a:lnTo>
                <a:lnTo>
                  <a:pt x="544679" y="461036"/>
                </a:lnTo>
                <a:lnTo>
                  <a:pt x="340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14625" y="4786376"/>
            <a:ext cx="643255" cy="500380"/>
          </a:xfrm>
          <a:custGeom>
            <a:avLst/>
            <a:gdLst/>
            <a:ahLst/>
            <a:cxnLst/>
            <a:rect l="l" t="t" r="r" b="b"/>
            <a:pathLst>
              <a:path w="643254" h="500379">
                <a:moveTo>
                  <a:pt x="0" y="249936"/>
                </a:moveTo>
                <a:lnTo>
                  <a:pt x="4206" y="209391"/>
                </a:lnTo>
                <a:lnTo>
                  <a:pt x="16385" y="170931"/>
                </a:lnTo>
                <a:lnTo>
                  <a:pt x="35874" y="135070"/>
                </a:lnTo>
                <a:lnTo>
                  <a:pt x="62012" y="102321"/>
                </a:lnTo>
                <a:lnTo>
                  <a:pt x="94138" y="73199"/>
                </a:lnTo>
                <a:lnTo>
                  <a:pt x="131591" y="48219"/>
                </a:lnTo>
                <a:lnTo>
                  <a:pt x="173708" y="27894"/>
                </a:lnTo>
                <a:lnTo>
                  <a:pt x="219829" y="12740"/>
                </a:lnTo>
                <a:lnTo>
                  <a:pt x="269293" y="3270"/>
                </a:lnTo>
                <a:lnTo>
                  <a:pt x="321437" y="0"/>
                </a:lnTo>
                <a:lnTo>
                  <a:pt x="373580" y="3270"/>
                </a:lnTo>
                <a:lnTo>
                  <a:pt x="423044" y="12740"/>
                </a:lnTo>
                <a:lnTo>
                  <a:pt x="469165" y="27894"/>
                </a:lnTo>
                <a:lnTo>
                  <a:pt x="511282" y="48219"/>
                </a:lnTo>
                <a:lnTo>
                  <a:pt x="548735" y="73199"/>
                </a:lnTo>
                <a:lnTo>
                  <a:pt x="580861" y="102321"/>
                </a:lnTo>
                <a:lnTo>
                  <a:pt x="606999" y="135070"/>
                </a:lnTo>
                <a:lnTo>
                  <a:pt x="626488" y="170931"/>
                </a:lnTo>
                <a:lnTo>
                  <a:pt x="638667" y="209391"/>
                </a:lnTo>
                <a:lnTo>
                  <a:pt x="642874" y="249936"/>
                </a:lnTo>
                <a:lnTo>
                  <a:pt x="638667" y="290514"/>
                </a:lnTo>
                <a:lnTo>
                  <a:pt x="626488" y="329002"/>
                </a:lnTo>
                <a:lnTo>
                  <a:pt x="606999" y="364885"/>
                </a:lnTo>
                <a:lnTo>
                  <a:pt x="580861" y="397650"/>
                </a:lnTo>
                <a:lnTo>
                  <a:pt x="548735" y="426783"/>
                </a:lnTo>
                <a:lnTo>
                  <a:pt x="511282" y="451771"/>
                </a:lnTo>
                <a:lnTo>
                  <a:pt x="469165" y="472100"/>
                </a:lnTo>
                <a:lnTo>
                  <a:pt x="423044" y="487257"/>
                </a:lnTo>
                <a:lnTo>
                  <a:pt x="373580" y="496727"/>
                </a:lnTo>
                <a:lnTo>
                  <a:pt x="321437" y="499999"/>
                </a:lnTo>
                <a:lnTo>
                  <a:pt x="269293" y="496727"/>
                </a:lnTo>
                <a:lnTo>
                  <a:pt x="219829" y="487257"/>
                </a:lnTo>
                <a:lnTo>
                  <a:pt x="173708" y="472100"/>
                </a:lnTo>
                <a:lnTo>
                  <a:pt x="131591" y="451771"/>
                </a:lnTo>
                <a:lnTo>
                  <a:pt x="94138" y="426783"/>
                </a:lnTo>
                <a:lnTo>
                  <a:pt x="62012" y="397650"/>
                </a:lnTo>
                <a:lnTo>
                  <a:pt x="35874" y="364885"/>
                </a:lnTo>
                <a:lnTo>
                  <a:pt x="16385" y="329002"/>
                </a:lnTo>
                <a:lnTo>
                  <a:pt x="4206" y="290514"/>
                </a:lnTo>
                <a:lnTo>
                  <a:pt x="0" y="24993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09088" y="4604003"/>
            <a:ext cx="981456" cy="10149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87039" y="4604003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19602" y="4877689"/>
            <a:ext cx="339725" cy="313690"/>
          </a:xfrm>
          <a:custGeom>
            <a:avLst/>
            <a:gdLst/>
            <a:ahLst/>
            <a:cxnLst/>
            <a:rect l="l" t="t" r="r" b="b"/>
            <a:pathLst>
              <a:path w="339725" h="313689">
                <a:moveTo>
                  <a:pt x="0" y="0"/>
                </a:moveTo>
                <a:lnTo>
                  <a:pt x="635" y="11430"/>
                </a:lnTo>
                <a:lnTo>
                  <a:pt x="34036" y="21209"/>
                </a:lnTo>
                <a:lnTo>
                  <a:pt x="35814" y="23622"/>
                </a:lnTo>
                <a:lnTo>
                  <a:pt x="36181" y="35369"/>
                </a:lnTo>
                <a:lnTo>
                  <a:pt x="36325" y="43434"/>
                </a:lnTo>
                <a:lnTo>
                  <a:pt x="36337" y="266763"/>
                </a:lnTo>
                <a:lnTo>
                  <a:pt x="36181" y="277340"/>
                </a:lnTo>
                <a:lnTo>
                  <a:pt x="0" y="302133"/>
                </a:lnTo>
                <a:lnTo>
                  <a:pt x="1143" y="313309"/>
                </a:lnTo>
                <a:lnTo>
                  <a:pt x="51952" y="312594"/>
                </a:lnTo>
                <a:lnTo>
                  <a:pt x="136100" y="312547"/>
                </a:lnTo>
                <a:lnTo>
                  <a:pt x="135509" y="302133"/>
                </a:lnTo>
                <a:lnTo>
                  <a:pt x="109601" y="294259"/>
                </a:lnTo>
                <a:lnTo>
                  <a:pt x="105918" y="293243"/>
                </a:lnTo>
                <a:lnTo>
                  <a:pt x="104013" y="290575"/>
                </a:lnTo>
                <a:lnTo>
                  <a:pt x="103886" y="286512"/>
                </a:lnTo>
                <a:lnTo>
                  <a:pt x="103645" y="277125"/>
                </a:lnTo>
                <a:lnTo>
                  <a:pt x="103490" y="266763"/>
                </a:lnTo>
                <a:lnTo>
                  <a:pt x="103378" y="159638"/>
                </a:lnTo>
                <a:lnTo>
                  <a:pt x="303149" y="159638"/>
                </a:lnTo>
                <a:lnTo>
                  <a:pt x="303149" y="136017"/>
                </a:lnTo>
                <a:lnTo>
                  <a:pt x="103378" y="136017"/>
                </a:lnTo>
                <a:lnTo>
                  <a:pt x="103489" y="43434"/>
                </a:lnTo>
                <a:lnTo>
                  <a:pt x="109601" y="19050"/>
                </a:lnTo>
                <a:lnTo>
                  <a:pt x="136144" y="11430"/>
                </a:lnTo>
                <a:lnTo>
                  <a:pt x="134972" y="888"/>
                </a:lnTo>
                <a:lnTo>
                  <a:pt x="68834" y="888"/>
                </a:lnTo>
                <a:lnTo>
                  <a:pt x="32750" y="682"/>
                </a:lnTo>
                <a:lnTo>
                  <a:pt x="0" y="0"/>
                </a:lnTo>
                <a:close/>
              </a:path>
              <a:path w="339725" h="313689">
                <a:moveTo>
                  <a:pt x="136100" y="312547"/>
                </a:moveTo>
                <a:lnTo>
                  <a:pt x="70739" y="312547"/>
                </a:lnTo>
                <a:lnTo>
                  <a:pt x="105965" y="312737"/>
                </a:lnTo>
                <a:lnTo>
                  <a:pt x="136144" y="313309"/>
                </a:lnTo>
                <a:lnTo>
                  <a:pt x="136100" y="312547"/>
                </a:lnTo>
                <a:close/>
              </a:path>
              <a:path w="339725" h="313689">
                <a:moveTo>
                  <a:pt x="303149" y="159638"/>
                </a:moveTo>
                <a:lnTo>
                  <a:pt x="236474" y="159638"/>
                </a:lnTo>
                <a:lnTo>
                  <a:pt x="236361" y="266763"/>
                </a:lnTo>
                <a:lnTo>
                  <a:pt x="236200" y="277340"/>
                </a:lnTo>
                <a:lnTo>
                  <a:pt x="235966" y="286512"/>
                </a:lnTo>
                <a:lnTo>
                  <a:pt x="235839" y="290575"/>
                </a:lnTo>
                <a:lnTo>
                  <a:pt x="233934" y="293243"/>
                </a:lnTo>
                <a:lnTo>
                  <a:pt x="230251" y="294259"/>
                </a:lnTo>
                <a:lnTo>
                  <a:pt x="203454" y="302133"/>
                </a:lnTo>
                <a:lnTo>
                  <a:pt x="204470" y="313309"/>
                </a:lnTo>
                <a:lnTo>
                  <a:pt x="234013" y="312737"/>
                </a:lnTo>
                <a:lnTo>
                  <a:pt x="339554" y="312547"/>
                </a:lnTo>
                <a:lnTo>
                  <a:pt x="338963" y="302133"/>
                </a:lnTo>
                <a:lnTo>
                  <a:pt x="309880" y="293878"/>
                </a:lnTo>
                <a:lnTo>
                  <a:pt x="306070" y="292608"/>
                </a:lnTo>
                <a:lnTo>
                  <a:pt x="303192" y="255115"/>
                </a:lnTo>
                <a:lnTo>
                  <a:pt x="303149" y="159638"/>
                </a:lnTo>
                <a:close/>
              </a:path>
              <a:path w="339725" h="313689">
                <a:moveTo>
                  <a:pt x="339554" y="312547"/>
                </a:moveTo>
                <a:lnTo>
                  <a:pt x="268986" y="312547"/>
                </a:lnTo>
                <a:lnTo>
                  <a:pt x="287895" y="312594"/>
                </a:lnTo>
                <a:lnTo>
                  <a:pt x="339598" y="313309"/>
                </a:lnTo>
                <a:lnTo>
                  <a:pt x="339554" y="312547"/>
                </a:lnTo>
                <a:close/>
              </a:path>
              <a:path w="339725" h="313689">
                <a:moveTo>
                  <a:pt x="203454" y="0"/>
                </a:moveTo>
                <a:lnTo>
                  <a:pt x="204089" y="11430"/>
                </a:lnTo>
                <a:lnTo>
                  <a:pt x="230251" y="19050"/>
                </a:lnTo>
                <a:lnTo>
                  <a:pt x="233934" y="20066"/>
                </a:lnTo>
                <a:lnTo>
                  <a:pt x="235839" y="22352"/>
                </a:lnTo>
                <a:lnTo>
                  <a:pt x="236013" y="27559"/>
                </a:lnTo>
                <a:lnTo>
                  <a:pt x="236223" y="35369"/>
                </a:lnTo>
                <a:lnTo>
                  <a:pt x="236362" y="43434"/>
                </a:lnTo>
                <a:lnTo>
                  <a:pt x="236474" y="136017"/>
                </a:lnTo>
                <a:lnTo>
                  <a:pt x="303149" y="136017"/>
                </a:lnTo>
                <a:lnTo>
                  <a:pt x="303200" y="53197"/>
                </a:lnTo>
                <a:lnTo>
                  <a:pt x="339598" y="11430"/>
                </a:lnTo>
                <a:lnTo>
                  <a:pt x="338543" y="888"/>
                </a:lnTo>
                <a:lnTo>
                  <a:pt x="270383" y="888"/>
                </a:lnTo>
                <a:lnTo>
                  <a:pt x="234299" y="682"/>
                </a:lnTo>
                <a:lnTo>
                  <a:pt x="218215" y="406"/>
                </a:lnTo>
                <a:lnTo>
                  <a:pt x="203454" y="0"/>
                </a:lnTo>
                <a:close/>
              </a:path>
              <a:path w="339725" h="313689">
                <a:moveTo>
                  <a:pt x="134874" y="0"/>
                </a:moveTo>
                <a:lnTo>
                  <a:pt x="120536" y="406"/>
                </a:lnTo>
                <a:lnTo>
                  <a:pt x="104759" y="682"/>
                </a:lnTo>
                <a:lnTo>
                  <a:pt x="68834" y="888"/>
                </a:lnTo>
                <a:lnTo>
                  <a:pt x="134972" y="888"/>
                </a:lnTo>
                <a:lnTo>
                  <a:pt x="134874" y="0"/>
                </a:lnTo>
                <a:close/>
              </a:path>
              <a:path w="339725" h="313689">
                <a:moveTo>
                  <a:pt x="338455" y="0"/>
                </a:moveTo>
                <a:lnTo>
                  <a:pt x="306276" y="682"/>
                </a:lnTo>
                <a:lnTo>
                  <a:pt x="270383" y="888"/>
                </a:lnTo>
                <a:lnTo>
                  <a:pt x="338543" y="888"/>
                </a:lnTo>
                <a:lnTo>
                  <a:pt x="3384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19602" y="4877689"/>
            <a:ext cx="339725" cy="313690"/>
          </a:xfrm>
          <a:custGeom>
            <a:avLst/>
            <a:gdLst/>
            <a:ahLst/>
            <a:cxnLst/>
            <a:rect l="l" t="t" r="r" b="b"/>
            <a:pathLst>
              <a:path w="339725" h="313689">
                <a:moveTo>
                  <a:pt x="0" y="0"/>
                </a:moveTo>
                <a:lnTo>
                  <a:pt x="15952" y="406"/>
                </a:lnTo>
                <a:lnTo>
                  <a:pt x="32750" y="682"/>
                </a:lnTo>
                <a:lnTo>
                  <a:pt x="50381" y="839"/>
                </a:lnTo>
                <a:lnTo>
                  <a:pt x="68834" y="888"/>
                </a:lnTo>
                <a:lnTo>
                  <a:pt x="87528" y="839"/>
                </a:lnTo>
                <a:lnTo>
                  <a:pt x="104759" y="682"/>
                </a:lnTo>
                <a:lnTo>
                  <a:pt x="120536" y="406"/>
                </a:lnTo>
                <a:lnTo>
                  <a:pt x="134874" y="0"/>
                </a:lnTo>
                <a:lnTo>
                  <a:pt x="136144" y="11430"/>
                </a:lnTo>
                <a:lnTo>
                  <a:pt x="109601" y="19050"/>
                </a:lnTo>
                <a:lnTo>
                  <a:pt x="105918" y="20066"/>
                </a:lnTo>
                <a:lnTo>
                  <a:pt x="104013" y="22352"/>
                </a:lnTo>
                <a:lnTo>
                  <a:pt x="103378" y="63627"/>
                </a:lnTo>
                <a:lnTo>
                  <a:pt x="103378" y="136017"/>
                </a:lnTo>
                <a:lnTo>
                  <a:pt x="236474" y="136017"/>
                </a:lnTo>
                <a:lnTo>
                  <a:pt x="236474" y="63627"/>
                </a:lnTo>
                <a:lnTo>
                  <a:pt x="235839" y="22352"/>
                </a:lnTo>
                <a:lnTo>
                  <a:pt x="230251" y="19050"/>
                </a:lnTo>
                <a:lnTo>
                  <a:pt x="204089" y="11430"/>
                </a:lnTo>
                <a:lnTo>
                  <a:pt x="203454" y="0"/>
                </a:lnTo>
                <a:lnTo>
                  <a:pt x="218215" y="406"/>
                </a:lnTo>
                <a:lnTo>
                  <a:pt x="234299" y="682"/>
                </a:lnTo>
                <a:lnTo>
                  <a:pt x="251692" y="839"/>
                </a:lnTo>
                <a:lnTo>
                  <a:pt x="270383" y="888"/>
                </a:lnTo>
                <a:lnTo>
                  <a:pt x="288788" y="839"/>
                </a:lnTo>
                <a:lnTo>
                  <a:pt x="306276" y="682"/>
                </a:lnTo>
                <a:lnTo>
                  <a:pt x="322835" y="406"/>
                </a:lnTo>
                <a:lnTo>
                  <a:pt x="338455" y="0"/>
                </a:lnTo>
                <a:lnTo>
                  <a:pt x="339598" y="11430"/>
                </a:lnTo>
                <a:lnTo>
                  <a:pt x="303657" y="27559"/>
                </a:lnTo>
                <a:lnTo>
                  <a:pt x="303149" y="64516"/>
                </a:lnTo>
                <a:lnTo>
                  <a:pt x="303149" y="242443"/>
                </a:lnTo>
                <a:lnTo>
                  <a:pt x="303657" y="286893"/>
                </a:lnTo>
                <a:lnTo>
                  <a:pt x="338963" y="302133"/>
                </a:lnTo>
                <a:lnTo>
                  <a:pt x="339598" y="313309"/>
                </a:lnTo>
                <a:lnTo>
                  <a:pt x="323189" y="312975"/>
                </a:lnTo>
                <a:lnTo>
                  <a:pt x="305958" y="312737"/>
                </a:lnTo>
                <a:lnTo>
                  <a:pt x="287895" y="312594"/>
                </a:lnTo>
                <a:lnTo>
                  <a:pt x="268986" y="312547"/>
                </a:lnTo>
                <a:lnTo>
                  <a:pt x="250815" y="312594"/>
                </a:lnTo>
                <a:lnTo>
                  <a:pt x="234013" y="312737"/>
                </a:lnTo>
                <a:lnTo>
                  <a:pt x="218568" y="312975"/>
                </a:lnTo>
                <a:lnTo>
                  <a:pt x="204470" y="313309"/>
                </a:lnTo>
                <a:lnTo>
                  <a:pt x="203454" y="302133"/>
                </a:lnTo>
                <a:lnTo>
                  <a:pt x="230251" y="294259"/>
                </a:lnTo>
                <a:lnTo>
                  <a:pt x="233934" y="293243"/>
                </a:lnTo>
                <a:lnTo>
                  <a:pt x="235839" y="290575"/>
                </a:lnTo>
                <a:lnTo>
                  <a:pt x="236474" y="242443"/>
                </a:lnTo>
                <a:lnTo>
                  <a:pt x="236474" y="159638"/>
                </a:lnTo>
                <a:lnTo>
                  <a:pt x="103378" y="159638"/>
                </a:lnTo>
                <a:lnTo>
                  <a:pt x="103378" y="242443"/>
                </a:lnTo>
                <a:lnTo>
                  <a:pt x="103886" y="286512"/>
                </a:lnTo>
                <a:lnTo>
                  <a:pt x="109601" y="294259"/>
                </a:lnTo>
                <a:lnTo>
                  <a:pt x="135509" y="302133"/>
                </a:lnTo>
                <a:lnTo>
                  <a:pt x="136144" y="313309"/>
                </a:lnTo>
                <a:lnTo>
                  <a:pt x="121691" y="312975"/>
                </a:lnTo>
                <a:lnTo>
                  <a:pt x="105965" y="312737"/>
                </a:lnTo>
                <a:lnTo>
                  <a:pt x="88977" y="312594"/>
                </a:lnTo>
                <a:lnTo>
                  <a:pt x="70739" y="312547"/>
                </a:lnTo>
                <a:lnTo>
                  <a:pt x="51952" y="312594"/>
                </a:lnTo>
                <a:lnTo>
                  <a:pt x="34083" y="312737"/>
                </a:lnTo>
                <a:lnTo>
                  <a:pt x="17143" y="312975"/>
                </a:lnTo>
                <a:lnTo>
                  <a:pt x="1143" y="313309"/>
                </a:lnTo>
                <a:lnTo>
                  <a:pt x="0" y="302133"/>
                </a:lnTo>
                <a:lnTo>
                  <a:pt x="35941" y="286893"/>
                </a:lnTo>
                <a:lnTo>
                  <a:pt x="36449" y="242443"/>
                </a:lnTo>
                <a:lnTo>
                  <a:pt x="36449" y="64516"/>
                </a:lnTo>
                <a:lnTo>
                  <a:pt x="35814" y="23622"/>
                </a:lnTo>
                <a:lnTo>
                  <a:pt x="635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613028"/>
            <a:ext cx="532574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Insertion in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AVL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25573" y="3055492"/>
            <a:ext cx="698500" cy="629920"/>
          </a:xfrm>
          <a:custGeom>
            <a:avLst/>
            <a:gdLst/>
            <a:ahLst/>
            <a:cxnLst/>
            <a:rect l="l" t="t" r="r" b="b"/>
            <a:pathLst>
              <a:path w="698500" h="629920">
                <a:moveTo>
                  <a:pt x="62610" y="471551"/>
                </a:moveTo>
                <a:lnTo>
                  <a:pt x="0" y="629920"/>
                </a:lnTo>
                <a:lnTo>
                  <a:pt x="164337" y="584962"/>
                </a:lnTo>
                <a:lnTo>
                  <a:pt x="145655" y="564134"/>
                </a:lnTo>
                <a:lnTo>
                  <a:pt x="111506" y="564134"/>
                </a:lnTo>
                <a:lnTo>
                  <a:pt x="77596" y="526288"/>
                </a:lnTo>
                <a:lnTo>
                  <a:pt x="96500" y="509332"/>
                </a:lnTo>
                <a:lnTo>
                  <a:pt x="62610" y="471551"/>
                </a:lnTo>
                <a:close/>
              </a:path>
              <a:path w="698500" h="629920">
                <a:moveTo>
                  <a:pt x="96500" y="509332"/>
                </a:moveTo>
                <a:lnTo>
                  <a:pt x="77596" y="526288"/>
                </a:lnTo>
                <a:lnTo>
                  <a:pt x="111506" y="564134"/>
                </a:lnTo>
                <a:lnTo>
                  <a:pt x="130428" y="547157"/>
                </a:lnTo>
                <a:lnTo>
                  <a:pt x="96500" y="509332"/>
                </a:lnTo>
                <a:close/>
              </a:path>
              <a:path w="698500" h="629920">
                <a:moveTo>
                  <a:pt x="130428" y="547157"/>
                </a:moveTo>
                <a:lnTo>
                  <a:pt x="111506" y="564134"/>
                </a:lnTo>
                <a:lnTo>
                  <a:pt x="145655" y="564134"/>
                </a:lnTo>
                <a:lnTo>
                  <a:pt x="130428" y="547157"/>
                </a:lnTo>
                <a:close/>
              </a:path>
              <a:path w="698500" h="629920">
                <a:moveTo>
                  <a:pt x="664337" y="0"/>
                </a:moveTo>
                <a:lnTo>
                  <a:pt x="96500" y="509332"/>
                </a:lnTo>
                <a:lnTo>
                  <a:pt x="130428" y="547157"/>
                </a:lnTo>
                <a:lnTo>
                  <a:pt x="698245" y="37719"/>
                </a:lnTo>
                <a:lnTo>
                  <a:pt x="66433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57117" y="1977770"/>
            <a:ext cx="826769" cy="610870"/>
          </a:xfrm>
          <a:custGeom>
            <a:avLst/>
            <a:gdLst/>
            <a:ahLst/>
            <a:cxnLst/>
            <a:rect l="l" t="t" r="r" b="b"/>
            <a:pathLst>
              <a:path w="826770" h="610869">
                <a:moveTo>
                  <a:pt x="78486" y="459104"/>
                </a:moveTo>
                <a:lnTo>
                  <a:pt x="0" y="610362"/>
                </a:lnTo>
                <a:lnTo>
                  <a:pt x="168148" y="582421"/>
                </a:lnTo>
                <a:lnTo>
                  <a:pt x="149125" y="556259"/>
                </a:lnTo>
                <a:lnTo>
                  <a:pt x="117729" y="556259"/>
                </a:lnTo>
                <a:lnTo>
                  <a:pt x="87884" y="515112"/>
                </a:lnTo>
                <a:lnTo>
                  <a:pt x="108378" y="500217"/>
                </a:lnTo>
                <a:lnTo>
                  <a:pt x="78486" y="459104"/>
                </a:lnTo>
                <a:close/>
              </a:path>
              <a:path w="826770" h="610869">
                <a:moveTo>
                  <a:pt x="108378" y="500217"/>
                </a:moveTo>
                <a:lnTo>
                  <a:pt x="87884" y="515112"/>
                </a:lnTo>
                <a:lnTo>
                  <a:pt x="117729" y="556259"/>
                </a:lnTo>
                <a:lnTo>
                  <a:pt x="138272" y="541332"/>
                </a:lnTo>
                <a:lnTo>
                  <a:pt x="108378" y="500217"/>
                </a:lnTo>
                <a:close/>
              </a:path>
              <a:path w="826770" h="610869">
                <a:moveTo>
                  <a:pt x="138272" y="541332"/>
                </a:moveTo>
                <a:lnTo>
                  <a:pt x="117729" y="556259"/>
                </a:lnTo>
                <a:lnTo>
                  <a:pt x="149125" y="556259"/>
                </a:lnTo>
                <a:lnTo>
                  <a:pt x="138272" y="541332"/>
                </a:lnTo>
                <a:close/>
              </a:path>
              <a:path w="826770" h="610869">
                <a:moveTo>
                  <a:pt x="796671" y="0"/>
                </a:moveTo>
                <a:lnTo>
                  <a:pt x="108378" y="500217"/>
                </a:lnTo>
                <a:lnTo>
                  <a:pt x="138272" y="541332"/>
                </a:lnTo>
                <a:lnTo>
                  <a:pt x="826643" y="41148"/>
                </a:lnTo>
                <a:lnTo>
                  <a:pt x="79667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55440" y="1976754"/>
            <a:ext cx="1010919" cy="640080"/>
          </a:xfrm>
          <a:custGeom>
            <a:avLst/>
            <a:gdLst/>
            <a:ahLst/>
            <a:cxnLst/>
            <a:rect l="l" t="t" r="r" b="b"/>
            <a:pathLst>
              <a:path w="1010920" h="640080">
                <a:moveTo>
                  <a:pt x="867690" y="581118"/>
                </a:moveTo>
                <a:lnTo>
                  <a:pt x="840994" y="624205"/>
                </a:lnTo>
                <a:lnTo>
                  <a:pt x="1010665" y="639826"/>
                </a:lnTo>
                <a:lnTo>
                  <a:pt x="982740" y="594487"/>
                </a:lnTo>
                <a:lnTo>
                  <a:pt x="889254" y="594487"/>
                </a:lnTo>
                <a:lnTo>
                  <a:pt x="867690" y="581118"/>
                </a:lnTo>
                <a:close/>
              </a:path>
              <a:path w="1010920" h="640080">
                <a:moveTo>
                  <a:pt x="894456" y="537920"/>
                </a:moveTo>
                <a:lnTo>
                  <a:pt x="867690" y="581118"/>
                </a:lnTo>
                <a:lnTo>
                  <a:pt x="889254" y="594487"/>
                </a:lnTo>
                <a:lnTo>
                  <a:pt x="916051" y="551307"/>
                </a:lnTo>
                <a:lnTo>
                  <a:pt x="894456" y="537920"/>
                </a:lnTo>
                <a:close/>
              </a:path>
              <a:path w="1010920" h="640080">
                <a:moveTo>
                  <a:pt x="921258" y="494665"/>
                </a:moveTo>
                <a:lnTo>
                  <a:pt x="894456" y="537920"/>
                </a:lnTo>
                <a:lnTo>
                  <a:pt x="916051" y="551307"/>
                </a:lnTo>
                <a:lnTo>
                  <a:pt x="889254" y="594487"/>
                </a:lnTo>
                <a:lnTo>
                  <a:pt x="982740" y="594487"/>
                </a:lnTo>
                <a:lnTo>
                  <a:pt x="921258" y="494665"/>
                </a:lnTo>
                <a:close/>
              </a:path>
              <a:path w="1010920" h="640080">
                <a:moveTo>
                  <a:pt x="26670" y="0"/>
                </a:moveTo>
                <a:lnTo>
                  <a:pt x="0" y="43180"/>
                </a:lnTo>
                <a:lnTo>
                  <a:pt x="867690" y="581118"/>
                </a:lnTo>
                <a:lnTo>
                  <a:pt x="894456" y="537920"/>
                </a:lnTo>
                <a:lnTo>
                  <a:pt x="2667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4826" y="1428750"/>
            <a:ext cx="708025" cy="569595"/>
          </a:xfrm>
          <a:custGeom>
            <a:avLst/>
            <a:gdLst/>
            <a:ahLst/>
            <a:cxnLst/>
            <a:rect l="l" t="t" r="r" b="b"/>
            <a:pathLst>
              <a:path w="708025" h="569594">
                <a:moveTo>
                  <a:pt x="0" y="284861"/>
                </a:moveTo>
                <a:lnTo>
                  <a:pt x="3838" y="242759"/>
                </a:lnTo>
                <a:lnTo>
                  <a:pt x="14988" y="202578"/>
                </a:lnTo>
                <a:lnTo>
                  <a:pt x="32901" y="164758"/>
                </a:lnTo>
                <a:lnTo>
                  <a:pt x="57030" y="129738"/>
                </a:lnTo>
                <a:lnTo>
                  <a:pt x="86827" y="97959"/>
                </a:lnTo>
                <a:lnTo>
                  <a:pt x="121743" y="69861"/>
                </a:lnTo>
                <a:lnTo>
                  <a:pt x="161232" y="45885"/>
                </a:lnTo>
                <a:lnTo>
                  <a:pt x="204744" y="26471"/>
                </a:lnTo>
                <a:lnTo>
                  <a:pt x="251733" y="12058"/>
                </a:lnTo>
                <a:lnTo>
                  <a:pt x="301651" y="3087"/>
                </a:lnTo>
                <a:lnTo>
                  <a:pt x="353949" y="0"/>
                </a:lnTo>
                <a:lnTo>
                  <a:pt x="406246" y="3087"/>
                </a:lnTo>
                <a:lnTo>
                  <a:pt x="456164" y="12058"/>
                </a:lnTo>
                <a:lnTo>
                  <a:pt x="503153" y="26471"/>
                </a:lnTo>
                <a:lnTo>
                  <a:pt x="546665" y="45885"/>
                </a:lnTo>
                <a:lnTo>
                  <a:pt x="586154" y="69861"/>
                </a:lnTo>
                <a:lnTo>
                  <a:pt x="621070" y="97959"/>
                </a:lnTo>
                <a:lnTo>
                  <a:pt x="650867" y="129738"/>
                </a:lnTo>
                <a:lnTo>
                  <a:pt x="674996" y="164758"/>
                </a:lnTo>
                <a:lnTo>
                  <a:pt x="692909" y="202578"/>
                </a:lnTo>
                <a:lnTo>
                  <a:pt x="704059" y="242759"/>
                </a:lnTo>
                <a:lnTo>
                  <a:pt x="707898" y="284861"/>
                </a:lnTo>
                <a:lnTo>
                  <a:pt x="704059" y="326930"/>
                </a:lnTo>
                <a:lnTo>
                  <a:pt x="692909" y="367085"/>
                </a:lnTo>
                <a:lnTo>
                  <a:pt x="674996" y="404885"/>
                </a:lnTo>
                <a:lnTo>
                  <a:pt x="650867" y="439889"/>
                </a:lnTo>
                <a:lnTo>
                  <a:pt x="621070" y="471655"/>
                </a:lnTo>
                <a:lnTo>
                  <a:pt x="586154" y="499745"/>
                </a:lnTo>
                <a:lnTo>
                  <a:pt x="546665" y="523715"/>
                </a:lnTo>
                <a:lnTo>
                  <a:pt x="503153" y="543126"/>
                </a:lnTo>
                <a:lnTo>
                  <a:pt x="456164" y="557537"/>
                </a:lnTo>
                <a:lnTo>
                  <a:pt x="406246" y="566507"/>
                </a:lnTo>
                <a:lnTo>
                  <a:pt x="353949" y="569595"/>
                </a:lnTo>
                <a:lnTo>
                  <a:pt x="301651" y="566507"/>
                </a:lnTo>
                <a:lnTo>
                  <a:pt x="251733" y="557537"/>
                </a:lnTo>
                <a:lnTo>
                  <a:pt x="204744" y="543126"/>
                </a:lnTo>
                <a:lnTo>
                  <a:pt x="161232" y="523715"/>
                </a:lnTo>
                <a:lnTo>
                  <a:pt x="121743" y="499745"/>
                </a:lnTo>
                <a:lnTo>
                  <a:pt x="86827" y="471655"/>
                </a:lnTo>
                <a:lnTo>
                  <a:pt x="57030" y="439889"/>
                </a:lnTo>
                <a:lnTo>
                  <a:pt x="32901" y="404885"/>
                </a:lnTo>
                <a:lnTo>
                  <a:pt x="14988" y="367085"/>
                </a:lnTo>
                <a:lnTo>
                  <a:pt x="3838" y="326930"/>
                </a:lnTo>
                <a:lnTo>
                  <a:pt x="0" y="284861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18559" y="1280160"/>
            <a:ext cx="909827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24884" y="1280160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97197" y="155003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156463" y="3555"/>
                </a:lnTo>
                <a:lnTo>
                  <a:pt x="45122" y="274827"/>
                </a:lnTo>
                <a:lnTo>
                  <a:pt x="42037" y="282066"/>
                </a:lnTo>
                <a:lnTo>
                  <a:pt x="0" y="306959"/>
                </a:lnTo>
                <a:lnTo>
                  <a:pt x="1142" y="318135"/>
                </a:lnTo>
                <a:lnTo>
                  <a:pt x="26860" y="317626"/>
                </a:lnTo>
                <a:lnTo>
                  <a:pt x="102200" y="317500"/>
                </a:lnTo>
                <a:lnTo>
                  <a:pt x="101600" y="306450"/>
                </a:lnTo>
                <a:lnTo>
                  <a:pt x="80137" y="300227"/>
                </a:lnTo>
                <a:lnTo>
                  <a:pt x="77342" y="299465"/>
                </a:lnTo>
                <a:lnTo>
                  <a:pt x="75184" y="298450"/>
                </a:lnTo>
                <a:lnTo>
                  <a:pt x="72516" y="295782"/>
                </a:lnTo>
                <a:lnTo>
                  <a:pt x="71881" y="293877"/>
                </a:lnTo>
                <a:lnTo>
                  <a:pt x="72000" y="288163"/>
                </a:lnTo>
                <a:lnTo>
                  <a:pt x="97536" y="218312"/>
                </a:lnTo>
                <a:lnTo>
                  <a:pt x="258021" y="218312"/>
                </a:lnTo>
                <a:lnTo>
                  <a:pt x="249779" y="195072"/>
                </a:lnTo>
                <a:lnTo>
                  <a:pt x="106425" y="195072"/>
                </a:lnTo>
                <a:lnTo>
                  <a:pt x="137032" y="114300"/>
                </a:lnTo>
                <a:lnTo>
                  <a:pt x="139366" y="108082"/>
                </a:lnTo>
                <a:lnTo>
                  <a:pt x="141604" y="101996"/>
                </a:lnTo>
                <a:lnTo>
                  <a:pt x="143748" y="96029"/>
                </a:lnTo>
                <a:lnTo>
                  <a:pt x="145796" y="90169"/>
                </a:lnTo>
                <a:lnTo>
                  <a:pt x="212574" y="90169"/>
                </a:lnTo>
                <a:lnTo>
                  <a:pt x="180593" y="0"/>
                </a:lnTo>
                <a:close/>
              </a:path>
              <a:path w="322579" h="318135">
                <a:moveTo>
                  <a:pt x="102200" y="317500"/>
                </a:moveTo>
                <a:lnTo>
                  <a:pt x="49529" y="317500"/>
                </a:lnTo>
                <a:lnTo>
                  <a:pt x="60461" y="317527"/>
                </a:lnTo>
                <a:lnTo>
                  <a:pt x="102235" y="318135"/>
                </a:lnTo>
                <a:lnTo>
                  <a:pt x="102200" y="317500"/>
                </a:lnTo>
                <a:close/>
              </a:path>
              <a:path w="322579" h="318135">
                <a:moveTo>
                  <a:pt x="258021" y="218312"/>
                </a:moveTo>
                <a:lnTo>
                  <a:pt x="189102" y="218312"/>
                </a:lnTo>
                <a:lnTo>
                  <a:pt x="203835" y="260350"/>
                </a:lnTo>
                <a:lnTo>
                  <a:pt x="206628" y="268224"/>
                </a:lnTo>
                <a:lnTo>
                  <a:pt x="208868" y="274827"/>
                </a:lnTo>
                <a:lnTo>
                  <a:pt x="211836" y="284225"/>
                </a:lnTo>
                <a:lnTo>
                  <a:pt x="212430" y="287909"/>
                </a:lnTo>
                <a:lnTo>
                  <a:pt x="212431" y="293877"/>
                </a:lnTo>
                <a:lnTo>
                  <a:pt x="211836" y="295782"/>
                </a:lnTo>
                <a:lnTo>
                  <a:pt x="181990" y="306959"/>
                </a:lnTo>
                <a:lnTo>
                  <a:pt x="183006" y="318135"/>
                </a:lnTo>
                <a:lnTo>
                  <a:pt x="322543" y="317500"/>
                </a:lnTo>
                <a:lnTo>
                  <a:pt x="321944" y="306959"/>
                </a:lnTo>
                <a:lnTo>
                  <a:pt x="294386" y="298830"/>
                </a:lnTo>
                <a:lnTo>
                  <a:pt x="290067" y="296163"/>
                </a:lnTo>
                <a:lnTo>
                  <a:pt x="287019" y="292607"/>
                </a:lnTo>
                <a:lnTo>
                  <a:pt x="283972" y="288925"/>
                </a:lnTo>
                <a:lnTo>
                  <a:pt x="280542" y="281813"/>
                </a:lnTo>
                <a:lnTo>
                  <a:pt x="258021" y="218312"/>
                </a:lnTo>
                <a:close/>
              </a:path>
              <a:path w="322579" h="318135">
                <a:moveTo>
                  <a:pt x="322543" y="317500"/>
                </a:moveTo>
                <a:lnTo>
                  <a:pt x="261874" y="317500"/>
                </a:lnTo>
                <a:lnTo>
                  <a:pt x="292322" y="317626"/>
                </a:lnTo>
                <a:lnTo>
                  <a:pt x="322579" y="318135"/>
                </a:lnTo>
                <a:lnTo>
                  <a:pt x="322543" y="317500"/>
                </a:lnTo>
                <a:close/>
              </a:path>
              <a:path w="322579" h="318135">
                <a:moveTo>
                  <a:pt x="212574" y="90169"/>
                </a:moveTo>
                <a:lnTo>
                  <a:pt x="145796" y="90169"/>
                </a:lnTo>
                <a:lnTo>
                  <a:pt x="147631" y="96051"/>
                </a:lnTo>
                <a:lnTo>
                  <a:pt x="151493" y="108243"/>
                </a:lnTo>
                <a:lnTo>
                  <a:pt x="153542" y="114553"/>
                </a:lnTo>
                <a:lnTo>
                  <a:pt x="181101" y="195072"/>
                </a:lnTo>
                <a:lnTo>
                  <a:pt x="249779" y="195072"/>
                </a:lnTo>
                <a:lnTo>
                  <a:pt x="212574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97528" y="1634108"/>
            <a:ext cx="86868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97197" y="155003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276860" y="271399"/>
                </a:lnTo>
                <a:lnTo>
                  <a:pt x="280542" y="281813"/>
                </a:lnTo>
                <a:lnTo>
                  <a:pt x="283972" y="288925"/>
                </a:lnTo>
                <a:lnTo>
                  <a:pt x="287019" y="292607"/>
                </a:lnTo>
                <a:lnTo>
                  <a:pt x="290067" y="296163"/>
                </a:lnTo>
                <a:lnTo>
                  <a:pt x="294386" y="298830"/>
                </a:lnTo>
                <a:lnTo>
                  <a:pt x="300100" y="300481"/>
                </a:lnTo>
                <a:lnTo>
                  <a:pt x="321944" y="306959"/>
                </a:lnTo>
                <a:lnTo>
                  <a:pt x="322579" y="318135"/>
                </a:lnTo>
                <a:lnTo>
                  <a:pt x="307486" y="317821"/>
                </a:lnTo>
                <a:lnTo>
                  <a:pt x="292322" y="317626"/>
                </a:lnTo>
                <a:lnTo>
                  <a:pt x="277110" y="317527"/>
                </a:lnTo>
                <a:lnTo>
                  <a:pt x="261874" y="317500"/>
                </a:lnTo>
                <a:lnTo>
                  <a:pt x="241800" y="317527"/>
                </a:lnTo>
                <a:lnTo>
                  <a:pt x="221964" y="317626"/>
                </a:lnTo>
                <a:lnTo>
                  <a:pt x="202366" y="317821"/>
                </a:lnTo>
                <a:lnTo>
                  <a:pt x="183006" y="318135"/>
                </a:lnTo>
                <a:lnTo>
                  <a:pt x="181990" y="306959"/>
                </a:lnTo>
                <a:lnTo>
                  <a:pt x="212471" y="293750"/>
                </a:lnTo>
                <a:lnTo>
                  <a:pt x="212471" y="291084"/>
                </a:lnTo>
                <a:lnTo>
                  <a:pt x="212471" y="288163"/>
                </a:lnTo>
                <a:lnTo>
                  <a:pt x="211836" y="284225"/>
                </a:lnTo>
                <a:lnTo>
                  <a:pt x="210312" y="279400"/>
                </a:lnTo>
                <a:lnTo>
                  <a:pt x="208787" y="274574"/>
                </a:lnTo>
                <a:lnTo>
                  <a:pt x="206628" y="268224"/>
                </a:lnTo>
                <a:lnTo>
                  <a:pt x="203835" y="260350"/>
                </a:lnTo>
                <a:lnTo>
                  <a:pt x="189102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72516" y="295782"/>
                </a:lnTo>
                <a:lnTo>
                  <a:pt x="73913" y="297179"/>
                </a:lnTo>
                <a:lnTo>
                  <a:pt x="75184" y="298450"/>
                </a:lnTo>
                <a:lnTo>
                  <a:pt x="77342" y="299465"/>
                </a:lnTo>
                <a:lnTo>
                  <a:pt x="80137" y="300227"/>
                </a:lnTo>
                <a:lnTo>
                  <a:pt x="101600" y="306450"/>
                </a:lnTo>
                <a:lnTo>
                  <a:pt x="102235" y="318135"/>
                </a:lnTo>
                <a:lnTo>
                  <a:pt x="86802" y="317821"/>
                </a:lnTo>
                <a:lnTo>
                  <a:pt x="72882" y="317626"/>
                </a:lnTo>
                <a:lnTo>
                  <a:pt x="60461" y="317527"/>
                </a:lnTo>
                <a:lnTo>
                  <a:pt x="49529" y="317500"/>
                </a:lnTo>
                <a:lnTo>
                  <a:pt x="38576" y="317527"/>
                </a:lnTo>
                <a:lnTo>
                  <a:pt x="26860" y="317626"/>
                </a:lnTo>
                <a:lnTo>
                  <a:pt x="14382" y="317821"/>
                </a:lnTo>
                <a:lnTo>
                  <a:pt x="1142" y="318135"/>
                </a:lnTo>
                <a:lnTo>
                  <a:pt x="0" y="306959"/>
                </a:lnTo>
                <a:lnTo>
                  <a:pt x="23875" y="299847"/>
                </a:lnTo>
                <a:lnTo>
                  <a:pt x="29590" y="298195"/>
                </a:lnTo>
                <a:lnTo>
                  <a:pt x="33654" y="295401"/>
                </a:lnTo>
                <a:lnTo>
                  <a:pt x="156463" y="3555"/>
                </a:lnTo>
                <a:lnTo>
                  <a:pt x="18059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62346" y="2533142"/>
            <a:ext cx="708025" cy="569595"/>
          </a:xfrm>
          <a:custGeom>
            <a:avLst/>
            <a:gdLst/>
            <a:ahLst/>
            <a:cxnLst/>
            <a:rect l="l" t="t" r="r" b="b"/>
            <a:pathLst>
              <a:path w="708025" h="569594">
                <a:moveTo>
                  <a:pt x="0" y="284734"/>
                </a:moveTo>
                <a:lnTo>
                  <a:pt x="3838" y="242664"/>
                </a:lnTo>
                <a:lnTo>
                  <a:pt x="14988" y="202509"/>
                </a:lnTo>
                <a:lnTo>
                  <a:pt x="32903" y="164709"/>
                </a:lnTo>
                <a:lnTo>
                  <a:pt x="57036" y="129705"/>
                </a:lnTo>
                <a:lnTo>
                  <a:pt x="86838" y="97939"/>
                </a:lnTo>
                <a:lnTo>
                  <a:pt x="121764" y="69849"/>
                </a:lnTo>
                <a:lnTo>
                  <a:pt x="161265" y="45879"/>
                </a:lnTo>
                <a:lnTo>
                  <a:pt x="204793" y="26468"/>
                </a:lnTo>
                <a:lnTo>
                  <a:pt x="251803" y="12057"/>
                </a:lnTo>
                <a:lnTo>
                  <a:pt x="301746" y="3087"/>
                </a:lnTo>
                <a:lnTo>
                  <a:pt x="354075" y="0"/>
                </a:lnTo>
                <a:lnTo>
                  <a:pt x="406373" y="3087"/>
                </a:lnTo>
                <a:lnTo>
                  <a:pt x="456291" y="12057"/>
                </a:lnTo>
                <a:lnTo>
                  <a:pt x="503280" y="26468"/>
                </a:lnTo>
                <a:lnTo>
                  <a:pt x="546792" y="45879"/>
                </a:lnTo>
                <a:lnTo>
                  <a:pt x="586281" y="69849"/>
                </a:lnTo>
                <a:lnTo>
                  <a:pt x="621197" y="97939"/>
                </a:lnTo>
                <a:lnTo>
                  <a:pt x="650994" y="129705"/>
                </a:lnTo>
                <a:lnTo>
                  <a:pt x="675123" y="164709"/>
                </a:lnTo>
                <a:lnTo>
                  <a:pt x="693036" y="202509"/>
                </a:lnTo>
                <a:lnTo>
                  <a:pt x="704186" y="242664"/>
                </a:lnTo>
                <a:lnTo>
                  <a:pt x="708025" y="284734"/>
                </a:lnTo>
                <a:lnTo>
                  <a:pt x="704186" y="326835"/>
                </a:lnTo>
                <a:lnTo>
                  <a:pt x="693036" y="367016"/>
                </a:lnTo>
                <a:lnTo>
                  <a:pt x="675123" y="404836"/>
                </a:lnTo>
                <a:lnTo>
                  <a:pt x="650994" y="439856"/>
                </a:lnTo>
                <a:lnTo>
                  <a:pt x="621197" y="471635"/>
                </a:lnTo>
                <a:lnTo>
                  <a:pt x="586281" y="499733"/>
                </a:lnTo>
                <a:lnTo>
                  <a:pt x="546792" y="523709"/>
                </a:lnTo>
                <a:lnTo>
                  <a:pt x="503280" y="543123"/>
                </a:lnTo>
                <a:lnTo>
                  <a:pt x="456291" y="557536"/>
                </a:lnTo>
                <a:lnTo>
                  <a:pt x="406373" y="566507"/>
                </a:lnTo>
                <a:lnTo>
                  <a:pt x="354075" y="569595"/>
                </a:lnTo>
                <a:lnTo>
                  <a:pt x="301746" y="566507"/>
                </a:lnTo>
                <a:lnTo>
                  <a:pt x="251803" y="557536"/>
                </a:lnTo>
                <a:lnTo>
                  <a:pt x="204793" y="543123"/>
                </a:lnTo>
                <a:lnTo>
                  <a:pt x="161265" y="523709"/>
                </a:lnTo>
                <a:lnTo>
                  <a:pt x="121764" y="499733"/>
                </a:lnTo>
                <a:lnTo>
                  <a:pt x="86838" y="471635"/>
                </a:lnTo>
                <a:lnTo>
                  <a:pt x="57036" y="439856"/>
                </a:lnTo>
                <a:lnTo>
                  <a:pt x="32903" y="404836"/>
                </a:lnTo>
                <a:lnTo>
                  <a:pt x="14988" y="367016"/>
                </a:lnTo>
                <a:lnTo>
                  <a:pt x="3838" y="326835"/>
                </a:lnTo>
                <a:lnTo>
                  <a:pt x="0" y="28473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66715" y="2385060"/>
            <a:ext cx="905256" cy="10149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68467" y="2385060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79644" y="2654173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5">
                <a:moveTo>
                  <a:pt x="178180" y="0"/>
                </a:moveTo>
                <a:lnTo>
                  <a:pt x="106156" y="11160"/>
                </a:lnTo>
                <a:lnTo>
                  <a:pt x="49275" y="44703"/>
                </a:lnTo>
                <a:lnTo>
                  <a:pt x="12303" y="97281"/>
                </a:lnTo>
                <a:lnTo>
                  <a:pt x="0" y="165862"/>
                </a:lnTo>
                <a:lnTo>
                  <a:pt x="2809" y="200032"/>
                </a:lnTo>
                <a:lnTo>
                  <a:pt x="25288" y="257944"/>
                </a:lnTo>
                <a:lnTo>
                  <a:pt x="69197" y="300948"/>
                </a:lnTo>
                <a:lnTo>
                  <a:pt x="128200" y="322994"/>
                </a:lnTo>
                <a:lnTo>
                  <a:pt x="162940" y="325754"/>
                </a:lnTo>
                <a:lnTo>
                  <a:pt x="190325" y="323851"/>
                </a:lnTo>
                <a:lnTo>
                  <a:pt x="216280" y="318150"/>
                </a:lnTo>
                <a:lnTo>
                  <a:pt x="240807" y="308663"/>
                </a:lnTo>
                <a:lnTo>
                  <a:pt x="263905" y="295401"/>
                </a:lnTo>
                <a:lnTo>
                  <a:pt x="194690" y="295401"/>
                </a:lnTo>
                <a:lnTo>
                  <a:pt x="167949" y="293022"/>
                </a:lnTo>
                <a:lnTo>
                  <a:pt x="123753" y="274024"/>
                </a:lnTo>
                <a:lnTo>
                  <a:pt x="92390" y="236781"/>
                </a:lnTo>
                <a:lnTo>
                  <a:pt x="76527" y="185866"/>
                </a:lnTo>
                <a:lnTo>
                  <a:pt x="74548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455" y="42632"/>
                </a:lnTo>
                <a:lnTo>
                  <a:pt x="154642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1" y="11429"/>
                </a:lnTo>
                <a:lnTo>
                  <a:pt x="258444" y="9143"/>
                </a:lnTo>
                <a:lnTo>
                  <a:pt x="238063" y="5143"/>
                </a:lnTo>
                <a:lnTo>
                  <a:pt x="217884" y="2286"/>
                </a:lnTo>
                <a:lnTo>
                  <a:pt x="197919" y="571"/>
                </a:lnTo>
                <a:lnTo>
                  <a:pt x="178180" y="0"/>
                </a:lnTo>
                <a:close/>
              </a:path>
              <a:path w="264160" h="325755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0" y="295401"/>
                </a:lnTo>
                <a:lnTo>
                  <a:pt x="263905" y="295401"/>
                </a:lnTo>
                <a:lnTo>
                  <a:pt x="260984" y="282575"/>
                </a:lnTo>
                <a:close/>
              </a:path>
              <a:path w="264160" h="325755">
                <a:moveTo>
                  <a:pt x="257911" y="21843"/>
                </a:moveTo>
                <a:lnTo>
                  <a:pt x="177926" y="21843"/>
                </a:lnTo>
                <a:lnTo>
                  <a:pt x="188023" y="22199"/>
                </a:lnTo>
                <a:lnTo>
                  <a:pt x="197738" y="23256"/>
                </a:lnTo>
                <a:lnTo>
                  <a:pt x="207073" y="25005"/>
                </a:lnTo>
                <a:lnTo>
                  <a:pt x="216026" y="27431"/>
                </a:lnTo>
                <a:lnTo>
                  <a:pt x="233044" y="91566"/>
                </a:lnTo>
                <a:lnTo>
                  <a:pt x="245363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79644" y="2654173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5">
                <a:moveTo>
                  <a:pt x="178180" y="0"/>
                </a:moveTo>
                <a:lnTo>
                  <a:pt x="217884" y="2286"/>
                </a:lnTo>
                <a:lnTo>
                  <a:pt x="258444" y="9143"/>
                </a:lnTo>
                <a:lnTo>
                  <a:pt x="259841" y="11429"/>
                </a:lnTo>
                <a:lnTo>
                  <a:pt x="245363" y="89535"/>
                </a:lnTo>
                <a:lnTo>
                  <a:pt x="233044" y="91566"/>
                </a:lnTo>
                <a:lnTo>
                  <a:pt x="216026" y="27431"/>
                </a:lnTo>
                <a:lnTo>
                  <a:pt x="207073" y="25005"/>
                </a:lnTo>
                <a:lnTo>
                  <a:pt x="197738" y="23256"/>
                </a:lnTo>
                <a:lnTo>
                  <a:pt x="188023" y="22199"/>
                </a:lnTo>
                <a:lnTo>
                  <a:pt x="177926" y="21843"/>
                </a:lnTo>
                <a:lnTo>
                  <a:pt x="154642" y="24153"/>
                </a:lnTo>
                <a:lnTo>
                  <a:pt x="116455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8" y="155575"/>
                </a:lnTo>
                <a:lnTo>
                  <a:pt x="76527" y="185866"/>
                </a:lnTo>
                <a:lnTo>
                  <a:pt x="92390" y="236781"/>
                </a:lnTo>
                <a:lnTo>
                  <a:pt x="123753" y="274024"/>
                </a:lnTo>
                <a:lnTo>
                  <a:pt x="167949" y="293022"/>
                </a:lnTo>
                <a:lnTo>
                  <a:pt x="194690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5" y="295401"/>
                </a:lnTo>
                <a:lnTo>
                  <a:pt x="240807" y="308663"/>
                </a:lnTo>
                <a:lnTo>
                  <a:pt x="216280" y="318150"/>
                </a:lnTo>
                <a:lnTo>
                  <a:pt x="190325" y="323851"/>
                </a:lnTo>
                <a:lnTo>
                  <a:pt x="162940" y="325754"/>
                </a:lnTo>
                <a:lnTo>
                  <a:pt x="128200" y="322994"/>
                </a:lnTo>
                <a:lnTo>
                  <a:pt x="69197" y="300948"/>
                </a:lnTo>
                <a:lnTo>
                  <a:pt x="25288" y="257944"/>
                </a:lnTo>
                <a:lnTo>
                  <a:pt x="2809" y="200032"/>
                </a:lnTo>
                <a:lnTo>
                  <a:pt x="0" y="165862"/>
                </a:lnTo>
                <a:lnTo>
                  <a:pt x="3073" y="129571"/>
                </a:lnTo>
                <a:lnTo>
                  <a:pt x="27699" y="68992"/>
                </a:lnTo>
                <a:lnTo>
                  <a:pt x="75828" y="25128"/>
                </a:lnTo>
                <a:lnTo>
                  <a:pt x="140269" y="2788"/>
                </a:lnTo>
                <a:lnTo>
                  <a:pt x="1781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52979" y="2504694"/>
            <a:ext cx="708025" cy="570230"/>
          </a:xfrm>
          <a:custGeom>
            <a:avLst/>
            <a:gdLst/>
            <a:ahLst/>
            <a:cxnLst/>
            <a:rect l="l" t="t" r="r" b="b"/>
            <a:pathLst>
              <a:path w="708025" h="570230">
                <a:moveTo>
                  <a:pt x="0" y="284860"/>
                </a:moveTo>
                <a:lnTo>
                  <a:pt x="3835" y="242759"/>
                </a:lnTo>
                <a:lnTo>
                  <a:pt x="14977" y="202578"/>
                </a:lnTo>
                <a:lnTo>
                  <a:pt x="32880" y="164758"/>
                </a:lnTo>
                <a:lnTo>
                  <a:pt x="56998" y="129738"/>
                </a:lnTo>
                <a:lnTo>
                  <a:pt x="86784" y="97959"/>
                </a:lnTo>
                <a:lnTo>
                  <a:pt x="121692" y="69861"/>
                </a:lnTo>
                <a:lnTo>
                  <a:pt x="161176" y="45885"/>
                </a:lnTo>
                <a:lnTo>
                  <a:pt x="204690" y="26471"/>
                </a:lnTo>
                <a:lnTo>
                  <a:pt x="251687" y="12058"/>
                </a:lnTo>
                <a:lnTo>
                  <a:pt x="301622" y="3087"/>
                </a:lnTo>
                <a:lnTo>
                  <a:pt x="353948" y="0"/>
                </a:lnTo>
                <a:lnTo>
                  <a:pt x="406246" y="3087"/>
                </a:lnTo>
                <a:lnTo>
                  <a:pt x="456164" y="12058"/>
                </a:lnTo>
                <a:lnTo>
                  <a:pt x="503153" y="26471"/>
                </a:lnTo>
                <a:lnTo>
                  <a:pt x="546665" y="45885"/>
                </a:lnTo>
                <a:lnTo>
                  <a:pt x="586154" y="69861"/>
                </a:lnTo>
                <a:lnTo>
                  <a:pt x="621070" y="97959"/>
                </a:lnTo>
                <a:lnTo>
                  <a:pt x="650867" y="129738"/>
                </a:lnTo>
                <a:lnTo>
                  <a:pt x="674996" y="164758"/>
                </a:lnTo>
                <a:lnTo>
                  <a:pt x="692909" y="202578"/>
                </a:lnTo>
                <a:lnTo>
                  <a:pt x="704059" y="242759"/>
                </a:lnTo>
                <a:lnTo>
                  <a:pt x="707897" y="284860"/>
                </a:lnTo>
                <a:lnTo>
                  <a:pt x="704059" y="326962"/>
                </a:lnTo>
                <a:lnTo>
                  <a:pt x="692909" y="367143"/>
                </a:lnTo>
                <a:lnTo>
                  <a:pt x="674996" y="404963"/>
                </a:lnTo>
                <a:lnTo>
                  <a:pt x="650867" y="439983"/>
                </a:lnTo>
                <a:lnTo>
                  <a:pt x="621070" y="471762"/>
                </a:lnTo>
                <a:lnTo>
                  <a:pt x="586154" y="499860"/>
                </a:lnTo>
                <a:lnTo>
                  <a:pt x="546665" y="523836"/>
                </a:lnTo>
                <a:lnTo>
                  <a:pt x="503153" y="543250"/>
                </a:lnTo>
                <a:lnTo>
                  <a:pt x="456164" y="557663"/>
                </a:lnTo>
                <a:lnTo>
                  <a:pt x="406246" y="566634"/>
                </a:lnTo>
                <a:lnTo>
                  <a:pt x="353948" y="569721"/>
                </a:lnTo>
                <a:lnTo>
                  <a:pt x="301622" y="566634"/>
                </a:lnTo>
                <a:lnTo>
                  <a:pt x="251687" y="557663"/>
                </a:lnTo>
                <a:lnTo>
                  <a:pt x="204690" y="543250"/>
                </a:lnTo>
                <a:lnTo>
                  <a:pt x="161176" y="523836"/>
                </a:lnTo>
                <a:lnTo>
                  <a:pt x="121692" y="499860"/>
                </a:lnTo>
                <a:lnTo>
                  <a:pt x="86784" y="471762"/>
                </a:lnTo>
                <a:lnTo>
                  <a:pt x="56998" y="439983"/>
                </a:lnTo>
                <a:lnTo>
                  <a:pt x="32880" y="404963"/>
                </a:lnTo>
                <a:lnTo>
                  <a:pt x="14977" y="367143"/>
                </a:lnTo>
                <a:lnTo>
                  <a:pt x="3835" y="326962"/>
                </a:lnTo>
                <a:lnTo>
                  <a:pt x="0" y="284860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56332" y="2356104"/>
            <a:ext cx="905256" cy="10149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58083" y="2356104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67482" y="2629535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4">
                <a:moveTo>
                  <a:pt x="152643" y="313943"/>
                </a:moveTo>
                <a:lnTo>
                  <a:pt x="64262" y="313943"/>
                </a:lnTo>
                <a:lnTo>
                  <a:pt x="74406" y="313989"/>
                </a:lnTo>
                <a:lnTo>
                  <a:pt x="92122" y="314319"/>
                </a:lnTo>
                <a:lnTo>
                  <a:pt x="99694" y="314578"/>
                </a:lnTo>
                <a:lnTo>
                  <a:pt x="106672" y="314892"/>
                </a:lnTo>
                <a:lnTo>
                  <a:pt x="113506" y="315087"/>
                </a:lnTo>
                <a:lnTo>
                  <a:pt x="120197" y="315186"/>
                </a:lnTo>
                <a:lnTo>
                  <a:pt x="126745" y="315213"/>
                </a:lnTo>
                <a:lnTo>
                  <a:pt x="152643" y="313943"/>
                </a:lnTo>
                <a:close/>
              </a:path>
              <a:path w="264794" h="315594">
                <a:moveTo>
                  <a:pt x="0" y="1397"/>
                </a:moveTo>
                <a:lnTo>
                  <a:pt x="635" y="12826"/>
                </a:lnTo>
                <a:lnTo>
                  <a:pt x="34036" y="22478"/>
                </a:lnTo>
                <a:lnTo>
                  <a:pt x="35813" y="25018"/>
                </a:lnTo>
                <a:lnTo>
                  <a:pt x="35950" y="29217"/>
                </a:lnTo>
                <a:lnTo>
                  <a:pt x="36089" y="35051"/>
                </a:lnTo>
                <a:lnTo>
                  <a:pt x="36209" y="267382"/>
                </a:lnTo>
                <a:lnTo>
                  <a:pt x="36159" y="277356"/>
                </a:lnTo>
                <a:lnTo>
                  <a:pt x="35941" y="288289"/>
                </a:lnTo>
                <a:lnTo>
                  <a:pt x="35560" y="291845"/>
                </a:lnTo>
                <a:lnTo>
                  <a:pt x="33655" y="294131"/>
                </a:lnTo>
                <a:lnTo>
                  <a:pt x="0" y="303402"/>
                </a:lnTo>
                <a:lnTo>
                  <a:pt x="1143" y="314578"/>
                </a:lnTo>
                <a:lnTo>
                  <a:pt x="64262" y="313943"/>
                </a:lnTo>
                <a:lnTo>
                  <a:pt x="152643" y="313943"/>
                </a:lnTo>
                <a:lnTo>
                  <a:pt x="157823" y="313690"/>
                </a:lnTo>
                <a:lnTo>
                  <a:pt x="185150" y="309118"/>
                </a:lnTo>
                <a:lnTo>
                  <a:pt x="208738" y="301498"/>
                </a:lnTo>
                <a:lnTo>
                  <a:pt x="220797" y="295020"/>
                </a:lnTo>
                <a:lnTo>
                  <a:pt x="129286" y="295020"/>
                </a:lnTo>
                <a:lnTo>
                  <a:pt x="122426" y="294882"/>
                </a:lnTo>
                <a:lnTo>
                  <a:pt x="115744" y="294481"/>
                </a:lnTo>
                <a:lnTo>
                  <a:pt x="109229" y="293842"/>
                </a:lnTo>
                <a:lnTo>
                  <a:pt x="102869" y="292988"/>
                </a:lnTo>
                <a:lnTo>
                  <a:pt x="102869" y="159512"/>
                </a:lnTo>
                <a:lnTo>
                  <a:pt x="123443" y="159257"/>
                </a:lnTo>
                <a:lnTo>
                  <a:pt x="230210" y="159257"/>
                </a:lnTo>
                <a:lnTo>
                  <a:pt x="220329" y="153685"/>
                </a:lnTo>
                <a:lnTo>
                  <a:pt x="205059" y="148199"/>
                </a:lnTo>
                <a:lnTo>
                  <a:pt x="187706" y="144652"/>
                </a:lnTo>
                <a:lnTo>
                  <a:pt x="199179" y="139573"/>
                </a:lnTo>
                <a:lnTo>
                  <a:pt x="117729" y="139573"/>
                </a:lnTo>
                <a:lnTo>
                  <a:pt x="102869" y="139318"/>
                </a:lnTo>
                <a:lnTo>
                  <a:pt x="102869" y="23240"/>
                </a:lnTo>
                <a:lnTo>
                  <a:pt x="111760" y="22225"/>
                </a:lnTo>
                <a:lnTo>
                  <a:pt x="115443" y="22098"/>
                </a:lnTo>
                <a:lnTo>
                  <a:pt x="119253" y="21843"/>
                </a:lnTo>
                <a:lnTo>
                  <a:pt x="122555" y="21716"/>
                </a:lnTo>
                <a:lnTo>
                  <a:pt x="226659" y="21716"/>
                </a:lnTo>
                <a:lnTo>
                  <a:pt x="222376" y="18287"/>
                </a:lnTo>
                <a:lnTo>
                  <a:pt x="206331" y="10286"/>
                </a:lnTo>
                <a:lnTo>
                  <a:pt x="186785" y="4571"/>
                </a:lnTo>
                <a:lnTo>
                  <a:pt x="171436" y="2286"/>
                </a:lnTo>
                <a:lnTo>
                  <a:pt x="64262" y="2286"/>
                </a:lnTo>
                <a:lnTo>
                  <a:pt x="31702" y="2079"/>
                </a:lnTo>
                <a:lnTo>
                  <a:pt x="0" y="1397"/>
                </a:lnTo>
                <a:close/>
              </a:path>
              <a:path w="264794" h="315594">
                <a:moveTo>
                  <a:pt x="230210" y="159257"/>
                </a:moveTo>
                <a:lnTo>
                  <a:pt x="123443" y="159257"/>
                </a:lnTo>
                <a:lnTo>
                  <a:pt x="140186" y="160281"/>
                </a:lnTo>
                <a:lnTo>
                  <a:pt x="154416" y="163353"/>
                </a:lnTo>
                <a:lnTo>
                  <a:pt x="187499" y="196389"/>
                </a:lnTo>
                <a:lnTo>
                  <a:pt x="191516" y="225805"/>
                </a:lnTo>
                <a:lnTo>
                  <a:pt x="190517" y="241665"/>
                </a:lnTo>
                <a:lnTo>
                  <a:pt x="175641" y="277240"/>
                </a:lnTo>
                <a:lnTo>
                  <a:pt x="129286" y="295020"/>
                </a:lnTo>
                <a:lnTo>
                  <a:pt x="220797" y="295020"/>
                </a:lnTo>
                <a:lnTo>
                  <a:pt x="255524" y="261334"/>
                </a:lnTo>
                <a:lnTo>
                  <a:pt x="264541" y="221741"/>
                </a:lnTo>
                <a:lnTo>
                  <a:pt x="263280" y="206956"/>
                </a:lnTo>
                <a:lnTo>
                  <a:pt x="259508" y="193468"/>
                </a:lnTo>
                <a:lnTo>
                  <a:pt x="253236" y="181290"/>
                </a:lnTo>
                <a:lnTo>
                  <a:pt x="244475" y="170434"/>
                </a:lnTo>
                <a:lnTo>
                  <a:pt x="233479" y="161101"/>
                </a:lnTo>
                <a:lnTo>
                  <a:pt x="230210" y="159257"/>
                </a:lnTo>
                <a:close/>
              </a:path>
              <a:path w="264794" h="315594">
                <a:moveTo>
                  <a:pt x="226659" y="21716"/>
                </a:moveTo>
                <a:lnTo>
                  <a:pt x="125475" y="21716"/>
                </a:lnTo>
                <a:lnTo>
                  <a:pt x="138045" y="22550"/>
                </a:lnTo>
                <a:lnTo>
                  <a:pt x="149066" y="25050"/>
                </a:lnTo>
                <a:lnTo>
                  <a:pt x="177053" y="52863"/>
                </a:lnTo>
                <a:lnTo>
                  <a:pt x="180594" y="79248"/>
                </a:lnTo>
                <a:lnTo>
                  <a:pt x="179736" y="94513"/>
                </a:lnTo>
                <a:lnTo>
                  <a:pt x="159091" y="131857"/>
                </a:lnTo>
                <a:lnTo>
                  <a:pt x="124587" y="139573"/>
                </a:lnTo>
                <a:lnTo>
                  <a:pt x="199179" y="139573"/>
                </a:lnTo>
                <a:lnTo>
                  <a:pt x="215449" y="132369"/>
                </a:lnTo>
                <a:lnTo>
                  <a:pt x="235251" y="115919"/>
                </a:lnTo>
                <a:lnTo>
                  <a:pt x="247124" y="95325"/>
                </a:lnTo>
                <a:lnTo>
                  <a:pt x="251079" y="70612"/>
                </a:lnTo>
                <a:lnTo>
                  <a:pt x="249291" y="54542"/>
                </a:lnTo>
                <a:lnTo>
                  <a:pt x="243919" y="40449"/>
                </a:lnTo>
                <a:lnTo>
                  <a:pt x="234951" y="28356"/>
                </a:lnTo>
                <a:lnTo>
                  <a:pt x="226659" y="21716"/>
                </a:lnTo>
                <a:close/>
              </a:path>
              <a:path w="264794" h="315594">
                <a:moveTo>
                  <a:pt x="137287" y="0"/>
                </a:moveTo>
                <a:lnTo>
                  <a:pt x="131448" y="67"/>
                </a:lnTo>
                <a:lnTo>
                  <a:pt x="123634" y="254"/>
                </a:lnTo>
                <a:lnTo>
                  <a:pt x="64262" y="2286"/>
                </a:lnTo>
                <a:lnTo>
                  <a:pt x="171436" y="2286"/>
                </a:lnTo>
                <a:lnTo>
                  <a:pt x="163762" y="1142"/>
                </a:lnTo>
                <a:lnTo>
                  <a:pt x="137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64255" y="2645155"/>
            <a:ext cx="100837" cy="2854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67482" y="2629535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4">
                <a:moveTo>
                  <a:pt x="137287" y="0"/>
                </a:moveTo>
                <a:lnTo>
                  <a:pt x="186785" y="4571"/>
                </a:lnTo>
                <a:lnTo>
                  <a:pt x="222376" y="18287"/>
                </a:lnTo>
                <a:lnTo>
                  <a:pt x="249291" y="54542"/>
                </a:lnTo>
                <a:lnTo>
                  <a:pt x="251079" y="70612"/>
                </a:lnTo>
                <a:lnTo>
                  <a:pt x="247124" y="95325"/>
                </a:lnTo>
                <a:lnTo>
                  <a:pt x="235251" y="115919"/>
                </a:lnTo>
                <a:lnTo>
                  <a:pt x="215449" y="132369"/>
                </a:lnTo>
                <a:lnTo>
                  <a:pt x="187706" y="144652"/>
                </a:lnTo>
                <a:lnTo>
                  <a:pt x="205059" y="148199"/>
                </a:lnTo>
                <a:lnTo>
                  <a:pt x="244475" y="170434"/>
                </a:lnTo>
                <a:lnTo>
                  <a:pt x="263280" y="206956"/>
                </a:lnTo>
                <a:lnTo>
                  <a:pt x="264541" y="221741"/>
                </a:lnTo>
                <a:lnTo>
                  <a:pt x="262282" y="242788"/>
                </a:lnTo>
                <a:lnTo>
                  <a:pt x="244288" y="277356"/>
                </a:lnTo>
                <a:lnTo>
                  <a:pt x="208738" y="301498"/>
                </a:lnTo>
                <a:lnTo>
                  <a:pt x="157823" y="313690"/>
                </a:lnTo>
                <a:lnTo>
                  <a:pt x="126745" y="315213"/>
                </a:lnTo>
                <a:lnTo>
                  <a:pt x="120197" y="315186"/>
                </a:lnTo>
                <a:lnTo>
                  <a:pt x="113506" y="315087"/>
                </a:lnTo>
                <a:lnTo>
                  <a:pt x="106672" y="314892"/>
                </a:lnTo>
                <a:lnTo>
                  <a:pt x="99694" y="314578"/>
                </a:lnTo>
                <a:lnTo>
                  <a:pt x="92122" y="314319"/>
                </a:lnTo>
                <a:lnTo>
                  <a:pt x="83693" y="314118"/>
                </a:lnTo>
                <a:lnTo>
                  <a:pt x="74406" y="313989"/>
                </a:lnTo>
                <a:lnTo>
                  <a:pt x="64262" y="313943"/>
                </a:lnTo>
                <a:lnTo>
                  <a:pt x="48095" y="313989"/>
                </a:lnTo>
                <a:lnTo>
                  <a:pt x="32178" y="314118"/>
                </a:lnTo>
                <a:lnTo>
                  <a:pt x="16523" y="314319"/>
                </a:lnTo>
                <a:lnTo>
                  <a:pt x="1143" y="314578"/>
                </a:lnTo>
                <a:lnTo>
                  <a:pt x="0" y="303402"/>
                </a:lnTo>
                <a:lnTo>
                  <a:pt x="29844" y="295148"/>
                </a:lnTo>
                <a:lnTo>
                  <a:pt x="33655" y="294131"/>
                </a:lnTo>
                <a:lnTo>
                  <a:pt x="35560" y="291845"/>
                </a:lnTo>
                <a:lnTo>
                  <a:pt x="35941" y="288289"/>
                </a:lnTo>
                <a:lnTo>
                  <a:pt x="36068" y="282320"/>
                </a:lnTo>
                <a:lnTo>
                  <a:pt x="36194" y="275589"/>
                </a:lnTo>
                <a:lnTo>
                  <a:pt x="36194" y="268224"/>
                </a:lnTo>
                <a:lnTo>
                  <a:pt x="36322" y="260857"/>
                </a:lnTo>
                <a:lnTo>
                  <a:pt x="36322" y="51688"/>
                </a:lnTo>
                <a:lnTo>
                  <a:pt x="36194" y="45592"/>
                </a:lnTo>
                <a:lnTo>
                  <a:pt x="36194" y="39497"/>
                </a:lnTo>
                <a:lnTo>
                  <a:pt x="36068" y="33909"/>
                </a:lnTo>
                <a:lnTo>
                  <a:pt x="635" y="12826"/>
                </a:lnTo>
                <a:lnTo>
                  <a:pt x="0" y="1397"/>
                </a:lnTo>
                <a:lnTo>
                  <a:pt x="15738" y="1803"/>
                </a:lnTo>
                <a:lnTo>
                  <a:pt x="31702" y="2079"/>
                </a:lnTo>
                <a:lnTo>
                  <a:pt x="47880" y="2236"/>
                </a:lnTo>
                <a:lnTo>
                  <a:pt x="64262" y="2286"/>
                </a:lnTo>
                <a:lnTo>
                  <a:pt x="71119" y="2049"/>
                </a:lnTo>
                <a:lnTo>
                  <a:pt x="79692" y="1730"/>
                </a:lnTo>
                <a:lnTo>
                  <a:pt x="89979" y="1339"/>
                </a:lnTo>
                <a:lnTo>
                  <a:pt x="101981" y="888"/>
                </a:lnTo>
                <a:lnTo>
                  <a:pt x="113819" y="535"/>
                </a:lnTo>
                <a:lnTo>
                  <a:pt x="123634" y="254"/>
                </a:lnTo>
                <a:lnTo>
                  <a:pt x="131448" y="67"/>
                </a:lnTo>
                <a:lnTo>
                  <a:pt x="13728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71623" y="3685413"/>
            <a:ext cx="708025" cy="570230"/>
          </a:xfrm>
          <a:custGeom>
            <a:avLst/>
            <a:gdLst/>
            <a:ahLst/>
            <a:cxnLst/>
            <a:rect l="l" t="t" r="r" b="b"/>
            <a:pathLst>
              <a:path w="708025" h="570229">
                <a:moveTo>
                  <a:pt x="0" y="284861"/>
                </a:moveTo>
                <a:lnTo>
                  <a:pt x="3838" y="242788"/>
                </a:lnTo>
                <a:lnTo>
                  <a:pt x="14988" y="202625"/>
                </a:lnTo>
                <a:lnTo>
                  <a:pt x="32901" y="164813"/>
                </a:lnTo>
                <a:lnTo>
                  <a:pt x="57030" y="129794"/>
                </a:lnTo>
                <a:lnTo>
                  <a:pt x="86827" y="98011"/>
                </a:lnTo>
                <a:lnTo>
                  <a:pt x="121743" y="69904"/>
                </a:lnTo>
                <a:lnTo>
                  <a:pt x="161232" y="45917"/>
                </a:lnTo>
                <a:lnTo>
                  <a:pt x="204744" y="26491"/>
                </a:lnTo>
                <a:lnTo>
                  <a:pt x="251733" y="12068"/>
                </a:lnTo>
                <a:lnTo>
                  <a:pt x="301651" y="3090"/>
                </a:lnTo>
                <a:lnTo>
                  <a:pt x="353949" y="0"/>
                </a:lnTo>
                <a:lnTo>
                  <a:pt x="406278" y="3090"/>
                </a:lnTo>
                <a:lnTo>
                  <a:pt x="456221" y="12068"/>
                </a:lnTo>
                <a:lnTo>
                  <a:pt x="503231" y="26491"/>
                </a:lnTo>
                <a:lnTo>
                  <a:pt x="546759" y="45917"/>
                </a:lnTo>
                <a:lnTo>
                  <a:pt x="586260" y="69904"/>
                </a:lnTo>
                <a:lnTo>
                  <a:pt x="621186" y="98011"/>
                </a:lnTo>
                <a:lnTo>
                  <a:pt x="650988" y="129794"/>
                </a:lnTo>
                <a:lnTo>
                  <a:pt x="675121" y="164813"/>
                </a:lnTo>
                <a:lnTo>
                  <a:pt x="693036" y="202625"/>
                </a:lnTo>
                <a:lnTo>
                  <a:pt x="704186" y="242788"/>
                </a:lnTo>
                <a:lnTo>
                  <a:pt x="708025" y="284861"/>
                </a:lnTo>
                <a:lnTo>
                  <a:pt x="704186" y="326962"/>
                </a:lnTo>
                <a:lnTo>
                  <a:pt x="693036" y="367143"/>
                </a:lnTo>
                <a:lnTo>
                  <a:pt x="675121" y="404963"/>
                </a:lnTo>
                <a:lnTo>
                  <a:pt x="650988" y="439983"/>
                </a:lnTo>
                <a:lnTo>
                  <a:pt x="621186" y="471762"/>
                </a:lnTo>
                <a:lnTo>
                  <a:pt x="586260" y="499860"/>
                </a:lnTo>
                <a:lnTo>
                  <a:pt x="546759" y="523836"/>
                </a:lnTo>
                <a:lnTo>
                  <a:pt x="503231" y="543250"/>
                </a:lnTo>
                <a:lnTo>
                  <a:pt x="456221" y="557663"/>
                </a:lnTo>
                <a:lnTo>
                  <a:pt x="406278" y="566634"/>
                </a:lnTo>
                <a:lnTo>
                  <a:pt x="353949" y="569722"/>
                </a:lnTo>
                <a:lnTo>
                  <a:pt x="301651" y="566634"/>
                </a:lnTo>
                <a:lnTo>
                  <a:pt x="251733" y="557663"/>
                </a:lnTo>
                <a:lnTo>
                  <a:pt x="204744" y="543250"/>
                </a:lnTo>
                <a:lnTo>
                  <a:pt x="161232" y="523836"/>
                </a:lnTo>
                <a:lnTo>
                  <a:pt x="121743" y="499860"/>
                </a:lnTo>
                <a:lnTo>
                  <a:pt x="86827" y="471762"/>
                </a:lnTo>
                <a:lnTo>
                  <a:pt x="57030" y="439983"/>
                </a:lnTo>
                <a:lnTo>
                  <a:pt x="32901" y="404963"/>
                </a:lnTo>
                <a:lnTo>
                  <a:pt x="14988" y="367143"/>
                </a:lnTo>
                <a:lnTo>
                  <a:pt x="3838" y="326962"/>
                </a:lnTo>
                <a:lnTo>
                  <a:pt x="0" y="284861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75104" y="3537203"/>
            <a:ext cx="964692" cy="10149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36292" y="3537203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86254" y="3810380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953" y="313817"/>
                </a:moveTo>
                <a:lnTo>
                  <a:pt x="60451" y="313817"/>
                </a:lnTo>
                <a:lnTo>
                  <a:pt x="71074" y="313862"/>
                </a:lnTo>
                <a:lnTo>
                  <a:pt x="90937" y="314192"/>
                </a:lnTo>
                <a:lnTo>
                  <a:pt x="109563" y="314785"/>
                </a:lnTo>
                <a:lnTo>
                  <a:pt x="119554" y="315023"/>
                </a:lnTo>
                <a:lnTo>
                  <a:pt x="141477" y="315214"/>
                </a:lnTo>
                <a:lnTo>
                  <a:pt x="160953" y="313817"/>
                </a:lnTo>
                <a:close/>
              </a:path>
              <a:path w="319405" h="315595">
                <a:moveTo>
                  <a:pt x="0" y="1270"/>
                </a:moveTo>
                <a:lnTo>
                  <a:pt x="634" y="12700"/>
                </a:lnTo>
                <a:lnTo>
                  <a:pt x="30479" y="21336"/>
                </a:lnTo>
                <a:lnTo>
                  <a:pt x="33908" y="22479"/>
                </a:lnTo>
                <a:lnTo>
                  <a:pt x="35687" y="24892"/>
                </a:lnTo>
                <a:lnTo>
                  <a:pt x="35940" y="28702"/>
                </a:lnTo>
                <a:lnTo>
                  <a:pt x="36104" y="35560"/>
                </a:lnTo>
                <a:lnTo>
                  <a:pt x="36194" y="275590"/>
                </a:lnTo>
                <a:lnTo>
                  <a:pt x="35940" y="288163"/>
                </a:lnTo>
                <a:lnTo>
                  <a:pt x="35687" y="291592"/>
                </a:lnTo>
                <a:lnTo>
                  <a:pt x="33781" y="293878"/>
                </a:lnTo>
                <a:lnTo>
                  <a:pt x="29844" y="295148"/>
                </a:lnTo>
                <a:lnTo>
                  <a:pt x="0" y="303403"/>
                </a:lnTo>
                <a:lnTo>
                  <a:pt x="1015" y="314452"/>
                </a:lnTo>
                <a:lnTo>
                  <a:pt x="60451" y="313817"/>
                </a:lnTo>
                <a:lnTo>
                  <a:pt x="160953" y="313817"/>
                </a:lnTo>
                <a:lnTo>
                  <a:pt x="181314" y="312356"/>
                </a:lnTo>
                <a:lnTo>
                  <a:pt x="216423" y="303784"/>
                </a:lnTo>
                <a:lnTo>
                  <a:pt x="236941" y="294132"/>
                </a:lnTo>
                <a:lnTo>
                  <a:pt x="138048" y="294132"/>
                </a:lnTo>
                <a:lnTo>
                  <a:pt x="131190" y="294005"/>
                </a:lnTo>
                <a:lnTo>
                  <a:pt x="117475" y="293243"/>
                </a:lnTo>
                <a:lnTo>
                  <a:pt x="110489" y="292354"/>
                </a:lnTo>
                <a:lnTo>
                  <a:pt x="103250" y="291084"/>
                </a:lnTo>
                <a:lnTo>
                  <a:pt x="103250" y="23876"/>
                </a:lnTo>
                <a:lnTo>
                  <a:pt x="113869" y="23062"/>
                </a:lnTo>
                <a:lnTo>
                  <a:pt x="124190" y="22510"/>
                </a:lnTo>
                <a:lnTo>
                  <a:pt x="134201" y="22197"/>
                </a:lnTo>
                <a:lnTo>
                  <a:pt x="143890" y="22098"/>
                </a:lnTo>
                <a:lnTo>
                  <a:pt x="256633" y="22098"/>
                </a:lnTo>
                <a:lnTo>
                  <a:pt x="253438" y="19984"/>
                </a:lnTo>
                <a:lnTo>
                  <a:pt x="224710" y="8874"/>
                </a:lnTo>
                <a:lnTo>
                  <a:pt x="190815" y="2216"/>
                </a:lnTo>
                <a:lnTo>
                  <a:pt x="189801" y="2159"/>
                </a:lnTo>
                <a:lnTo>
                  <a:pt x="59816" y="2159"/>
                </a:lnTo>
                <a:lnTo>
                  <a:pt x="30575" y="1952"/>
                </a:lnTo>
                <a:lnTo>
                  <a:pt x="0" y="1270"/>
                </a:lnTo>
                <a:close/>
              </a:path>
              <a:path w="319405" h="315595">
                <a:moveTo>
                  <a:pt x="256633" y="22098"/>
                </a:moveTo>
                <a:lnTo>
                  <a:pt x="143890" y="22098"/>
                </a:lnTo>
                <a:lnTo>
                  <a:pt x="168080" y="24147"/>
                </a:lnTo>
                <a:lnTo>
                  <a:pt x="188817" y="30305"/>
                </a:lnTo>
                <a:lnTo>
                  <a:pt x="219837" y="54991"/>
                </a:lnTo>
                <a:lnTo>
                  <a:pt x="237950" y="96710"/>
                </a:lnTo>
                <a:lnTo>
                  <a:pt x="243966" y="155956"/>
                </a:lnTo>
                <a:lnTo>
                  <a:pt x="242393" y="188676"/>
                </a:lnTo>
                <a:lnTo>
                  <a:pt x="229768" y="240734"/>
                </a:lnTo>
                <a:lnTo>
                  <a:pt x="204648" y="275004"/>
                </a:lnTo>
                <a:lnTo>
                  <a:pt x="167794" y="292010"/>
                </a:lnTo>
                <a:lnTo>
                  <a:pt x="145033" y="294132"/>
                </a:lnTo>
                <a:lnTo>
                  <a:pt x="236941" y="294132"/>
                </a:lnTo>
                <a:lnTo>
                  <a:pt x="272414" y="269494"/>
                </a:lnTo>
                <a:lnTo>
                  <a:pt x="307339" y="214645"/>
                </a:lnTo>
                <a:lnTo>
                  <a:pt x="319023" y="141224"/>
                </a:lnTo>
                <a:lnTo>
                  <a:pt x="316384" y="108336"/>
                </a:lnTo>
                <a:lnTo>
                  <a:pt x="308482" y="79771"/>
                </a:lnTo>
                <a:lnTo>
                  <a:pt x="295342" y="55516"/>
                </a:lnTo>
                <a:lnTo>
                  <a:pt x="276987" y="35560"/>
                </a:lnTo>
                <a:lnTo>
                  <a:pt x="256633" y="22098"/>
                </a:lnTo>
                <a:close/>
              </a:path>
              <a:path w="319405" h="315595">
                <a:moveTo>
                  <a:pt x="151764" y="0"/>
                </a:moveTo>
                <a:lnTo>
                  <a:pt x="140049" y="69"/>
                </a:lnTo>
                <a:lnTo>
                  <a:pt x="128523" y="269"/>
                </a:lnTo>
                <a:lnTo>
                  <a:pt x="117189" y="589"/>
                </a:lnTo>
                <a:lnTo>
                  <a:pt x="94857" y="1516"/>
                </a:lnTo>
                <a:lnTo>
                  <a:pt x="83407" y="1873"/>
                </a:lnTo>
                <a:lnTo>
                  <a:pt x="71719" y="2087"/>
                </a:lnTo>
                <a:lnTo>
                  <a:pt x="59816" y="2159"/>
                </a:lnTo>
                <a:lnTo>
                  <a:pt x="189801" y="2159"/>
                </a:lnTo>
                <a:lnTo>
                  <a:pt x="151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89504" y="3832478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69" h="272414">
                <a:moveTo>
                  <a:pt x="40639" y="0"/>
                </a:moveTo>
                <a:lnTo>
                  <a:pt x="30950" y="99"/>
                </a:lnTo>
                <a:lnTo>
                  <a:pt x="20939" y="412"/>
                </a:lnTo>
                <a:lnTo>
                  <a:pt x="10618" y="964"/>
                </a:lnTo>
                <a:lnTo>
                  <a:pt x="0" y="1778"/>
                </a:lnTo>
                <a:lnTo>
                  <a:pt x="0" y="268986"/>
                </a:lnTo>
                <a:lnTo>
                  <a:pt x="7238" y="270256"/>
                </a:lnTo>
                <a:lnTo>
                  <a:pt x="14224" y="271145"/>
                </a:lnTo>
                <a:lnTo>
                  <a:pt x="21081" y="271526"/>
                </a:lnTo>
                <a:lnTo>
                  <a:pt x="27939" y="271907"/>
                </a:lnTo>
                <a:lnTo>
                  <a:pt x="34797" y="272034"/>
                </a:lnTo>
                <a:lnTo>
                  <a:pt x="41782" y="272034"/>
                </a:lnTo>
                <a:lnTo>
                  <a:pt x="84423" y="263540"/>
                </a:lnTo>
                <a:lnTo>
                  <a:pt x="115443" y="237998"/>
                </a:lnTo>
                <a:lnTo>
                  <a:pt x="134413" y="194833"/>
                </a:lnTo>
                <a:lnTo>
                  <a:pt x="140715" y="133858"/>
                </a:lnTo>
                <a:lnTo>
                  <a:pt x="139213" y="102044"/>
                </a:lnTo>
                <a:lnTo>
                  <a:pt x="127160" y="51562"/>
                </a:lnTo>
                <a:lnTo>
                  <a:pt x="102826" y="18484"/>
                </a:lnTo>
                <a:lnTo>
                  <a:pt x="64829" y="2049"/>
                </a:lnTo>
                <a:lnTo>
                  <a:pt x="4063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86254" y="3810380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764" y="0"/>
                </a:moveTo>
                <a:lnTo>
                  <a:pt x="190815" y="2216"/>
                </a:lnTo>
                <a:lnTo>
                  <a:pt x="253438" y="19984"/>
                </a:lnTo>
                <a:lnTo>
                  <a:pt x="295342" y="55516"/>
                </a:lnTo>
                <a:lnTo>
                  <a:pt x="316384" y="108336"/>
                </a:lnTo>
                <a:lnTo>
                  <a:pt x="319023" y="141224"/>
                </a:lnTo>
                <a:lnTo>
                  <a:pt x="316099" y="180250"/>
                </a:lnTo>
                <a:lnTo>
                  <a:pt x="292770" y="244397"/>
                </a:lnTo>
                <a:lnTo>
                  <a:pt x="246794" y="289496"/>
                </a:lnTo>
                <a:lnTo>
                  <a:pt x="181314" y="312356"/>
                </a:lnTo>
                <a:lnTo>
                  <a:pt x="141477" y="315214"/>
                </a:lnTo>
                <a:lnTo>
                  <a:pt x="130188" y="315166"/>
                </a:lnTo>
                <a:lnTo>
                  <a:pt x="119554" y="315023"/>
                </a:lnTo>
                <a:lnTo>
                  <a:pt x="109563" y="314785"/>
                </a:lnTo>
                <a:lnTo>
                  <a:pt x="100202" y="314452"/>
                </a:lnTo>
                <a:lnTo>
                  <a:pt x="90937" y="314192"/>
                </a:lnTo>
                <a:lnTo>
                  <a:pt x="81232" y="313991"/>
                </a:lnTo>
                <a:lnTo>
                  <a:pt x="71074" y="313862"/>
                </a:lnTo>
                <a:lnTo>
                  <a:pt x="60451" y="313817"/>
                </a:lnTo>
                <a:lnTo>
                  <a:pt x="45950" y="313862"/>
                </a:lnTo>
                <a:lnTo>
                  <a:pt x="31210" y="313991"/>
                </a:lnTo>
                <a:lnTo>
                  <a:pt x="16232" y="314192"/>
                </a:lnTo>
                <a:lnTo>
                  <a:pt x="1015" y="314452"/>
                </a:lnTo>
                <a:lnTo>
                  <a:pt x="0" y="303403"/>
                </a:lnTo>
                <a:lnTo>
                  <a:pt x="35940" y="288163"/>
                </a:lnTo>
                <a:lnTo>
                  <a:pt x="36194" y="275590"/>
                </a:lnTo>
                <a:lnTo>
                  <a:pt x="36194" y="268224"/>
                </a:lnTo>
                <a:lnTo>
                  <a:pt x="36321" y="260858"/>
                </a:lnTo>
                <a:lnTo>
                  <a:pt x="36321" y="51562"/>
                </a:lnTo>
                <a:lnTo>
                  <a:pt x="36194" y="45466"/>
                </a:lnTo>
                <a:lnTo>
                  <a:pt x="36194" y="39370"/>
                </a:lnTo>
                <a:lnTo>
                  <a:pt x="36068" y="33782"/>
                </a:lnTo>
                <a:lnTo>
                  <a:pt x="634" y="12700"/>
                </a:lnTo>
                <a:lnTo>
                  <a:pt x="0" y="1270"/>
                </a:lnTo>
                <a:lnTo>
                  <a:pt x="15454" y="1676"/>
                </a:lnTo>
                <a:lnTo>
                  <a:pt x="30575" y="1952"/>
                </a:lnTo>
                <a:lnTo>
                  <a:pt x="45362" y="2109"/>
                </a:lnTo>
                <a:lnTo>
                  <a:pt x="59816" y="2159"/>
                </a:lnTo>
                <a:lnTo>
                  <a:pt x="71719" y="2087"/>
                </a:lnTo>
                <a:lnTo>
                  <a:pt x="83407" y="1873"/>
                </a:lnTo>
                <a:lnTo>
                  <a:pt x="94857" y="1516"/>
                </a:lnTo>
                <a:lnTo>
                  <a:pt x="106044" y="1016"/>
                </a:lnTo>
                <a:lnTo>
                  <a:pt x="117189" y="589"/>
                </a:lnTo>
                <a:lnTo>
                  <a:pt x="128523" y="269"/>
                </a:lnTo>
                <a:lnTo>
                  <a:pt x="140049" y="69"/>
                </a:lnTo>
                <a:lnTo>
                  <a:pt x="15176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76676" y="3637407"/>
            <a:ext cx="708025" cy="570230"/>
          </a:xfrm>
          <a:custGeom>
            <a:avLst/>
            <a:gdLst/>
            <a:ahLst/>
            <a:cxnLst/>
            <a:rect l="l" t="t" r="r" b="b"/>
            <a:pathLst>
              <a:path w="708025" h="570229">
                <a:moveTo>
                  <a:pt x="0" y="284861"/>
                </a:moveTo>
                <a:lnTo>
                  <a:pt x="3838" y="242759"/>
                </a:lnTo>
                <a:lnTo>
                  <a:pt x="14988" y="202578"/>
                </a:lnTo>
                <a:lnTo>
                  <a:pt x="32901" y="164758"/>
                </a:lnTo>
                <a:lnTo>
                  <a:pt x="57030" y="129738"/>
                </a:lnTo>
                <a:lnTo>
                  <a:pt x="86827" y="97959"/>
                </a:lnTo>
                <a:lnTo>
                  <a:pt x="121743" y="69861"/>
                </a:lnTo>
                <a:lnTo>
                  <a:pt x="161232" y="45885"/>
                </a:lnTo>
                <a:lnTo>
                  <a:pt x="204744" y="26471"/>
                </a:lnTo>
                <a:lnTo>
                  <a:pt x="251733" y="12058"/>
                </a:lnTo>
                <a:lnTo>
                  <a:pt x="301651" y="3087"/>
                </a:lnTo>
                <a:lnTo>
                  <a:pt x="353949" y="0"/>
                </a:lnTo>
                <a:lnTo>
                  <a:pt x="406278" y="3087"/>
                </a:lnTo>
                <a:lnTo>
                  <a:pt x="456221" y="12058"/>
                </a:lnTo>
                <a:lnTo>
                  <a:pt x="503231" y="26471"/>
                </a:lnTo>
                <a:lnTo>
                  <a:pt x="546759" y="45885"/>
                </a:lnTo>
                <a:lnTo>
                  <a:pt x="586260" y="69861"/>
                </a:lnTo>
                <a:lnTo>
                  <a:pt x="621186" y="97959"/>
                </a:lnTo>
                <a:lnTo>
                  <a:pt x="650988" y="129738"/>
                </a:lnTo>
                <a:lnTo>
                  <a:pt x="675121" y="164758"/>
                </a:lnTo>
                <a:lnTo>
                  <a:pt x="693036" y="202578"/>
                </a:lnTo>
                <a:lnTo>
                  <a:pt x="704186" y="242759"/>
                </a:lnTo>
                <a:lnTo>
                  <a:pt x="708025" y="284861"/>
                </a:lnTo>
                <a:lnTo>
                  <a:pt x="704186" y="326962"/>
                </a:lnTo>
                <a:lnTo>
                  <a:pt x="693036" y="367143"/>
                </a:lnTo>
                <a:lnTo>
                  <a:pt x="675121" y="404963"/>
                </a:lnTo>
                <a:lnTo>
                  <a:pt x="650988" y="439983"/>
                </a:lnTo>
                <a:lnTo>
                  <a:pt x="621186" y="471762"/>
                </a:lnTo>
                <a:lnTo>
                  <a:pt x="586260" y="499860"/>
                </a:lnTo>
                <a:lnTo>
                  <a:pt x="546759" y="523836"/>
                </a:lnTo>
                <a:lnTo>
                  <a:pt x="503231" y="543250"/>
                </a:lnTo>
                <a:lnTo>
                  <a:pt x="456221" y="557663"/>
                </a:lnTo>
                <a:lnTo>
                  <a:pt x="406278" y="566634"/>
                </a:lnTo>
                <a:lnTo>
                  <a:pt x="353949" y="569722"/>
                </a:lnTo>
                <a:lnTo>
                  <a:pt x="301651" y="566634"/>
                </a:lnTo>
                <a:lnTo>
                  <a:pt x="251733" y="557663"/>
                </a:lnTo>
                <a:lnTo>
                  <a:pt x="204744" y="543250"/>
                </a:lnTo>
                <a:lnTo>
                  <a:pt x="161232" y="523836"/>
                </a:lnTo>
                <a:lnTo>
                  <a:pt x="121743" y="499860"/>
                </a:lnTo>
                <a:lnTo>
                  <a:pt x="86827" y="471762"/>
                </a:lnTo>
                <a:lnTo>
                  <a:pt x="57030" y="439983"/>
                </a:lnTo>
                <a:lnTo>
                  <a:pt x="32901" y="404963"/>
                </a:lnTo>
                <a:lnTo>
                  <a:pt x="14988" y="367143"/>
                </a:lnTo>
                <a:lnTo>
                  <a:pt x="3838" y="326962"/>
                </a:lnTo>
                <a:lnTo>
                  <a:pt x="0" y="284861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81171" y="3489959"/>
            <a:ext cx="879348" cy="10149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57015" y="3489959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91305" y="3763645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5" y="11429"/>
                </a:lnTo>
                <a:lnTo>
                  <a:pt x="30480" y="20065"/>
                </a:lnTo>
                <a:lnTo>
                  <a:pt x="33909" y="21208"/>
                </a:lnTo>
                <a:lnTo>
                  <a:pt x="35687" y="23621"/>
                </a:lnTo>
                <a:lnTo>
                  <a:pt x="35941" y="27431"/>
                </a:lnTo>
                <a:lnTo>
                  <a:pt x="36195" y="38099"/>
                </a:lnTo>
                <a:lnTo>
                  <a:pt x="36195" y="274319"/>
                </a:lnTo>
                <a:lnTo>
                  <a:pt x="35941" y="286892"/>
                </a:lnTo>
                <a:lnTo>
                  <a:pt x="35560" y="290448"/>
                </a:lnTo>
                <a:lnTo>
                  <a:pt x="33528" y="292734"/>
                </a:lnTo>
                <a:lnTo>
                  <a:pt x="0" y="302005"/>
                </a:lnTo>
                <a:lnTo>
                  <a:pt x="1016" y="313181"/>
                </a:lnTo>
                <a:lnTo>
                  <a:pt x="60452" y="312546"/>
                </a:lnTo>
                <a:lnTo>
                  <a:pt x="228525" y="312546"/>
                </a:lnTo>
                <a:lnTo>
                  <a:pt x="229489" y="311657"/>
                </a:lnTo>
                <a:lnTo>
                  <a:pt x="230942" y="288924"/>
                </a:lnTo>
                <a:lnTo>
                  <a:pt x="103759" y="288924"/>
                </a:lnTo>
                <a:lnTo>
                  <a:pt x="103442" y="266953"/>
                </a:lnTo>
                <a:lnTo>
                  <a:pt x="103361" y="259587"/>
                </a:lnTo>
                <a:lnTo>
                  <a:pt x="103251" y="163702"/>
                </a:lnTo>
                <a:lnTo>
                  <a:pt x="186885" y="163702"/>
                </a:lnTo>
                <a:lnTo>
                  <a:pt x="186881" y="142239"/>
                </a:lnTo>
                <a:lnTo>
                  <a:pt x="103251" y="142239"/>
                </a:lnTo>
                <a:lnTo>
                  <a:pt x="103251" y="23621"/>
                </a:lnTo>
                <a:lnTo>
                  <a:pt x="225806" y="23621"/>
                </a:lnTo>
                <a:lnTo>
                  <a:pt x="229870" y="1777"/>
                </a:lnTo>
                <a:lnTo>
                  <a:pt x="229108" y="888"/>
                </a:lnTo>
                <a:lnTo>
                  <a:pt x="59309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525" y="312546"/>
                </a:moveTo>
                <a:lnTo>
                  <a:pt x="119634" y="312546"/>
                </a:lnTo>
                <a:lnTo>
                  <a:pt x="227838" y="313181"/>
                </a:lnTo>
                <a:lnTo>
                  <a:pt x="228525" y="312546"/>
                </a:lnTo>
                <a:close/>
              </a:path>
              <a:path w="234950" h="313689">
                <a:moveTo>
                  <a:pt x="234823" y="228218"/>
                </a:moveTo>
                <a:lnTo>
                  <a:pt x="221234" y="230123"/>
                </a:lnTo>
                <a:lnTo>
                  <a:pt x="193040" y="288924"/>
                </a:lnTo>
                <a:lnTo>
                  <a:pt x="230942" y="288924"/>
                </a:lnTo>
                <a:lnTo>
                  <a:pt x="234823" y="228218"/>
                </a:lnTo>
                <a:close/>
              </a:path>
              <a:path w="234950" h="313689">
                <a:moveTo>
                  <a:pt x="186885" y="163702"/>
                </a:moveTo>
                <a:lnTo>
                  <a:pt x="115189" y="163702"/>
                </a:lnTo>
                <a:lnTo>
                  <a:pt x="157607" y="164083"/>
                </a:lnTo>
                <a:lnTo>
                  <a:pt x="161036" y="164210"/>
                </a:lnTo>
                <a:lnTo>
                  <a:pt x="163322" y="166369"/>
                </a:lnTo>
                <a:lnTo>
                  <a:pt x="164465" y="170306"/>
                </a:lnTo>
                <a:lnTo>
                  <a:pt x="172720" y="201802"/>
                </a:lnTo>
                <a:lnTo>
                  <a:pt x="187452" y="200659"/>
                </a:lnTo>
                <a:lnTo>
                  <a:pt x="187192" y="185662"/>
                </a:lnTo>
                <a:lnTo>
                  <a:pt x="186991" y="172688"/>
                </a:lnTo>
                <a:lnTo>
                  <a:pt x="186885" y="163702"/>
                </a:lnTo>
                <a:close/>
              </a:path>
              <a:path w="234950" h="313689">
                <a:moveTo>
                  <a:pt x="187452" y="104520"/>
                </a:moveTo>
                <a:lnTo>
                  <a:pt x="172720" y="105155"/>
                </a:lnTo>
                <a:lnTo>
                  <a:pt x="164719" y="135762"/>
                </a:lnTo>
                <a:lnTo>
                  <a:pt x="163449" y="139572"/>
                </a:lnTo>
                <a:lnTo>
                  <a:pt x="161036" y="141604"/>
                </a:lnTo>
                <a:lnTo>
                  <a:pt x="157099" y="141731"/>
                </a:lnTo>
                <a:lnTo>
                  <a:pt x="146123" y="141972"/>
                </a:lnTo>
                <a:lnTo>
                  <a:pt x="115316" y="142239"/>
                </a:lnTo>
                <a:lnTo>
                  <a:pt x="186881" y="142239"/>
                </a:lnTo>
                <a:lnTo>
                  <a:pt x="186991" y="132810"/>
                </a:lnTo>
                <a:lnTo>
                  <a:pt x="187192" y="119689"/>
                </a:lnTo>
                <a:lnTo>
                  <a:pt x="187452" y="104520"/>
                </a:lnTo>
                <a:close/>
              </a:path>
              <a:path w="234950" h="313689">
                <a:moveTo>
                  <a:pt x="225806" y="23621"/>
                </a:moveTo>
                <a:lnTo>
                  <a:pt x="189738" y="23621"/>
                </a:lnTo>
                <a:lnTo>
                  <a:pt x="203962" y="77977"/>
                </a:lnTo>
                <a:lnTo>
                  <a:pt x="216027" y="76199"/>
                </a:lnTo>
                <a:lnTo>
                  <a:pt x="225806" y="23621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4" y="888"/>
                </a:lnTo>
                <a:lnTo>
                  <a:pt x="229108" y="888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91305" y="3763645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8"/>
                </a:lnTo>
                <a:lnTo>
                  <a:pt x="115824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7"/>
                </a:lnTo>
                <a:lnTo>
                  <a:pt x="216027" y="76199"/>
                </a:lnTo>
                <a:lnTo>
                  <a:pt x="203962" y="77977"/>
                </a:lnTo>
                <a:lnTo>
                  <a:pt x="189738" y="23621"/>
                </a:lnTo>
                <a:lnTo>
                  <a:pt x="103251" y="23621"/>
                </a:lnTo>
                <a:lnTo>
                  <a:pt x="103251" y="142239"/>
                </a:lnTo>
                <a:lnTo>
                  <a:pt x="115316" y="142239"/>
                </a:lnTo>
                <a:lnTo>
                  <a:pt x="157099" y="141731"/>
                </a:lnTo>
                <a:lnTo>
                  <a:pt x="172720" y="105155"/>
                </a:lnTo>
                <a:lnTo>
                  <a:pt x="187452" y="104520"/>
                </a:lnTo>
                <a:lnTo>
                  <a:pt x="187192" y="119689"/>
                </a:lnTo>
                <a:lnTo>
                  <a:pt x="186991" y="132810"/>
                </a:lnTo>
                <a:lnTo>
                  <a:pt x="186862" y="143883"/>
                </a:lnTo>
                <a:lnTo>
                  <a:pt x="186817" y="152907"/>
                </a:lnTo>
                <a:lnTo>
                  <a:pt x="186862" y="161762"/>
                </a:lnTo>
                <a:lnTo>
                  <a:pt x="186991" y="172688"/>
                </a:lnTo>
                <a:lnTo>
                  <a:pt x="187192" y="185662"/>
                </a:lnTo>
                <a:lnTo>
                  <a:pt x="187452" y="200659"/>
                </a:lnTo>
                <a:lnTo>
                  <a:pt x="172720" y="201802"/>
                </a:lnTo>
                <a:lnTo>
                  <a:pt x="161036" y="164210"/>
                </a:lnTo>
                <a:lnTo>
                  <a:pt x="115189" y="163702"/>
                </a:lnTo>
                <a:lnTo>
                  <a:pt x="103251" y="163702"/>
                </a:lnTo>
                <a:lnTo>
                  <a:pt x="103251" y="240283"/>
                </a:lnTo>
                <a:lnTo>
                  <a:pt x="103294" y="252474"/>
                </a:lnTo>
                <a:lnTo>
                  <a:pt x="103409" y="264652"/>
                </a:lnTo>
                <a:lnTo>
                  <a:pt x="103572" y="276806"/>
                </a:lnTo>
                <a:lnTo>
                  <a:pt x="103759" y="288924"/>
                </a:lnTo>
                <a:lnTo>
                  <a:pt x="193040" y="288924"/>
                </a:lnTo>
                <a:lnTo>
                  <a:pt x="221234" y="230123"/>
                </a:lnTo>
                <a:lnTo>
                  <a:pt x="234823" y="228218"/>
                </a:lnTo>
                <a:lnTo>
                  <a:pt x="229489" y="311657"/>
                </a:lnTo>
                <a:lnTo>
                  <a:pt x="227838" y="313181"/>
                </a:lnTo>
                <a:lnTo>
                  <a:pt x="200269" y="312922"/>
                </a:lnTo>
                <a:lnTo>
                  <a:pt x="173021" y="312721"/>
                </a:lnTo>
                <a:lnTo>
                  <a:pt x="146131" y="312592"/>
                </a:lnTo>
                <a:lnTo>
                  <a:pt x="119634" y="312546"/>
                </a:lnTo>
                <a:lnTo>
                  <a:pt x="60452" y="312546"/>
                </a:lnTo>
                <a:lnTo>
                  <a:pt x="45950" y="312592"/>
                </a:lnTo>
                <a:lnTo>
                  <a:pt x="31210" y="312721"/>
                </a:lnTo>
                <a:lnTo>
                  <a:pt x="16232" y="312922"/>
                </a:lnTo>
                <a:lnTo>
                  <a:pt x="1016" y="313181"/>
                </a:lnTo>
                <a:lnTo>
                  <a:pt x="0" y="302005"/>
                </a:lnTo>
                <a:lnTo>
                  <a:pt x="29845" y="293750"/>
                </a:lnTo>
                <a:lnTo>
                  <a:pt x="33528" y="292734"/>
                </a:lnTo>
                <a:lnTo>
                  <a:pt x="35560" y="290448"/>
                </a:lnTo>
                <a:lnTo>
                  <a:pt x="35941" y="286892"/>
                </a:lnTo>
                <a:lnTo>
                  <a:pt x="36068" y="280923"/>
                </a:lnTo>
                <a:lnTo>
                  <a:pt x="36195" y="274319"/>
                </a:lnTo>
                <a:lnTo>
                  <a:pt x="36195" y="266953"/>
                </a:lnTo>
                <a:lnTo>
                  <a:pt x="36322" y="259587"/>
                </a:lnTo>
                <a:lnTo>
                  <a:pt x="36322" y="50291"/>
                </a:lnTo>
                <a:lnTo>
                  <a:pt x="36195" y="44195"/>
                </a:lnTo>
                <a:lnTo>
                  <a:pt x="36195" y="38099"/>
                </a:lnTo>
                <a:lnTo>
                  <a:pt x="36068" y="32511"/>
                </a:lnTo>
                <a:lnTo>
                  <a:pt x="635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69486" y="4195698"/>
            <a:ext cx="627380" cy="550545"/>
          </a:xfrm>
          <a:custGeom>
            <a:avLst/>
            <a:gdLst/>
            <a:ahLst/>
            <a:cxnLst/>
            <a:rect l="l" t="t" r="r" b="b"/>
            <a:pathLst>
              <a:path w="627379" h="550545">
                <a:moveTo>
                  <a:pt x="33400" y="0"/>
                </a:moveTo>
                <a:lnTo>
                  <a:pt x="0" y="38226"/>
                </a:lnTo>
                <a:lnTo>
                  <a:pt x="38353" y="71627"/>
                </a:lnTo>
                <a:lnTo>
                  <a:pt x="71627" y="33274"/>
                </a:lnTo>
                <a:lnTo>
                  <a:pt x="33400" y="0"/>
                </a:lnTo>
                <a:close/>
              </a:path>
              <a:path w="627379" h="550545">
                <a:moveTo>
                  <a:pt x="109982" y="66675"/>
                </a:moveTo>
                <a:lnTo>
                  <a:pt x="76708" y="105028"/>
                </a:lnTo>
                <a:lnTo>
                  <a:pt x="114935" y="138302"/>
                </a:lnTo>
                <a:lnTo>
                  <a:pt x="148336" y="99949"/>
                </a:lnTo>
                <a:lnTo>
                  <a:pt x="109982" y="66675"/>
                </a:lnTo>
                <a:close/>
              </a:path>
              <a:path w="627379" h="550545">
                <a:moveTo>
                  <a:pt x="186689" y="133350"/>
                </a:moveTo>
                <a:lnTo>
                  <a:pt x="153288" y="171703"/>
                </a:lnTo>
                <a:lnTo>
                  <a:pt x="191642" y="204977"/>
                </a:lnTo>
                <a:lnTo>
                  <a:pt x="224916" y="166750"/>
                </a:lnTo>
                <a:lnTo>
                  <a:pt x="186689" y="133350"/>
                </a:lnTo>
                <a:close/>
              </a:path>
              <a:path w="627379" h="550545">
                <a:moveTo>
                  <a:pt x="263271" y="200025"/>
                </a:moveTo>
                <a:lnTo>
                  <a:pt x="229997" y="238378"/>
                </a:lnTo>
                <a:lnTo>
                  <a:pt x="268224" y="271652"/>
                </a:lnTo>
                <a:lnTo>
                  <a:pt x="301625" y="233425"/>
                </a:lnTo>
                <a:lnTo>
                  <a:pt x="263271" y="200025"/>
                </a:lnTo>
                <a:close/>
              </a:path>
              <a:path w="627379" h="550545">
                <a:moveTo>
                  <a:pt x="339978" y="266700"/>
                </a:moveTo>
                <a:lnTo>
                  <a:pt x="306577" y="305053"/>
                </a:lnTo>
                <a:lnTo>
                  <a:pt x="344932" y="338455"/>
                </a:lnTo>
                <a:lnTo>
                  <a:pt x="378205" y="300100"/>
                </a:lnTo>
                <a:lnTo>
                  <a:pt x="339978" y="266700"/>
                </a:lnTo>
                <a:close/>
              </a:path>
              <a:path w="627379" h="550545">
                <a:moveTo>
                  <a:pt x="416560" y="333375"/>
                </a:moveTo>
                <a:lnTo>
                  <a:pt x="383286" y="371728"/>
                </a:lnTo>
                <a:lnTo>
                  <a:pt x="421513" y="405130"/>
                </a:lnTo>
                <a:lnTo>
                  <a:pt x="454913" y="366775"/>
                </a:lnTo>
                <a:lnTo>
                  <a:pt x="416560" y="333375"/>
                </a:lnTo>
                <a:close/>
              </a:path>
              <a:path w="627379" h="550545">
                <a:moveTo>
                  <a:pt x="495506" y="469440"/>
                </a:moveTo>
                <a:lnTo>
                  <a:pt x="462152" y="507745"/>
                </a:lnTo>
                <a:lnTo>
                  <a:pt x="627126" y="550290"/>
                </a:lnTo>
                <a:lnTo>
                  <a:pt x="594782" y="471805"/>
                </a:lnTo>
                <a:lnTo>
                  <a:pt x="498221" y="471805"/>
                </a:lnTo>
                <a:lnTo>
                  <a:pt x="495506" y="469440"/>
                </a:lnTo>
                <a:close/>
              </a:path>
              <a:path w="627379" h="550545">
                <a:moveTo>
                  <a:pt x="528848" y="431147"/>
                </a:moveTo>
                <a:lnTo>
                  <a:pt x="495506" y="469440"/>
                </a:lnTo>
                <a:lnTo>
                  <a:pt x="498221" y="471805"/>
                </a:lnTo>
                <a:lnTo>
                  <a:pt x="531495" y="433450"/>
                </a:lnTo>
                <a:lnTo>
                  <a:pt x="528848" y="431147"/>
                </a:lnTo>
                <a:close/>
              </a:path>
              <a:path w="627379" h="550545">
                <a:moveTo>
                  <a:pt x="562228" y="392811"/>
                </a:moveTo>
                <a:lnTo>
                  <a:pt x="528848" y="431147"/>
                </a:lnTo>
                <a:lnTo>
                  <a:pt x="531495" y="433450"/>
                </a:lnTo>
                <a:lnTo>
                  <a:pt x="498221" y="471805"/>
                </a:lnTo>
                <a:lnTo>
                  <a:pt x="594782" y="471805"/>
                </a:lnTo>
                <a:lnTo>
                  <a:pt x="562228" y="392811"/>
                </a:lnTo>
                <a:close/>
              </a:path>
              <a:path w="627379" h="550545">
                <a:moveTo>
                  <a:pt x="493267" y="400176"/>
                </a:moveTo>
                <a:lnTo>
                  <a:pt x="459866" y="438403"/>
                </a:lnTo>
                <a:lnTo>
                  <a:pt x="495506" y="469440"/>
                </a:lnTo>
                <a:lnTo>
                  <a:pt x="528848" y="431147"/>
                </a:lnTo>
                <a:lnTo>
                  <a:pt x="493267" y="40017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07288" y="5300573"/>
            <a:ext cx="83496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Case 3: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node </a:t>
            </a:r>
            <a:r>
              <a:rPr sz="2400" spc="-10" dirty="0">
                <a:latin typeface="Calibri"/>
                <a:cs typeface="Calibri"/>
              </a:rPr>
              <a:t>was heavy </a:t>
            </a:r>
            <a:r>
              <a:rPr sz="2400" dirty="0">
                <a:latin typeface="Calibri"/>
                <a:cs typeface="Calibri"/>
              </a:rPr>
              <a:t>and the </a:t>
            </a:r>
            <a:r>
              <a:rPr sz="2400" spc="-5" dirty="0">
                <a:latin typeface="Calibri"/>
                <a:cs typeface="Calibri"/>
              </a:rPr>
              <a:t>new node </a:t>
            </a:r>
            <a:r>
              <a:rPr sz="2400" dirty="0">
                <a:latin typeface="Calibri"/>
                <a:cs typeface="Calibri"/>
              </a:rPr>
              <a:t>has </a:t>
            </a:r>
            <a:r>
              <a:rPr sz="2400" spc="-5" dirty="0">
                <a:latin typeface="Calibri"/>
                <a:cs typeface="Calibri"/>
              </a:rPr>
              <a:t>been inserted </a:t>
            </a:r>
            <a:r>
              <a:rPr sz="2400" dirty="0">
                <a:latin typeface="Calibri"/>
                <a:cs typeface="Calibri"/>
              </a:rPr>
              <a:t>in  the </a:t>
            </a:r>
            <a:r>
              <a:rPr sz="2400" spc="-10" dirty="0">
                <a:latin typeface="Calibri"/>
                <a:cs typeface="Calibri"/>
              </a:rPr>
              <a:t>heavy </a:t>
            </a:r>
            <a:r>
              <a:rPr sz="2400" spc="-5" dirty="0">
                <a:latin typeface="Calibri"/>
                <a:cs typeface="Calibri"/>
              </a:rPr>
              <a:t>sub </a:t>
            </a:r>
            <a:r>
              <a:rPr sz="2400" spc="-10" dirty="0">
                <a:latin typeface="Calibri"/>
                <a:cs typeface="Calibri"/>
              </a:rPr>
              <a:t>tree </a:t>
            </a:r>
            <a:r>
              <a:rPr sz="2400" dirty="0">
                <a:latin typeface="Calibri"/>
                <a:cs typeface="Calibri"/>
              </a:rPr>
              <a:t>thus </a:t>
            </a:r>
            <a:r>
              <a:rPr sz="2400" spc="-10" dirty="0">
                <a:latin typeface="Calibri"/>
                <a:cs typeface="Calibri"/>
              </a:rPr>
              <a:t>creating </a:t>
            </a:r>
            <a:r>
              <a:rPr sz="2400" dirty="0">
                <a:latin typeface="Calibri"/>
                <a:cs typeface="Calibri"/>
              </a:rPr>
              <a:t>an unbalanced </a:t>
            </a:r>
            <a:r>
              <a:rPr sz="2400" spc="-5" dirty="0">
                <a:latin typeface="Calibri"/>
                <a:cs typeface="Calibri"/>
              </a:rPr>
              <a:t>sub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tree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089910" y="3055492"/>
            <a:ext cx="640715" cy="582295"/>
          </a:xfrm>
          <a:custGeom>
            <a:avLst/>
            <a:gdLst/>
            <a:ahLst/>
            <a:cxnLst/>
            <a:rect l="l" t="t" r="r" b="b"/>
            <a:pathLst>
              <a:path w="640714" h="582295">
                <a:moveTo>
                  <a:pt x="510643" y="498755"/>
                </a:moveTo>
                <a:lnTo>
                  <a:pt x="476630" y="536448"/>
                </a:lnTo>
                <a:lnTo>
                  <a:pt x="640714" y="581914"/>
                </a:lnTo>
                <a:lnTo>
                  <a:pt x="614862" y="515747"/>
                </a:lnTo>
                <a:lnTo>
                  <a:pt x="529463" y="515747"/>
                </a:lnTo>
                <a:lnTo>
                  <a:pt x="510643" y="498755"/>
                </a:lnTo>
                <a:close/>
              </a:path>
              <a:path w="640714" h="582295">
                <a:moveTo>
                  <a:pt x="544679" y="461036"/>
                </a:moveTo>
                <a:lnTo>
                  <a:pt x="510643" y="498755"/>
                </a:lnTo>
                <a:lnTo>
                  <a:pt x="529463" y="515747"/>
                </a:lnTo>
                <a:lnTo>
                  <a:pt x="563499" y="478028"/>
                </a:lnTo>
                <a:lnTo>
                  <a:pt x="544679" y="461036"/>
                </a:lnTo>
                <a:close/>
              </a:path>
              <a:path w="640714" h="582295">
                <a:moveTo>
                  <a:pt x="578738" y="423291"/>
                </a:moveTo>
                <a:lnTo>
                  <a:pt x="544679" y="461036"/>
                </a:lnTo>
                <a:lnTo>
                  <a:pt x="563499" y="478028"/>
                </a:lnTo>
                <a:lnTo>
                  <a:pt x="529463" y="515747"/>
                </a:lnTo>
                <a:lnTo>
                  <a:pt x="614862" y="515747"/>
                </a:lnTo>
                <a:lnTo>
                  <a:pt x="578738" y="423291"/>
                </a:lnTo>
                <a:close/>
              </a:path>
              <a:path w="640714" h="582295">
                <a:moveTo>
                  <a:pt x="34035" y="0"/>
                </a:moveTo>
                <a:lnTo>
                  <a:pt x="0" y="37719"/>
                </a:lnTo>
                <a:lnTo>
                  <a:pt x="510643" y="498755"/>
                </a:lnTo>
                <a:lnTo>
                  <a:pt x="544679" y="461036"/>
                </a:lnTo>
                <a:lnTo>
                  <a:pt x="340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43375" y="4714875"/>
            <a:ext cx="643255" cy="500380"/>
          </a:xfrm>
          <a:custGeom>
            <a:avLst/>
            <a:gdLst/>
            <a:ahLst/>
            <a:cxnLst/>
            <a:rect l="l" t="t" r="r" b="b"/>
            <a:pathLst>
              <a:path w="643254" h="500379">
                <a:moveTo>
                  <a:pt x="0" y="250062"/>
                </a:moveTo>
                <a:lnTo>
                  <a:pt x="4206" y="209515"/>
                </a:lnTo>
                <a:lnTo>
                  <a:pt x="16385" y="171045"/>
                </a:lnTo>
                <a:lnTo>
                  <a:pt x="35874" y="135169"/>
                </a:lnTo>
                <a:lnTo>
                  <a:pt x="62012" y="102403"/>
                </a:lnTo>
                <a:lnTo>
                  <a:pt x="94138" y="73263"/>
                </a:lnTo>
                <a:lnTo>
                  <a:pt x="131591" y="48264"/>
                </a:lnTo>
                <a:lnTo>
                  <a:pt x="173708" y="27922"/>
                </a:lnTo>
                <a:lnTo>
                  <a:pt x="219829" y="12753"/>
                </a:lnTo>
                <a:lnTo>
                  <a:pt x="269293" y="3274"/>
                </a:lnTo>
                <a:lnTo>
                  <a:pt x="321437" y="0"/>
                </a:lnTo>
                <a:lnTo>
                  <a:pt x="373584" y="3274"/>
                </a:lnTo>
                <a:lnTo>
                  <a:pt x="423057" y="12753"/>
                </a:lnTo>
                <a:lnTo>
                  <a:pt x="469192" y="27922"/>
                </a:lnTo>
                <a:lnTo>
                  <a:pt x="511327" y="48264"/>
                </a:lnTo>
                <a:lnTo>
                  <a:pt x="548798" y="73263"/>
                </a:lnTo>
                <a:lnTo>
                  <a:pt x="580943" y="102403"/>
                </a:lnTo>
                <a:lnTo>
                  <a:pt x="607099" y="135169"/>
                </a:lnTo>
                <a:lnTo>
                  <a:pt x="626602" y="171045"/>
                </a:lnTo>
                <a:lnTo>
                  <a:pt x="638790" y="209515"/>
                </a:lnTo>
                <a:lnTo>
                  <a:pt x="643001" y="250062"/>
                </a:lnTo>
                <a:lnTo>
                  <a:pt x="638790" y="290610"/>
                </a:lnTo>
                <a:lnTo>
                  <a:pt x="626602" y="329080"/>
                </a:lnTo>
                <a:lnTo>
                  <a:pt x="607099" y="364956"/>
                </a:lnTo>
                <a:lnTo>
                  <a:pt x="580943" y="397722"/>
                </a:lnTo>
                <a:lnTo>
                  <a:pt x="548798" y="426862"/>
                </a:lnTo>
                <a:lnTo>
                  <a:pt x="511327" y="451861"/>
                </a:lnTo>
                <a:lnTo>
                  <a:pt x="469192" y="472203"/>
                </a:lnTo>
                <a:lnTo>
                  <a:pt x="423057" y="487372"/>
                </a:lnTo>
                <a:lnTo>
                  <a:pt x="373584" y="496851"/>
                </a:lnTo>
                <a:lnTo>
                  <a:pt x="321437" y="500125"/>
                </a:lnTo>
                <a:lnTo>
                  <a:pt x="269293" y="496851"/>
                </a:lnTo>
                <a:lnTo>
                  <a:pt x="219829" y="487372"/>
                </a:lnTo>
                <a:lnTo>
                  <a:pt x="173708" y="472203"/>
                </a:lnTo>
                <a:lnTo>
                  <a:pt x="131591" y="451861"/>
                </a:lnTo>
                <a:lnTo>
                  <a:pt x="94138" y="426862"/>
                </a:lnTo>
                <a:lnTo>
                  <a:pt x="62012" y="397722"/>
                </a:lnTo>
                <a:lnTo>
                  <a:pt x="35874" y="364956"/>
                </a:lnTo>
                <a:lnTo>
                  <a:pt x="16385" y="329080"/>
                </a:lnTo>
                <a:lnTo>
                  <a:pt x="4206" y="290610"/>
                </a:lnTo>
                <a:lnTo>
                  <a:pt x="0" y="25006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37076" y="4532376"/>
            <a:ext cx="861060" cy="10149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94632" y="4532376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48353" y="4806315"/>
            <a:ext cx="230504" cy="313690"/>
          </a:xfrm>
          <a:custGeom>
            <a:avLst/>
            <a:gdLst/>
            <a:ahLst/>
            <a:cxnLst/>
            <a:rect l="l" t="t" r="r" b="b"/>
            <a:pathLst>
              <a:path w="230504" h="313689">
                <a:moveTo>
                  <a:pt x="0" y="0"/>
                </a:moveTo>
                <a:lnTo>
                  <a:pt x="762" y="11430"/>
                </a:lnTo>
                <a:lnTo>
                  <a:pt x="34036" y="21082"/>
                </a:lnTo>
                <a:lnTo>
                  <a:pt x="35813" y="23622"/>
                </a:lnTo>
                <a:lnTo>
                  <a:pt x="35941" y="27432"/>
                </a:lnTo>
                <a:lnTo>
                  <a:pt x="36068" y="32512"/>
                </a:lnTo>
                <a:lnTo>
                  <a:pt x="36449" y="50292"/>
                </a:lnTo>
                <a:lnTo>
                  <a:pt x="36337" y="266715"/>
                </a:lnTo>
                <a:lnTo>
                  <a:pt x="0" y="302006"/>
                </a:lnTo>
                <a:lnTo>
                  <a:pt x="1143" y="313182"/>
                </a:lnTo>
                <a:lnTo>
                  <a:pt x="34099" y="312721"/>
                </a:lnTo>
                <a:lnTo>
                  <a:pt x="52006" y="312592"/>
                </a:lnTo>
                <a:lnTo>
                  <a:pt x="143092" y="312547"/>
                </a:lnTo>
                <a:lnTo>
                  <a:pt x="142494" y="302006"/>
                </a:lnTo>
                <a:lnTo>
                  <a:pt x="104012" y="289052"/>
                </a:lnTo>
                <a:lnTo>
                  <a:pt x="103377" y="168783"/>
                </a:lnTo>
                <a:lnTo>
                  <a:pt x="187647" y="168783"/>
                </a:lnTo>
                <a:lnTo>
                  <a:pt x="187643" y="147320"/>
                </a:lnTo>
                <a:lnTo>
                  <a:pt x="103377" y="147320"/>
                </a:lnTo>
                <a:lnTo>
                  <a:pt x="103377" y="23622"/>
                </a:lnTo>
                <a:lnTo>
                  <a:pt x="225926" y="23622"/>
                </a:lnTo>
                <a:lnTo>
                  <a:pt x="229997" y="1778"/>
                </a:lnTo>
                <a:lnTo>
                  <a:pt x="229235" y="889"/>
                </a:lnTo>
                <a:lnTo>
                  <a:pt x="59436" y="889"/>
                </a:lnTo>
                <a:lnTo>
                  <a:pt x="30479" y="682"/>
                </a:lnTo>
                <a:lnTo>
                  <a:pt x="0" y="0"/>
                </a:lnTo>
                <a:close/>
              </a:path>
              <a:path w="230504" h="313689">
                <a:moveTo>
                  <a:pt x="143092" y="312547"/>
                </a:moveTo>
                <a:lnTo>
                  <a:pt x="70866" y="312547"/>
                </a:lnTo>
                <a:lnTo>
                  <a:pt x="143129" y="313182"/>
                </a:lnTo>
                <a:lnTo>
                  <a:pt x="143092" y="312547"/>
                </a:lnTo>
                <a:close/>
              </a:path>
              <a:path w="230504" h="313689">
                <a:moveTo>
                  <a:pt x="187647" y="168783"/>
                </a:moveTo>
                <a:lnTo>
                  <a:pt x="115950" y="168783"/>
                </a:lnTo>
                <a:lnTo>
                  <a:pt x="158369" y="169164"/>
                </a:lnTo>
                <a:lnTo>
                  <a:pt x="161925" y="169545"/>
                </a:lnTo>
                <a:lnTo>
                  <a:pt x="164211" y="171577"/>
                </a:lnTo>
                <a:lnTo>
                  <a:pt x="173482" y="207137"/>
                </a:lnTo>
                <a:lnTo>
                  <a:pt x="188213" y="205867"/>
                </a:lnTo>
                <a:lnTo>
                  <a:pt x="187954" y="190795"/>
                </a:lnTo>
                <a:lnTo>
                  <a:pt x="187753" y="177784"/>
                </a:lnTo>
                <a:lnTo>
                  <a:pt x="187647" y="168783"/>
                </a:lnTo>
                <a:close/>
              </a:path>
              <a:path w="230504" h="313689">
                <a:moveTo>
                  <a:pt x="188213" y="109601"/>
                </a:moveTo>
                <a:lnTo>
                  <a:pt x="173482" y="110236"/>
                </a:lnTo>
                <a:lnTo>
                  <a:pt x="164464" y="144780"/>
                </a:lnTo>
                <a:lnTo>
                  <a:pt x="161925" y="146685"/>
                </a:lnTo>
                <a:lnTo>
                  <a:pt x="157861" y="146939"/>
                </a:lnTo>
                <a:lnTo>
                  <a:pt x="116077" y="147320"/>
                </a:lnTo>
                <a:lnTo>
                  <a:pt x="187643" y="147320"/>
                </a:lnTo>
                <a:lnTo>
                  <a:pt x="187753" y="137890"/>
                </a:lnTo>
                <a:lnTo>
                  <a:pt x="187954" y="124769"/>
                </a:lnTo>
                <a:lnTo>
                  <a:pt x="188213" y="109601"/>
                </a:lnTo>
                <a:close/>
              </a:path>
              <a:path w="230504" h="313689">
                <a:moveTo>
                  <a:pt x="225926" y="23622"/>
                </a:moveTo>
                <a:lnTo>
                  <a:pt x="189737" y="23622"/>
                </a:lnTo>
                <a:lnTo>
                  <a:pt x="204088" y="77851"/>
                </a:lnTo>
                <a:lnTo>
                  <a:pt x="216154" y="76073"/>
                </a:lnTo>
                <a:lnTo>
                  <a:pt x="225926" y="23622"/>
                </a:lnTo>
                <a:close/>
              </a:path>
              <a:path w="230504" h="313689">
                <a:moveTo>
                  <a:pt x="228473" y="0"/>
                </a:moveTo>
                <a:lnTo>
                  <a:pt x="171164" y="682"/>
                </a:lnTo>
                <a:lnTo>
                  <a:pt x="143283" y="839"/>
                </a:lnTo>
                <a:lnTo>
                  <a:pt x="115950" y="889"/>
                </a:lnTo>
                <a:lnTo>
                  <a:pt x="229235" y="889"/>
                </a:lnTo>
                <a:lnTo>
                  <a:pt x="2284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48353" y="4806315"/>
            <a:ext cx="230504" cy="313690"/>
          </a:xfrm>
          <a:custGeom>
            <a:avLst/>
            <a:gdLst/>
            <a:ahLst/>
            <a:cxnLst/>
            <a:rect l="l" t="t" r="r" b="b"/>
            <a:pathLst>
              <a:path w="230504" h="313689">
                <a:moveTo>
                  <a:pt x="0" y="0"/>
                </a:moveTo>
                <a:lnTo>
                  <a:pt x="15430" y="406"/>
                </a:lnTo>
                <a:lnTo>
                  <a:pt x="30479" y="682"/>
                </a:lnTo>
                <a:lnTo>
                  <a:pt x="45148" y="839"/>
                </a:lnTo>
                <a:lnTo>
                  <a:pt x="59436" y="889"/>
                </a:lnTo>
                <a:lnTo>
                  <a:pt x="115950" y="889"/>
                </a:lnTo>
                <a:lnTo>
                  <a:pt x="143283" y="839"/>
                </a:lnTo>
                <a:lnTo>
                  <a:pt x="171164" y="682"/>
                </a:lnTo>
                <a:lnTo>
                  <a:pt x="199568" y="406"/>
                </a:lnTo>
                <a:lnTo>
                  <a:pt x="228473" y="0"/>
                </a:lnTo>
                <a:lnTo>
                  <a:pt x="229997" y="1778"/>
                </a:lnTo>
                <a:lnTo>
                  <a:pt x="216154" y="76073"/>
                </a:lnTo>
                <a:lnTo>
                  <a:pt x="204088" y="77851"/>
                </a:lnTo>
                <a:lnTo>
                  <a:pt x="189737" y="23622"/>
                </a:lnTo>
                <a:lnTo>
                  <a:pt x="103377" y="23622"/>
                </a:lnTo>
                <a:lnTo>
                  <a:pt x="103377" y="147320"/>
                </a:lnTo>
                <a:lnTo>
                  <a:pt x="116077" y="147320"/>
                </a:lnTo>
                <a:lnTo>
                  <a:pt x="157861" y="146939"/>
                </a:lnTo>
                <a:lnTo>
                  <a:pt x="165481" y="140843"/>
                </a:lnTo>
                <a:lnTo>
                  <a:pt x="173482" y="110236"/>
                </a:lnTo>
                <a:lnTo>
                  <a:pt x="188213" y="109601"/>
                </a:lnTo>
                <a:lnTo>
                  <a:pt x="187954" y="124769"/>
                </a:lnTo>
                <a:lnTo>
                  <a:pt x="187753" y="137890"/>
                </a:lnTo>
                <a:lnTo>
                  <a:pt x="187624" y="148963"/>
                </a:lnTo>
                <a:lnTo>
                  <a:pt x="187579" y="157987"/>
                </a:lnTo>
                <a:lnTo>
                  <a:pt x="187624" y="166844"/>
                </a:lnTo>
                <a:lnTo>
                  <a:pt x="187753" y="177784"/>
                </a:lnTo>
                <a:lnTo>
                  <a:pt x="187954" y="190795"/>
                </a:lnTo>
                <a:lnTo>
                  <a:pt x="188213" y="205867"/>
                </a:lnTo>
                <a:lnTo>
                  <a:pt x="173482" y="207137"/>
                </a:lnTo>
                <a:lnTo>
                  <a:pt x="165226" y="175514"/>
                </a:lnTo>
                <a:lnTo>
                  <a:pt x="164211" y="171577"/>
                </a:lnTo>
                <a:lnTo>
                  <a:pt x="161925" y="169545"/>
                </a:lnTo>
                <a:lnTo>
                  <a:pt x="115950" y="168783"/>
                </a:lnTo>
                <a:lnTo>
                  <a:pt x="103377" y="168783"/>
                </a:lnTo>
                <a:lnTo>
                  <a:pt x="103377" y="242443"/>
                </a:lnTo>
                <a:lnTo>
                  <a:pt x="103403" y="254992"/>
                </a:lnTo>
                <a:lnTo>
                  <a:pt x="109600" y="292608"/>
                </a:lnTo>
                <a:lnTo>
                  <a:pt x="142494" y="302006"/>
                </a:lnTo>
                <a:lnTo>
                  <a:pt x="143129" y="313182"/>
                </a:lnTo>
                <a:lnTo>
                  <a:pt x="125622" y="312922"/>
                </a:lnTo>
                <a:lnTo>
                  <a:pt x="107759" y="312721"/>
                </a:lnTo>
                <a:lnTo>
                  <a:pt x="89515" y="312592"/>
                </a:lnTo>
                <a:lnTo>
                  <a:pt x="70866" y="312547"/>
                </a:lnTo>
                <a:lnTo>
                  <a:pt x="52006" y="312592"/>
                </a:lnTo>
                <a:lnTo>
                  <a:pt x="34099" y="312721"/>
                </a:lnTo>
                <a:lnTo>
                  <a:pt x="17145" y="312922"/>
                </a:lnTo>
                <a:lnTo>
                  <a:pt x="1143" y="313182"/>
                </a:lnTo>
                <a:lnTo>
                  <a:pt x="0" y="302006"/>
                </a:lnTo>
                <a:lnTo>
                  <a:pt x="35941" y="286893"/>
                </a:lnTo>
                <a:lnTo>
                  <a:pt x="36449" y="242443"/>
                </a:lnTo>
                <a:lnTo>
                  <a:pt x="36449" y="64516"/>
                </a:lnTo>
                <a:lnTo>
                  <a:pt x="36449" y="57023"/>
                </a:lnTo>
                <a:lnTo>
                  <a:pt x="36449" y="50292"/>
                </a:lnTo>
                <a:lnTo>
                  <a:pt x="36322" y="44196"/>
                </a:lnTo>
                <a:lnTo>
                  <a:pt x="36195" y="38100"/>
                </a:lnTo>
                <a:lnTo>
                  <a:pt x="762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77561" y="2714625"/>
            <a:ext cx="103505" cy="2285365"/>
          </a:xfrm>
          <a:custGeom>
            <a:avLst/>
            <a:gdLst/>
            <a:ahLst/>
            <a:cxnLst/>
            <a:rect l="l" t="t" r="r" b="b"/>
            <a:pathLst>
              <a:path w="103504" h="2285365">
                <a:moveTo>
                  <a:pt x="6985" y="2189226"/>
                </a:moveTo>
                <a:lnTo>
                  <a:pt x="4063" y="2191004"/>
                </a:lnTo>
                <a:lnTo>
                  <a:pt x="1015" y="2192655"/>
                </a:lnTo>
                <a:lnTo>
                  <a:pt x="0" y="2196592"/>
                </a:lnTo>
                <a:lnTo>
                  <a:pt x="51688" y="2285238"/>
                </a:lnTo>
                <a:lnTo>
                  <a:pt x="59020" y="2272665"/>
                </a:lnTo>
                <a:lnTo>
                  <a:pt x="45338" y="2272665"/>
                </a:lnTo>
                <a:lnTo>
                  <a:pt x="45238" y="2249069"/>
                </a:lnTo>
                <a:lnTo>
                  <a:pt x="10922" y="2190242"/>
                </a:lnTo>
                <a:lnTo>
                  <a:pt x="6985" y="2189226"/>
                </a:lnTo>
                <a:close/>
              </a:path>
              <a:path w="103504" h="2285365">
                <a:moveTo>
                  <a:pt x="45346" y="2249256"/>
                </a:moveTo>
                <a:lnTo>
                  <a:pt x="45338" y="2272665"/>
                </a:lnTo>
                <a:lnTo>
                  <a:pt x="58038" y="2272665"/>
                </a:lnTo>
                <a:lnTo>
                  <a:pt x="58040" y="2269490"/>
                </a:lnTo>
                <a:lnTo>
                  <a:pt x="46100" y="2269490"/>
                </a:lnTo>
                <a:lnTo>
                  <a:pt x="51633" y="2260032"/>
                </a:lnTo>
                <a:lnTo>
                  <a:pt x="45346" y="2249256"/>
                </a:lnTo>
                <a:close/>
              </a:path>
              <a:path w="103504" h="2285365">
                <a:moveTo>
                  <a:pt x="96265" y="2189226"/>
                </a:moveTo>
                <a:lnTo>
                  <a:pt x="92328" y="2190242"/>
                </a:lnTo>
                <a:lnTo>
                  <a:pt x="90677" y="2193290"/>
                </a:lnTo>
                <a:lnTo>
                  <a:pt x="58046" y="2249069"/>
                </a:lnTo>
                <a:lnTo>
                  <a:pt x="58038" y="2272665"/>
                </a:lnTo>
                <a:lnTo>
                  <a:pt x="59020" y="2272665"/>
                </a:lnTo>
                <a:lnTo>
                  <a:pt x="103377" y="2196592"/>
                </a:lnTo>
                <a:lnTo>
                  <a:pt x="102362" y="2192782"/>
                </a:lnTo>
                <a:lnTo>
                  <a:pt x="96265" y="2189226"/>
                </a:lnTo>
                <a:close/>
              </a:path>
              <a:path w="103504" h="2285365">
                <a:moveTo>
                  <a:pt x="51633" y="2260032"/>
                </a:moveTo>
                <a:lnTo>
                  <a:pt x="46100" y="2269490"/>
                </a:lnTo>
                <a:lnTo>
                  <a:pt x="57150" y="2269490"/>
                </a:lnTo>
                <a:lnTo>
                  <a:pt x="51633" y="2260032"/>
                </a:lnTo>
                <a:close/>
              </a:path>
              <a:path w="103504" h="2285365">
                <a:moveTo>
                  <a:pt x="58046" y="2249069"/>
                </a:moveTo>
                <a:lnTo>
                  <a:pt x="51633" y="2260032"/>
                </a:lnTo>
                <a:lnTo>
                  <a:pt x="57150" y="2269490"/>
                </a:lnTo>
                <a:lnTo>
                  <a:pt x="58040" y="2269490"/>
                </a:lnTo>
                <a:lnTo>
                  <a:pt x="58046" y="2249069"/>
                </a:lnTo>
                <a:close/>
              </a:path>
              <a:path w="103504" h="2285365">
                <a:moveTo>
                  <a:pt x="58800" y="0"/>
                </a:moveTo>
                <a:lnTo>
                  <a:pt x="46100" y="0"/>
                </a:lnTo>
                <a:lnTo>
                  <a:pt x="45346" y="2249256"/>
                </a:lnTo>
                <a:lnTo>
                  <a:pt x="51633" y="2260032"/>
                </a:lnTo>
                <a:lnTo>
                  <a:pt x="57937" y="2249256"/>
                </a:lnTo>
                <a:lnTo>
                  <a:pt x="58064" y="2196592"/>
                </a:lnTo>
                <a:lnTo>
                  <a:pt x="58800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77186" y="2643123"/>
            <a:ext cx="103505" cy="1429385"/>
          </a:xfrm>
          <a:custGeom>
            <a:avLst/>
            <a:gdLst/>
            <a:ahLst/>
            <a:cxnLst/>
            <a:rect l="l" t="t" r="r" b="b"/>
            <a:pathLst>
              <a:path w="103505" h="1429385">
                <a:moveTo>
                  <a:pt x="7112" y="1332738"/>
                </a:moveTo>
                <a:lnTo>
                  <a:pt x="1015" y="1336294"/>
                </a:lnTo>
                <a:lnTo>
                  <a:pt x="0" y="1340103"/>
                </a:lnTo>
                <a:lnTo>
                  <a:pt x="51562" y="1428877"/>
                </a:lnTo>
                <a:lnTo>
                  <a:pt x="58911" y="1416303"/>
                </a:lnTo>
                <a:lnTo>
                  <a:pt x="45212" y="1416303"/>
                </a:lnTo>
                <a:lnTo>
                  <a:pt x="45239" y="1392584"/>
                </a:lnTo>
                <a:lnTo>
                  <a:pt x="10921" y="1333753"/>
                </a:lnTo>
                <a:lnTo>
                  <a:pt x="7112" y="1332738"/>
                </a:lnTo>
                <a:close/>
              </a:path>
              <a:path w="103505" h="1429385">
                <a:moveTo>
                  <a:pt x="45239" y="1392584"/>
                </a:moveTo>
                <a:lnTo>
                  <a:pt x="45212" y="1416303"/>
                </a:lnTo>
                <a:lnTo>
                  <a:pt x="57912" y="1416303"/>
                </a:lnTo>
                <a:lnTo>
                  <a:pt x="57915" y="1413002"/>
                </a:lnTo>
                <a:lnTo>
                  <a:pt x="46100" y="1413002"/>
                </a:lnTo>
                <a:lnTo>
                  <a:pt x="51637" y="1403552"/>
                </a:lnTo>
                <a:lnTo>
                  <a:pt x="45239" y="1392584"/>
                </a:lnTo>
                <a:close/>
              </a:path>
              <a:path w="103505" h="1429385">
                <a:moveTo>
                  <a:pt x="96393" y="1332864"/>
                </a:moveTo>
                <a:lnTo>
                  <a:pt x="92456" y="1333881"/>
                </a:lnTo>
                <a:lnTo>
                  <a:pt x="57939" y="1392795"/>
                </a:lnTo>
                <a:lnTo>
                  <a:pt x="57912" y="1416303"/>
                </a:lnTo>
                <a:lnTo>
                  <a:pt x="58911" y="1416303"/>
                </a:lnTo>
                <a:lnTo>
                  <a:pt x="103377" y="1340231"/>
                </a:lnTo>
                <a:lnTo>
                  <a:pt x="102362" y="1336420"/>
                </a:lnTo>
                <a:lnTo>
                  <a:pt x="99313" y="1334643"/>
                </a:lnTo>
                <a:lnTo>
                  <a:pt x="96393" y="1332864"/>
                </a:lnTo>
                <a:close/>
              </a:path>
              <a:path w="103505" h="1429385">
                <a:moveTo>
                  <a:pt x="51637" y="1403552"/>
                </a:moveTo>
                <a:lnTo>
                  <a:pt x="46100" y="1413002"/>
                </a:lnTo>
                <a:lnTo>
                  <a:pt x="57150" y="1413002"/>
                </a:lnTo>
                <a:lnTo>
                  <a:pt x="51637" y="1403552"/>
                </a:lnTo>
                <a:close/>
              </a:path>
              <a:path w="103505" h="1429385">
                <a:moveTo>
                  <a:pt x="57939" y="1392795"/>
                </a:moveTo>
                <a:lnTo>
                  <a:pt x="51637" y="1403552"/>
                </a:lnTo>
                <a:lnTo>
                  <a:pt x="57150" y="1413002"/>
                </a:lnTo>
                <a:lnTo>
                  <a:pt x="57915" y="1413002"/>
                </a:lnTo>
                <a:lnTo>
                  <a:pt x="57939" y="1392795"/>
                </a:lnTo>
                <a:close/>
              </a:path>
              <a:path w="103505" h="1429385">
                <a:moveTo>
                  <a:pt x="46862" y="0"/>
                </a:moveTo>
                <a:lnTo>
                  <a:pt x="45309" y="1332738"/>
                </a:lnTo>
                <a:lnTo>
                  <a:pt x="45362" y="1392795"/>
                </a:lnTo>
                <a:lnTo>
                  <a:pt x="51637" y="1403552"/>
                </a:lnTo>
                <a:lnTo>
                  <a:pt x="57939" y="1392795"/>
                </a:lnTo>
                <a:lnTo>
                  <a:pt x="59562" y="126"/>
                </a:lnTo>
                <a:lnTo>
                  <a:pt x="46862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008879" y="3582670"/>
            <a:ext cx="187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3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79093" y="3082543"/>
            <a:ext cx="197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2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3108" y="777240"/>
            <a:ext cx="3294888" cy="5958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5848" y="549021"/>
            <a:ext cx="33953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00" dirty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5400" b="0" dirty="0">
                <a:solidFill>
                  <a:srgbClr val="04607A"/>
                </a:solidFill>
                <a:latin typeface="Calibri"/>
                <a:cs typeface="Calibri"/>
              </a:rPr>
              <a:t>ebalancing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1868" y="1513713"/>
            <a:ext cx="7472045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144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onstantia"/>
                <a:cs typeface="Constantia"/>
              </a:rPr>
              <a:t>When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tree </a:t>
            </a:r>
            <a:r>
              <a:rPr sz="2400" spc="-5" dirty="0">
                <a:latin typeface="Constantia"/>
                <a:cs typeface="Constantia"/>
              </a:rPr>
              <a:t>structure </a:t>
            </a:r>
            <a:r>
              <a:rPr sz="2400" spc="-15" dirty="0">
                <a:latin typeface="Constantia"/>
                <a:cs typeface="Constantia"/>
              </a:rPr>
              <a:t>changes </a:t>
            </a:r>
            <a:r>
              <a:rPr sz="2400" spc="-10" dirty="0">
                <a:latin typeface="Constantia"/>
                <a:cs typeface="Constantia"/>
              </a:rPr>
              <a:t>(e.g., </a:t>
            </a:r>
            <a:r>
              <a:rPr sz="2400" spc="-5" dirty="0">
                <a:latin typeface="Constantia"/>
                <a:cs typeface="Constantia"/>
              </a:rPr>
              <a:t>insertion </a:t>
            </a:r>
            <a:r>
              <a:rPr sz="2400" dirty="0">
                <a:latin typeface="Constantia"/>
                <a:cs typeface="Constantia"/>
              </a:rPr>
              <a:t>or  </a:t>
            </a:r>
            <a:r>
              <a:rPr sz="2400" spc="-5" dirty="0">
                <a:latin typeface="Constantia"/>
                <a:cs typeface="Constantia"/>
              </a:rPr>
              <a:t>deletion),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we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need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transform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tree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restore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  </a:t>
            </a:r>
            <a:r>
              <a:rPr sz="2400" spc="-75" dirty="0">
                <a:latin typeface="Constantia"/>
                <a:cs typeface="Constantia"/>
              </a:rPr>
              <a:t>AVL </a:t>
            </a:r>
            <a:r>
              <a:rPr sz="2400" spc="-10" dirty="0">
                <a:latin typeface="Constantia"/>
                <a:cs typeface="Constantia"/>
              </a:rPr>
              <a:t>tree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property.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nstantia"/>
                <a:cs typeface="Constantia"/>
              </a:rPr>
              <a:t>This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done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using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single</a:t>
            </a:r>
            <a:r>
              <a:rPr sz="2400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rotations</a:t>
            </a:r>
            <a:r>
              <a:rPr sz="2400" spc="-1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double</a:t>
            </a:r>
            <a:r>
              <a:rPr sz="2400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onstantia"/>
                <a:cs typeface="Constantia"/>
              </a:rPr>
              <a:t>rotations</a:t>
            </a:r>
            <a:r>
              <a:rPr sz="2400" spc="-1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0443" y="4773548"/>
            <a:ext cx="7070090" cy="77978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12420" marR="30480" indent="-274320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12420" algn="l"/>
              </a:tabLst>
            </a:pPr>
            <a:r>
              <a:rPr sz="2600" b="1" dirty="0">
                <a:latin typeface="Constantia"/>
                <a:cs typeface="Constantia"/>
              </a:rPr>
              <a:t>An</a:t>
            </a:r>
            <a:r>
              <a:rPr sz="2600" b="1" spc="-50" dirty="0"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b="1" spc="-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node</a:t>
            </a:r>
            <a:r>
              <a:rPr sz="2600" b="1" spc="-60" dirty="0">
                <a:latin typeface="Constantia"/>
                <a:cs typeface="Constantia"/>
              </a:rPr>
              <a:t> </a:t>
            </a:r>
            <a:r>
              <a:rPr sz="2600" b="1" spc="5" dirty="0">
                <a:latin typeface="Constantia"/>
                <a:cs typeface="Constantia"/>
              </a:rPr>
              <a:t>binary</a:t>
            </a:r>
            <a:r>
              <a:rPr sz="2600" b="1" spc="-9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tree</a:t>
            </a:r>
            <a:r>
              <a:rPr sz="2600" b="1" spc="-8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needs</a:t>
            </a:r>
            <a:r>
              <a:rPr sz="2600" b="1" spc="-13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an</a:t>
            </a:r>
            <a:r>
              <a:rPr sz="2600" b="1" spc="-125" dirty="0">
                <a:latin typeface="Constantia"/>
                <a:cs typeface="Constantia"/>
              </a:rPr>
              <a:t> </a:t>
            </a:r>
            <a:r>
              <a:rPr sz="2600" b="1" spc="-25" dirty="0">
                <a:latin typeface="Constantia"/>
                <a:cs typeface="Constantia"/>
              </a:rPr>
              <a:t>array</a:t>
            </a:r>
            <a:r>
              <a:rPr sz="2600" b="1" spc="-14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whose  </a:t>
            </a:r>
            <a:r>
              <a:rPr sz="2600" b="1" spc="-5" dirty="0">
                <a:latin typeface="Constantia"/>
                <a:cs typeface="Constantia"/>
              </a:rPr>
              <a:t>length </a:t>
            </a:r>
            <a:r>
              <a:rPr sz="2600" b="1" dirty="0">
                <a:latin typeface="Constantia"/>
                <a:cs typeface="Constantia"/>
              </a:rPr>
              <a:t>is </a:t>
            </a:r>
            <a:r>
              <a:rPr sz="2600" b="1" spc="-5" dirty="0">
                <a:latin typeface="Constantia"/>
                <a:cs typeface="Constantia"/>
              </a:rPr>
              <a:t>between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n+1 </a:t>
            </a:r>
            <a:r>
              <a:rPr sz="2600" b="1" dirty="0">
                <a:latin typeface="Constantia"/>
                <a:cs typeface="Constantia"/>
              </a:rPr>
              <a:t>and</a:t>
            </a:r>
            <a:r>
              <a:rPr sz="2600" b="1" spc="-250" dirty="0"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2</a:t>
            </a:r>
            <a:r>
              <a:rPr sz="2550" b="1" baseline="26143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b="1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00" y="1066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0" y="1066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95800" y="1600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95800" y="1600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51628" y="1537461"/>
            <a:ext cx="195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b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47700" y="174701"/>
            <a:ext cx="6616700" cy="1068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5660"/>
              </a:lnSpc>
              <a:spcBef>
                <a:spcPts val="105"/>
              </a:spcBef>
            </a:pP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Right-Skewed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4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  <a:p>
            <a:pPr marL="368300" algn="ctr">
              <a:lnSpc>
                <a:spcPts val="2540"/>
              </a:lnSpc>
            </a:pPr>
            <a:r>
              <a:rPr sz="3600" b="0" baseline="-27777" dirty="0">
                <a:latin typeface="Constantia"/>
                <a:cs typeface="Constantia"/>
              </a:rPr>
              <a:t>a</a:t>
            </a:r>
            <a:r>
              <a:rPr sz="3600" b="0" spc="60" baseline="-27777" dirty="0">
                <a:latin typeface="Constantia"/>
                <a:cs typeface="Constantia"/>
              </a:rPr>
              <a:t> </a:t>
            </a:r>
            <a:r>
              <a:rPr sz="2400" b="0" dirty="0">
                <a:solidFill>
                  <a:srgbClr val="FFFFFF"/>
                </a:solidFill>
                <a:latin typeface="Constantia"/>
                <a:cs typeface="Constantia"/>
              </a:rPr>
              <a:t>1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32628" y="1461261"/>
            <a:ext cx="165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3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81600" y="2133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81600" y="2133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89828" y="1766061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7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67400" y="2743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67400" y="2743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37428" y="2070938"/>
            <a:ext cx="117284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c</a:t>
            </a:r>
            <a:endParaRPr sz="2400">
              <a:latin typeface="Constantia"/>
              <a:cs typeface="Constantia"/>
            </a:endParaRPr>
          </a:p>
          <a:p>
            <a:pPr marL="927100">
              <a:lnSpc>
                <a:spcPts val="2340"/>
              </a:lnSpc>
              <a:spcBef>
                <a:spcPts val="120"/>
              </a:spcBef>
            </a:pPr>
            <a:r>
              <a:rPr sz="2400" spc="-35" dirty="0">
                <a:solidFill>
                  <a:srgbClr val="FFFFFF"/>
                </a:solidFill>
                <a:latin typeface="Constantia"/>
                <a:cs typeface="Constantia"/>
              </a:rPr>
              <a:t>15</a:t>
            </a:r>
            <a:endParaRPr sz="2400">
              <a:latin typeface="Constantia"/>
              <a:cs typeface="Constantia"/>
            </a:endParaRPr>
          </a:p>
          <a:p>
            <a:pPr marL="622300">
              <a:lnSpc>
                <a:spcPts val="2340"/>
              </a:lnSpc>
            </a:pPr>
            <a:r>
              <a:rPr sz="2400" dirty="0">
                <a:latin typeface="Constantia"/>
                <a:cs typeface="Constantia"/>
              </a:rPr>
              <a:t>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14800" y="13716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0"/>
                </a:moveTo>
                <a:lnTo>
                  <a:pt x="457200" y="304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6800" y="19050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0"/>
                </a:moveTo>
                <a:lnTo>
                  <a:pt x="381000" y="304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86400" y="24384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0"/>
                </a:moveTo>
                <a:lnTo>
                  <a:pt x="45720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203450" y="3422650"/>
          <a:ext cx="6096000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a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b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c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d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1222044" y="3363595"/>
            <a:ext cx="86804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Constantia"/>
                <a:cs typeface="Constantia"/>
              </a:rPr>
              <a:t>tree[]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88794" y="3747592"/>
            <a:ext cx="1898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94175" y="3747592"/>
            <a:ext cx="1708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99428" y="3747592"/>
            <a:ext cx="2863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04809" y="3747592"/>
            <a:ext cx="2584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FFFFFF"/>
                </a:solidFill>
                <a:latin typeface="Constantia"/>
                <a:cs typeface="Constantia"/>
              </a:rPr>
              <a:t>15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3108" y="798576"/>
            <a:ext cx="2561844" cy="4587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5848" y="549021"/>
            <a:ext cx="26695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10" dirty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5400" b="0" spc="-5" dirty="0">
                <a:solidFill>
                  <a:srgbClr val="04607A"/>
                </a:solidFill>
                <a:latin typeface="Calibri"/>
                <a:cs typeface="Calibri"/>
              </a:rPr>
              <a:t>o</a:t>
            </a:r>
            <a:r>
              <a:rPr sz="5400" b="0" spc="-60" dirty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5400" b="0" spc="-40" dirty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5400" b="0" dirty="0">
                <a:solidFill>
                  <a:srgbClr val="04607A"/>
                </a:solidFill>
                <a:latin typeface="Calibri"/>
                <a:cs typeface="Calibri"/>
              </a:rPr>
              <a:t>tions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1868" y="1513713"/>
            <a:ext cx="2466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0" indent="-41338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425450" algn="l"/>
                <a:tab pos="426084" algn="l"/>
              </a:tabLst>
            </a:pP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single</a:t>
            </a:r>
            <a:r>
              <a:rPr sz="2400" spc="-1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onstantia"/>
                <a:cs typeface="Constantia"/>
              </a:rPr>
              <a:t>rotations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49500" y="3034283"/>
            <a:ext cx="635000" cy="460375"/>
          </a:xfrm>
          <a:custGeom>
            <a:avLst/>
            <a:gdLst/>
            <a:ahLst/>
            <a:cxnLst/>
            <a:rect l="l" t="t" r="r" b="b"/>
            <a:pathLst>
              <a:path w="635000" h="460375">
                <a:moveTo>
                  <a:pt x="0" y="230124"/>
                </a:moveTo>
                <a:lnTo>
                  <a:pt x="5114" y="188750"/>
                </a:lnTo>
                <a:lnTo>
                  <a:pt x="19859" y="149812"/>
                </a:lnTo>
                <a:lnTo>
                  <a:pt x="43339" y="113961"/>
                </a:lnTo>
                <a:lnTo>
                  <a:pt x="74659" y="81844"/>
                </a:lnTo>
                <a:lnTo>
                  <a:pt x="112923" y="54111"/>
                </a:lnTo>
                <a:lnTo>
                  <a:pt x="157235" y="31411"/>
                </a:lnTo>
                <a:lnTo>
                  <a:pt x="206699" y="14393"/>
                </a:lnTo>
                <a:lnTo>
                  <a:pt x="260419" y="3706"/>
                </a:lnTo>
                <a:lnTo>
                  <a:pt x="317500" y="0"/>
                </a:lnTo>
                <a:lnTo>
                  <a:pt x="374580" y="3706"/>
                </a:lnTo>
                <a:lnTo>
                  <a:pt x="428300" y="14393"/>
                </a:lnTo>
                <a:lnTo>
                  <a:pt x="477764" y="31411"/>
                </a:lnTo>
                <a:lnTo>
                  <a:pt x="522076" y="54111"/>
                </a:lnTo>
                <a:lnTo>
                  <a:pt x="560340" y="81844"/>
                </a:lnTo>
                <a:lnTo>
                  <a:pt x="591660" y="113961"/>
                </a:lnTo>
                <a:lnTo>
                  <a:pt x="615140" y="149812"/>
                </a:lnTo>
                <a:lnTo>
                  <a:pt x="629885" y="188750"/>
                </a:lnTo>
                <a:lnTo>
                  <a:pt x="635000" y="230124"/>
                </a:lnTo>
                <a:lnTo>
                  <a:pt x="629885" y="271502"/>
                </a:lnTo>
                <a:lnTo>
                  <a:pt x="615140" y="310451"/>
                </a:lnTo>
                <a:lnTo>
                  <a:pt x="591660" y="346319"/>
                </a:lnTo>
                <a:lnTo>
                  <a:pt x="560340" y="378456"/>
                </a:lnTo>
                <a:lnTo>
                  <a:pt x="522076" y="406210"/>
                </a:lnTo>
                <a:lnTo>
                  <a:pt x="477764" y="428930"/>
                </a:lnTo>
                <a:lnTo>
                  <a:pt x="428300" y="445965"/>
                </a:lnTo>
                <a:lnTo>
                  <a:pt x="374580" y="456664"/>
                </a:lnTo>
                <a:lnTo>
                  <a:pt x="317500" y="460375"/>
                </a:lnTo>
                <a:lnTo>
                  <a:pt x="260419" y="456664"/>
                </a:lnTo>
                <a:lnTo>
                  <a:pt x="206699" y="445965"/>
                </a:lnTo>
                <a:lnTo>
                  <a:pt x="157235" y="428930"/>
                </a:lnTo>
                <a:lnTo>
                  <a:pt x="112923" y="406210"/>
                </a:lnTo>
                <a:lnTo>
                  <a:pt x="74659" y="378456"/>
                </a:lnTo>
                <a:lnTo>
                  <a:pt x="43339" y="346319"/>
                </a:lnTo>
                <a:lnTo>
                  <a:pt x="19859" y="310451"/>
                </a:lnTo>
                <a:lnTo>
                  <a:pt x="5114" y="271502"/>
                </a:lnTo>
                <a:lnTo>
                  <a:pt x="0" y="2301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97000" y="3781933"/>
            <a:ext cx="635000" cy="460375"/>
          </a:xfrm>
          <a:custGeom>
            <a:avLst/>
            <a:gdLst/>
            <a:ahLst/>
            <a:cxnLst/>
            <a:rect l="l" t="t" r="r" b="b"/>
            <a:pathLst>
              <a:path w="635000" h="460375">
                <a:moveTo>
                  <a:pt x="0" y="230251"/>
                </a:moveTo>
                <a:lnTo>
                  <a:pt x="5114" y="188872"/>
                </a:lnTo>
                <a:lnTo>
                  <a:pt x="19859" y="149923"/>
                </a:lnTo>
                <a:lnTo>
                  <a:pt x="43339" y="114055"/>
                </a:lnTo>
                <a:lnTo>
                  <a:pt x="74659" y="81918"/>
                </a:lnTo>
                <a:lnTo>
                  <a:pt x="112923" y="54164"/>
                </a:lnTo>
                <a:lnTo>
                  <a:pt x="157235" y="31444"/>
                </a:lnTo>
                <a:lnTo>
                  <a:pt x="206699" y="14409"/>
                </a:lnTo>
                <a:lnTo>
                  <a:pt x="260419" y="3710"/>
                </a:lnTo>
                <a:lnTo>
                  <a:pt x="317500" y="0"/>
                </a:lnTo>
                <a:lnTo>
                  <a:pt x="374580" y="3710"/>
                </a:lnTo>
                <a:lnTo>
                  <a:pt x="428300" y="14409"/>
                </a:lnTo>
                <a:lnTo>
                  <a:pt x="477764" y="31444"/>
                </a:lnTo>
                <a:lnTo>
                  <a:pt x="522076" y="54164"/>
                </a:lnTo>
                <a:lnTo>
                  <a:pt x="560340" y="81918"/>
                </a:lnTo>
                <a:lnTo>
                  <a:pt x="591660" y="114055"/>
                </a:lnTo>
                <a:lnTo>
                  <a:pt x="615140" y="149923"/>
                </a:lnTo>
                <a:lnTo>
                  <a:pt x="629885" y="188872"/>
                </a:lnTo>
                <a:lnTo>
                  <a:pt x="635000" y="230251"/>
                </a:lnTo>
                <a:lnTo>
                  <a:pt x="629885" y="271624"/>
                </a:lnTo>
                <a:lnTo>
                  <a:pt x="615140" y="310562"/>
                </a:lnTo>
                <a:lnTo>
                  <a:pt x="591660" y="346413"/>
                </a:lnTo>
                <a:lnTo>
                  <a:pt x="560340" y="378530"/>
                </a:lnTo>
                <a:lnTo>
                  <a:pt x="522076" y="406263"/>
                </a:lnTo>
                <a:lnTo>
                  <a:pt x="477764" y="428963"/>
                </a:lnTo>
                <a:lnTo>
                  <a:pt x="428300" y="445981"/>
                </a:lnTo>
                <a:lnTo>
                  <a:pt x="374580" y="456668"/>
                </a:lnTo>
                <a:lnTo>
                  <a:pt x="317500" y="460375"/>
                </a:lnTo>
                <a:lnTo>
                  <a:pt x="260419" y="456668"/>
                </a:lnTo>
                <a:lnTo>
                  <a:pt x="206699" y="445981"/>
                </a:lnTo>
                <a:lnTo>
                  <a:pt x="157235" y="428963"/>
                </a:lnTo>
                <a:lnTo>
                  <a:pt x="112923" y="406263"/>
                </a:lnTo>
                <a:lnTo>
                  <a:pt x="74659" y="378530"/>
                </a:lnTo>
                <a:lnTo>
                  <a:pt x="43339" y="346413"/>
                </a:lnTo>
                <a:lnTo>
                  <a:pt x="19859" y="310562"/>
                </a:lnTo>
                <a:lnTo>
                  <a:pt x="5114" y="271624"/>
                </a:lnTo>
                <a:lnTo>
                  <a:pt x="0" y="23025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0" y="4529709"/>
            <a:ext cx="1071880" cy="976630"/>
          </a:xfrm>
          <a:custGeom>
            <a:avLst/>
            <a:gdLst/>
            <a:ahLst/>
            <a:cxnLst/>
            <a:rect l="l" t="t" r="r" b="b"/>
            <a:pathLst>
              <a:path w="1071880" h="976629">
                <a:moveTo>
                  <a:pt x="0" y="976249"/>
                </a:moveTo>
                <a:lnTo>
                  <a:pt x="535813" y="0"/>
                </a:lnTo>
                <a:lnTo>
                  <a:pt x="1071626" y="976249"/>
                </a:lnTo>
                <a:lnTo>
                  <a:pt x="0" y="9762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59000" y="4413758"/>
            <a:ext cx="881380" cy="690880"/>
          </a:xfrm>
          <a:custGeom>
            <a:avLst/>
            <a:gdLst/>
            <a:ahLst/>
            <a:cxnLst/>
            <a:rect l="l" t="t" r="r" b="b"/>
            <a:pathLst>
              <a:path w="881380" h="690879">
                <a:moveTo>
                  <a:pt x="0" y="690626"/>
                </a:moveTo>
                <a:lnTo>
                  <a:pt x="440563" y="0"/>
                </a:lnTo>
                <a:lnTo>
                  <a:pt x="881126" y="690626"/>
                </a:lnTo>
                <a:lnTo>
                  <a:pt x="0" y="69062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38500" y="3724783"/>
            <a:ext cx="881380" cy="688975"/>
          </a:xfrm>
          <a:custGeom>
            <a:avLst/>
            <a:gdLst/>
            <a:ahLst/>
            <a:cxnLst/>
            <a:rect l="l" t="t" r="r" b="b"/>
            <a:pathLst>
              <a:path w="881379" h="688975">
                <a:moveTo>
                  <a:pt x="0" y="688975"/>
                </a:moveTo>
                <a:lnTo>
                  <a:pt x="440563" y="0"/>
                </a:lnTo>
                <a:lnTo>
                  <a:pt x="881126" y="688975"/>
                </a:lnTo>
                <a:lnTo>
                  <a:pt x="0" y="6889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55494" y="3114243"/>
            <a:ext cx="178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39621" y="3860672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4943" y="5011928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92120" y="4665726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71747" y="3978020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41500" y="3435858"/>
            <a:ext cx="635000" cy="346075"/>
          </a:xfrm>
          <a:custGeom>
            <a:avLst/>
            <a:gdLst/>
            <a:ahLst/>
            <a:cxnLst/>
            <a:rect l="l" t="t" r="r" b="b"/>
            <a:pathLst>
              <a:path w="635000" h="346075">
                <a:moveTo>
                  <a:pt x="0" y="346074"/>
                </a:moveTo>
                <a:lnTo>
                  <a:pt x="635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70000" y="4242308"/>
            <a:ext cx="571500" cy="287655"/>
          </a:xfrm>
          <a:custGeom>
            <a:avLst/>
            <a:gdLst/>
            <a:ahLst/>
            <a:cxnLst/>
            <a:rect l="l" t="t" r="r" b="b"/>
            <a:pathLst>
              <a:path w="571500" h="287654">
                <a:moveTo>
                  <a:pt x="0" y="287401"/>
                </a:moveTo>
                <a:lnTo>
                  <a:pt x="57150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68500" y="4183634"/>
            <a:ext cx="508000" cy="403225"/>
          </a:xfrm>
          <a:custGeom>
            <a:avLst/>
            <a:gdLst/>
            <a:ahLst/>
            <a:cxnLst/>
            <a:rect l="l" t="t" r="r" b="b"/>
            <a:pathLst>
              <a:path w="508000" h="403225">
                <a:moveTo>
                  <a:pt x="0" y="0"/>
                </a:moveTo>
                <a:lnTo>
                  <a:pt x="508000" y="4032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57500" y="3435858"/>
            <a:ext cx="825500" cy="288925"/>
          </a:xfrm>
          <a:custGeom>
            <a:avLst/>
            <a:gdLst/>
            <a:ahLst/>
            <a:cxnLst/>
            <a:rect l="l" t="t" r="r" b="b"/>
            <a:pathLst>
              <a:path w="825500" h="288925">
                <a:moveTo>
                  <a:pt x="0" y="0"/>
                </a:moveTo>
                <a:lnTo>
                  <a:pt x="825500" y="28892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91200" y="2802508"/>
            <a:ext cx="635000" cy="460375"/>
          </a:xfrm>
          <a:custGeom>
            <a:avLst/>
            <a:gdLst/>
            <a:ahLst/>
            <a:cxnLst/>
            <a:rect l="l" t="t" r="r" b="b"/>
            <a:pathLst>
              <a:path w="635000" h="460375">
                <a:moveTo>
                  <a:pt x="0" y="230124"/>
                </a:moveTo>
                <a:lnTo>
                  <a:pt x="5114" y="188750"/>
                </a:lnTo>
                <a:lnTo>
                  <a:pt x="19859" y="149812"/>
                </a:lnTo>
                <a:lnTo>
                  <a:pt x="43339" y="113961"/>
                </a:lnTo>
                <a:lnTo>
                  <a:pt x="74659" y="81844"/>
                </a:lnTo>
                <a:lnTo>
                  <a:pt x="112923" y="54111"/>
                </a:lnTo>
                <a:lnTo>
                  <a:pt x="157235" y="31411"/>
                </a:lnTo>
                <a:lnTo>
                  <a:pt x="206699" y="14393"/>
                </a:lnTo>
                <a:lnTo>
                  <a:pt x="260419" y="3706"/>
                </a:lnTo>
                <a:lnTo>
                  <a:pt x="317500" y="0"/>
                </a:lnTo>
                <a:lnTo>
                  <a:pt x="374580" y="3706"/>
                </a:lnTo>
                <a:lnTo>
                  <a:pt x="428300" y="14393"/>
                </a:lnTo>
                <a:lnTo>
                  <a:pt x="477764" y="31411"/>
                </a:lnTo>
                <a:lnTo>
                  <a:pt x="522076" y="54111"/>
                </a:lnTo>
                <a:lnTo>
                  <a:pt x="560340" y="81844"/>
                </a:lnTo>
                <a:lnTo>
                  <a:pt x="591660" y="113961"/>
                </a:lnTo>
                <a:lnTo>
                  <a:pt x="615140" y="149812"/>
                </a:lnTo>
                <a:lnTo>
                  <a:pt x="629885" y="188750"/>
                </a:lnTo>
                <a:lnTo>
                  <a:pt x="635000" y="230124"/>
                </a:lnTo>
                <a:lnTo>
                  <a:pt x="629885" y="271502"/>
                </a:lnTo>
                <a:lnTo>
                  <a:pt x="615140" y="310451"/>
                </a:lnTo>
                <a:lnTo>
                  <a:pt x="591660" y="346319"/>
                </a:lnTo>
                <a:lnTo>
                  <a:pt x="560340" y="378456"/>
                </a:lnTo>
                <a:lnTo>
                  <a:pt x="522076" y="406210"/>
                </a:lnTo>
                <a:lnTo>
                  <a:pt x="477764" y="428930"/>
                </a:lnTo>
                <a:lnTo>
                  <a:pt x="428300" y="445965"/>
                </a:lnTo>
                <a:lnTo>
                  <a:pt x="374580" y="456664"/>
                </a:lnTo>
                <a:lnTo>
                  <a:pt x="317500" y="460375"/>
                </a:lnTo>
                <a:lnTo>
                  <a:pt x="260419" y="456664"/>
                </a:lnTo>
                <a:lnTo>
                  <a:pt x="206699" y="445965"/>
                </a:lnTo>
                <a:lnTo>
                  <a:pt x="157235" y="428930"/>
                </a:lnTo>
                <a:lnTo>
                  <a:pt x="112923" y="406210"/>
                </a:lnTo>
                <a:lnTo>
                  <a:pt x="74659" y="378456"/>
                </a:lnTo>
                <a:lnTo>
                  <a:pt x="43339" y="346319"/>
                </a:lnTo>
                <a:lnTo>
                  <a:pt x="19859" y="310451"/>
                </a:lnTo>
                <a:lnTo>
                  <a:pt x="5114" y="271502"/>
                </a:lnTo>
                <a:lnTo>
                  <a:pt x="0" y="2301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995161" y="2941701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85000" y="3436492"/>
            <a:ext cx="635000" cy="459740"/>
          </a:xfrm>
          <a:custGeom>
            <a:avLst/>
            <a:gdLst/>
            <a:ahLst/>
            <a:cxnLst/>
            <a:rect l="l" t="t" r="r" b="b"/>
            <a:pathLst>
              <a:path w="635000" h="459739">
                <a:moveTo>
                  <a:pt x="0" y="229870"/>
                </a:moveTo>
                <a:lnTo>
                  <a:pt x="5114" y="188538"/>
                </a:lnTo>
                <a:lnTo>
                  <a:pt x="19859" y="149642"/>
                </a:lnTo>
                <a:lnTo>
                  <a:pt x="43339" y="113829"/>
                </a:lnTo>
                <a:lnTo>
                  <a:pt x="74659" y="81748"/>
                </a:lnTo>
                <a:lnTo>
                  <a:pt x="112923" y="54047"/>
                </a:lnTo>
                <a:lnTo>
                  <a:pt x="157235" y="31373"/>
                </a:lnTo>
                <a:lnTo>
                  <a:pt x="206699" y="14375"/>
                </a:lnTo>
                <a:lnTo>
                  <a:pt x="260419" y="3701"/>
                </a:lnTo>
                <a:lnTo>
                  <a:pt x="317500" y="0"/>
                </a:lnTo>
                <a:lnTo>
                  <a:pt x="374580" y="3701"/>
                </a:lnTo>
                <a:lnTo>
                  <a:pt x="428300" y="14375"/>
                </a:lnTo>
                <a:lnTo>
                  <a:pt x="477764" y="31373"/>
                </a:lnTo>
                <a:lnTo>
                  <a:pt x="522076" y="54047"/>
                </a:lnTo>
                <a:lnTo>
                  <a:pt x="560340" y="81748"/>
                </a:lnTo>
                <a:lnTo>
                  <a:pt x="591660" y="113829"/>
                </a:lnTo>
                <a:lnTo>
                  <a:pt x="615140" y="149642"/>
                </a:lnTo>
                <a:lnTo>
                  <a:pt x="629885" y="188538"/>
                </a:lnTo>
                <a:lnTo>
                  <a:pt x="635000" y="229870"/>
                </a:lnTo>
                <a:lnTo>
                  <a:pt x="629885" y="271201"/>
                </a:lnTo>
                <a:lnTo>
                  <a:pt x="615140" y="310097"/>
                </a:lnTo>
                <a:lnTo>
                  <a:pt x="591660" y="345910"/>
                </a:lnTo>
                <a:lnTo>
                  <a:pt x="560340" y="377991"/>
                </a:lnTo>
                <a:lnTo>
                  <a:pt x="522076" y="405692"/>
                </a:lnTo>
                <a:lnTo>
                  <a:pt x="477764" y="428366"/>
                </a:lnTo>
                <a:lnTo>
                  <a:pt x="428300" y="445364"/>
                </a:lnTo>
                <a:lnTo>
                  <a:pt x="374580" y="456038"/>
                </a:lnTo>
                <a:lnTo>
                  <a:pt x="317500" y="459740"/>
                </a:lnTo>
                <a:lnTo>
                  <a:pt x="260419" y="456038"/>
                </a:lnTo>
                <a:lnTo>
                  <a:pt x="206699" y="445364"/>
                </a:lnTo>
                <a:lnTo>
                  <a:pt x="157235" y="428366"/>
                </a:lnTo>
                <a:lnTo>
                  <a:pt x="112923" y="405692"/>
                </a:lnTo>
                <a:lnTo>
                  <a:pt x="74659" y="377991"/>
                </a:lnTo>
                <a:lnTo>
                  <a:pt x="43339" y="345910"/>
                </a:lnTo>
                <a:lnTo>
                  <a:pt x="19859" y="310097"/>
                </a:lnTo>
                <a:lnTo>
                  <a:pt x="5114" y="271201"/>
                </a:lnTo>
                <a:lnTo>
                  <a:pt x="0" y="22987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065009" y="3458336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413500" y="3034283"/>
            <a:ext cx="825500" cy="402590"/>
          </a:xfrm>
          <a:custGeom>
            <a:avLst/>
            <a:gdLst/>
            <a:ahLst/>
            <a:cxnLst/>
            <a:rect l="l" t="t" r="r" b="b"/>
            <a:pathLst>
              <a:path w="825500" h="402589">
                <a:moveTo>
                  <a:pt x="0" y="0"/>
                </a:moveTo>
                <a:lnTo>
                  <a:pt x="825500" y="40220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16500" y="3551935"/>
            <a:ext cx="1071880" cy="1208405"/>
          </a:xfrm>
          <a:custGeom>
            <a:avLst/>
            <a:gdLst/>
            <a:ahLst/>
            <a:cxnLst/>
            <a:rect l="l" t="t" r="r" b="b"/>
            <a:pathLst>
              <a:path w="1071879" h="1208404">
                <a:moveTo>
                  <a:pt x="0" y="1207896"/>
                </a:moveTo>
                <a:lnTo>
                  <a:pt x="535813" y="0"/>
                </a:lnTo>
                <a:lnTo>
                  <a:pt x="1071626" y="1207896"/>
                </a:lnTo>
                <a:lnTo>
                  <a:pt x="0" y="120789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542026" y="4150232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588000" y="3264408"/>
            <a:ext cx="508000" cy="287655"/>
          </a:xfrm>
          <a:custGeom>
            <a:avLst/>
            <a:gdLst/>
            <a:ahLst/>
            <a:cxnLst/>
            <a:rect l="l" t="t" r="r" b="b"/>
            <a:pathLst>
              <a:path w="508000" h="287654">
                <a:moveTo>
                  <a:pt x="0" y="287527"/>
                </a:moveTo>
                <a:lnTo>
                  <a:pt x="508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04000" y="4068953"/>
            <a:ext cx="881380" cy="690880"/>
          </a:xfrm>
          <a:custGeom>
            <a:avLst/>
            <a:gdLst/>
            <a:ahLst/>
            <a:cxnLst/>
            <a:rect l="l" t="t" r="r" b="b"/>
            <a:pathLst>
              <a:path w="881379" h="690879">
                <a:moveTo>
                  <a:pt x="0" y="690880"/>
                </a:moveTo>
                <a:lnTo>
                  <a:pt x="440563" y="0"/>
                </a:lnTo>
                <a:lnTo>
                  <a:pt x="881126" y="690880"/>
                </a:lnTo>
                <a:lnTo>
                  <a:pt x="0" y="69088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874509" y="4321302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048500" y="3896233"/>
            <a:ext cx="317500" cy="230504"/>
          </a:xfrm>
          <a:custGeom>
            <a:avLst/>
            <a:gdLst/>
            <a:ahLst/>
            <a:cxnLst/>
            <a:rect l="l" t="t" r="r" b="b"/>
            <a:pathLst>
              <a:path w="317500" h="230504">
                <a:moveTo>
                  <a:pt x="0" y="230251"/>
                </a:moveTo>
                <a:lnTo>
                  <a:pt x="3175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01001" y="3953764"/>
            <a:ext cx="881380" cy="690880"/>
          </a:xfrm>
          <a:custGeom>
            <a:avLst/>
            <a:gdLst/>
            <a:ahLst/>
            <a:cxnLst/>
            <a:rect l="l" t="t" r="r" b="b"/>
            <a:pathLst>
              <a:path w="881379" h="690879">
                <a:moveTo>
                  <a:pt x="0" y="690626"/>
                </a:moveTo>
                <a:lnTo>
                  <a:pt x="440435" y="0"/>
                </a:lnTo>
                <a:lnTo>
                  <a:pt x="880999" y="690626"/>
                </a:lnTo>
                <a:lnTo>
                  <a:pt x="0" y="69062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827009" y="4266057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429500" y="3896233"/>
            <a:ext cx="508000" cy="57785"/>
          </a:xfrm>
          <a:custGeom>
            <a:avLst/>
            <a:gdLst/>
            <a:ahLst/>
            <a:cxnLst/>
            <a:rect l="l" t="t" r="r" b="b"/>
            <a:pathLst>
              <a:path w="508000" h="57785">
                <a:moveTo>
                  <a:pt x="0" y="0"/>
                </a:moveTo>
                <a:lnTo>
                  <a:pt x="508000" y="5753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746375" y="5237479"/>
            <a:ext cx="1567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Before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Rotation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31255" y="5178678"/>
            <a:ext cx="1431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After</a:t>
            </a:r>
            <a:r>
              <a:rPr sz="1800" spc="-12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Rotation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4642" y="2661665"/>
            <a:ext cx="19297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onstantia"/>
                <a:cs typeface="Constantia"/>
              </a:rPr>
              <a:t>e.g. </a:t>
            </a:r>
            <a:r>
              <a:rPr sz="1800" spc="-10" dirty="0">
                <a:latin typeface="Constantia"/>
                <a:cs typeface="Constantia"/>
              </a:rPr>
              <a:t>Single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Rotation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8340" y="1150365"/>
            <a:ext cx="7680325" cy="4611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onstantia"/>
                <a:cs typeface="Constantia"/>
              </a:rPr>
              <a:t>Since </a:t>
            </a:r>
            <a:r>
              <a:rPr sz="3200" dirty="0">
                <a:latin typeface="Constantia"/>
                <a:cs typeface="Constantia"/>
              </a:rPr>
              <a:t>an </a:t>
            </a:r>
            <a:r>
              <a:rPr sz="3200" spc="-5" dirty="0">
                <a:latin typeface="Constantia"/>
                <a:cs typeface="Constantia"/>
              </a:rPr>
              <a:t>insertion/deletion </a:t>
            </a:r>
            <a:r>
              <a:rPr sz="3200" spc="-35" dirty="0">
                <a:latin typeface="Constantia"/>
                <a:cs typeface="Constantia"/>
              </a:rPr>
              <a:t>involves  </a:t>
            </a:r>
            <a:r>
              <a:rPr sz="3200" dirty="0">
                <a:latin typeface="Constantia"/>
                <a:cs typeface="Constantia"/>
              </a:rPr>
              <a:t>adding/deleting a </a:t>
            </a:r>
            <a:r>
              <a:rPr sz="3200" spc="-5" dirty="0">
                <a:latin typeface="Constantia"/>
                <a:cs typeface="Constantia"/>
              </a:rPr>
              <a:t>single node, this can  </a:t>
            </a:r>
            <a:r>
              <a:rPr sz="3200" spc="-10" dirty="0">
                <a:latin typeface="Constantia"/>
                <a:cs typeface="Constantia"/>
              </a:rPr>
              <a:t>only </a:t>
            </a:r>
            <a:r>
              <a:rPr sz="3200" spc="-5" dirty="0">
                <a:latin typeface="Constantia"/>
                <a:cs typeface="Constantia"/>
              </a:rPr>
              <a:t>increase/decrease the height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-50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some  </a:t>
            </a:r>
            <a:r>
              <a:rPr sz="3200" spc="-10" dirty="0">
                <a:latin typeface="Constantia"/>
                <a:cs typeface="Constantia"/>
              </a:rPr>
              <a:t>subtree </a:t>
            </a:r>
            <a:r>
              <a:rPr sz="3200" spc="-20" dirty="0">
                <a:latin typeface="Constantia"/>
                <a:cs typeface="Constantia"/>
              </a:rPr>
              <a:t>by</a:t>
            </a:r>
            <a:r>
              <a:rPr sz="3200" spc="-17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1</a:t>
            </a:r>
            <a:endParaRPr sz="3200">
              <a:latin typeface="Constantia"/>
              <a:cs typeface="Constantia"/>
            </a:endParaRPr>
          </a:p>
          <a:p>
            <a:pPr marL="355600" marR="25527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onstantia"/>
                <a:cs typeface="Constantia"/>
              </a:rPr>
              <a:t>Thus, </a:t>
            </a:r>
            <a:r>
              <a:rPr sz="3200" spc="-5" dirty="0">
                <a:latin typeface="Constantia"/>
                <a:cs typeface="Constantia"/>
              </a:rPr>
              <a:t>if the </a:t>
            </a:r>
            <a:r>
              <a:rPr sz="3200" spc="-90" dirty="0">
                <a:latin typeface="Constantia"/>
                <a:cs typeface="Constantia"/>
              </a:rPr>
              <a:t>AVL </a:t>
            </a:r>
            <a:r>
              <a:rPr sz="3200" spc="-15" dirty="0">
                <a:latin typeface="Constantia"/>
                <a:cs typeface="Constantia"/>
              </a:rPr>
              <a:t>tree </a:t>
            </a:r>
            <a:r>
              <a:rPr sz="3200" spc="-10" dirty="0">
                <a:latin typeface="Constantia"/>
                <a:cs typeface="Constantia"/>
              </a:rPr>
              <a:t>property </a:t>
            </a:r>
            <a:r>
              <a:rPr sz="3200" spc="-5" dirty="0">
                <a:latin typeface="Constantia"/>
                <a:cs typeface="Constantia"/>
              </a:rPr>
              <a:t>is</a:t>
            </a:r>
            <a:r>
              <a:rPr sz="3200" spc="-42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violated  </a:t>
            </a:r>
            <a:r>
              <a:rPr sz="3200" dirty="0">
                <a:latin typeface="Constantia"/>
                <a:cs typeface="Constantia"/>
              </a:rPr>
              <a:t>at a </a:t>
            </a:r>
            <a:r>
              <a:rPr sz="3200" spc="-5" dirty="0">
                <a:latin typeface="Constantia"/>
                <a:cs typeface="Constantia"/>
              </a:rPr>
              <a:t>node x, it means that the heights </a:t>
            </a:r>
            <a:r>
              <a:rPr sz="3200" dirty="0">
                <a:latin typeface="Constantia"/>
                <a:cs typeface="Constantia"/>
              </a:rPr>
              <a:t>of  left(x)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and</a:t>
            </a:r>
            <a:r>
              <a:rPr sz="3200" spc="-6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right(x)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differ</a:t>
            </a:r>
            <a:r>
              <a:rPr sz="3200" spc="-12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by</a:t>
            </a:r>
            <a:r>
              <a:rPr sz="3200" spc="-17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exactly</a:t>
            </a:r>
            <a:r>
              <a:rPr sz="3200" spc="-8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2.</a:t>
            </a:r>
            <a:endParaRPr sz="3200">
              <a:latin typeface="Constantia"/>
              <a:cs typeface="Constantia"/>
            </a:endParaRPr>
          </a:p>
          <a:p>
            <a:pPr marL="355600" marR="518159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onstantia"/>
                <a:cs typeface="Constantia"/>
              </a:rPr>
              <a:t>Rotations</a:t>
            </a:r>
            <a:r>
              <a:rPr sz="3200" spc="-15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will</a:t>
            </a:r>
            <a:r>
              <a:rPr sz="3200" spc="-1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be</a:t>
            </a:r>
            <a:r>
              <a:rPr sz="3200" spc="-14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applied</a:t>
            </a:r>
            <a:r>
              <a:rPr sz="3200" spc="-35" dirty="0">
                <a:latin typeface="Constantia"/>
                <a:cs typeface="Constantia"/>
              </a:rPr>
              <a:t> </a:t>
            </a:r>
            <a:r>
              <a:rPr sz="3200" spc="-30" dirty="0">
                <a:latin typeface="Constantia"/>
                <a:cs typeface="Constantia"/>
              </a:rPr>
              <a:t>to</a:t>
            </a:r>
            <a:r>
              <a:rPr sz="3200" spc="-17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x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spc="-30" dirty="0">
                <a:latin typeface="Constantia"/>
                <a:cs typeface="Constantia"/>
              </a:rPr>
              <a:t>to</a:t>
            </a:r>
            <a:r>
              <a:rPr sz="3200" spc="-135" dirty="0">
                <a:latin typeface="Constantia"/>
                <a:cs typeface="Constantia"/>
              </a:rPr>
              <a:t> </a:t>
            </a:r>
            <a:r>
              <a:rPr sz="3200" spc="-25" dirty="0">
                <a:latin typeface="Constantia"/>
                <a:cs typeface="Constantia"/>
              </a:rPr>
              <a:t>restore  </a:t>
            </a: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spc="-90" dirty="0">
                <a:latin typeface="Constantia"/>
                <a:cs typeface="Constantia"/>
              </a:rPr>
              <a:t>AVL </a:t>
            </a:r>
            <a:r>
              <a:rPr sz="3200" spc="-15" dirty="0">
                <a:latin typeface="Constantia"/>
                <a:cs typeface="Constantia"/>
              </a:rPr>
              <a:t>tree</a:t>
            </a:r>
            <a:r>
              <a:rPr sz="3200" spc="-270" dirty="0">
                <a:latin typeface="Constantia"/>
                <a:cs typeface="Constantia"/>
              </a:rPr>
              <a:t> </a:t>
            </a:r>
            <a:r>
              <a:rPr sz="3200" spc="-45" dirty="0">
                <a:latin typeface="Constantia"/>
                <a:cs typeface="Constantia"/>
              </a:rPr>
              <a:t>property.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7288" y="274701"/>
            <a:ext cx="26695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10" dirty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5400" b="0" spc="-5" dirty="0">
                <a:solidFill>
                  <a:srgbClr val="04607A"/>
                </a:solidFill>
                <a:latin typeface="Calibri"/>
                <a:cs typeface="Calibri"/>
              </a:rPr>
              <a:t>o</a:t>
            </a:r>
            <a:r>
              <a:rPr sz="5400" b="0" spc="-60" dirty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5400" b="0" spc="-40" dirty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5400" b="0" dirty="0">
                <a:solidFill>
                  <a:srgbClr val="04607A"/>
                </a:solidFill>
                <a:latin typeface="Calibri"/>
                <a:cs typeface="Calibri"/>
              </a:rPr>
              <a:t>tions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0" y="3581400"/>
            <a:ext cx="7696200" cy="304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54529" y="3956558"/>
            <a:ext cx="267335" cy="281305"/>
          </a:xfrm>
          <a:custGeom>
            <a:avLst/>
            <a:gdLst/>
            <a:ahLst/>
            <a:cxnLst/>
            <a:rect l="l" t="t" r="r" b="b"/>
            <a:pathLst>
              <a:path w="267335" h="281304">
                <a:moveTo>
                  <a:pt x="0" y="140716"/>
                </a:moveTo>
                <a:lnTo>
                  <a:pt x="6811" y="96235"/>
                </a:lnTo>
                <a:lnTo>
                  <a:pt x="25777" y="57607"/>
                </a:lnTo>
                <a:lnTo>
                  <a:pt x="54699" y="27147"/>
                </a:lnTo>
                <a:lnTo>
                  <a:pt x="91374" y="7172"/>
                </a:lnTo>
                <a:lnTo>
                  <a:pt x="133603" y="0"/>
                </a:lnTo>
                <a:lnTo>
                  <a:pt x="175833" y="7172"/>
                </a:lnTo>
                <a:lnTo>
                  <a:pt x="212508" y="27147"/>
                </a:lnTo>
                <a:lnTo>
                  <a:pt x="241430" y="57607"/>
                </a:lnTo>
                <a:lnTo>
                  <a:pt x="260396" y="96235"/>
                </a:lnTo>
                <a:lnTo>
                  <a:pt x="267207" y="140716"/>
                </a:lnTo>
                <a:lnTo>
                  <a:pt x="260396" y="185134"/>
                </a:lnTo>
                <a:lnTo>
                  <a:pt x="241430" y="223725"/>
                </a:lnTo>
                <a:lnTo>
                  <a:pt x="212508" y="254165"/>
                </a:lnTo>
                <a:lnTo>
                  <a:pt x="175833" y="274133"/>
                </a:lnTo>
                <a:lnTo>
                  <a:pt x="133603" y="281305"/>
                </a:lnTo>
                <a:lnTo>
                  <a:pt x="91374" y="274133"/>
                </a:lnTo>
                <a:lnTo>
                  <a:pt x="54699" y="254165"/>
                </a:lnTo>
                <a:lnTo>
                  <a:pt x="25777" y="223725"/>
                </a:lnTo>
                <a:lnTo>
                  <a:pt x="6811" y="185134"/>
                </a:lnTo>
                <a:lnTo>
                  <a:pt x="0" y="140716"/>
                </a:lnTo>
                <a:close/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87320" y="4237863"/>
            <a:ext cx="267335" cy="281940"/>
          </a:xfrm>
          <a:custGeom>
            <a:avLst/>
            <a:gdLst/>
            <a:ahLst/>
            <a:cxnLst/>
            <a:rect l="l" t="t" r="r" b="b"/>
            <a:pathLst>
              <a:path w="267335" h="281939">
                <a:moveTo>
                  <a:pt x="267208" y="0"/>
                </a:moveTo>
                <a:lnTo>
                  <a:pt x="0" y="281431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2942" y="4665726"/>
            <a:ext cx="356235" cy="375285"/>
          </a:xfrm>
          <a:custGeom>
            <a:avLst/>
            <a:gdLst/>
            <a:ahLst/>
            <a:cxnLst/>
            <a:rect l="l" t="t" r="r" b="b"/>
            <a:pathLst>
              <a:path w="356235" h="375285">
                <a:moveTo>
                  <a:pt x="356234" y="0"/>
                </a:moveTo>
                <a:lnTo>
                  <a:pt x="0" y="375157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22044" y="1613661"/>
            <a:ext cx="54762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new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item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inserted</a:t>
            </a:r>
            <a:r>
              <a:rPr sz="2400" spc="-5" dirty="0">
                <a:latin typeface="Constantia"/>
                <a:cs typeface="Constantia"/>
              </a:rPr>
              <a:t> in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subtree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25" dirty="0">
                <a:latin typeface="Constantia"/>
                <a:cs typeface="Constantia"/>
              </a:rPr>
              <a:t>AVL-property </a:t>
            </a:r>
            <a:r>
              <a:rPr sz="2400" spc="-5" dirty="0">
                <a:latin typeface="Constantia"/>
                <a:cs typeface="Constantia"/>
              </a:rPr>
              <a:t>is violated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4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x</a:t>
            </a:r>
            <a:endParaRPr sz="2400">
              <a:latin typeface="Constantia"/>
              <a:cs typeface="Constantia"/>
            </a:endParaRPr>
          </a:p>
          <a:p>
            <a:pPr marL="88265" marR="2477135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height </a:t>
            </a:r>
            <a:r>
              <a:rPr sz="2400" dirty="0">
                <a:latin typeface="Constantia"/>
                <a:cs typeface="Constantia"/>
              </a:rPr>
              <a:t>of left(x)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2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h+2  </a:t>
            </a:r>
            <a:r>
              <a:rPr sz="2400" spc="-5" dirty="0">
                <a:latin typeface="Constantia"/>
                <a:cs typeface="Constantia"/>
              </a:rPr>
              <a:t>height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right(x) is</a:t>
            </a:r>
            <a:r>
              <a:rPr sz="2400" spc="-22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07288" y="488950"/>
            <a:ext cx="42062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0" dirty="0">
                <a:solidFill>
                  <a:srgbClr val="04607A"/>
                </a:solidFill>
                <a:latin typeface="Calibri"/>
                <a:cs typeface="Calibri"/>
              </a:rPr>
              <a:t>Single</a:t>
            </a:r>
            <a:r>
              <a:rPr sz="5400" b="0" spc="-7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30" dirty="0">
                <a:solidFill>
                  <a:srgbClr val="04607A"/>
                </a:solidFill>
                <a:latin typeface="Calibri"/>
                <a:cs typeface="Calibri"/>
              </a:rPr>
              <a:t>Rotation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98775" y="5730646"/>
            <a:ext cx="3081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Single </a:t>
            </a:r>
            <a:r>
              <a:rPr sz="1800" spc="-5" dirty="0">
                <a:latin typeface="Constantia"/>
                <a:cs typeface="Constantia"/>
              </a:rPr>
              <a:t>rotation </a:t>
            </a:r>
            <a:r>
              <a:rPr sz="1800" spc="-10" dirty="0">
                <a:latin typeface="Constantia"/>
                <a:cs typeface="Constantia"/>
              </a:rPr>
              <a:t>takes </a:t>
            </a:r>
            <a:r>
              <a:rPr sz="1800" spc="-5" dirty="0">
                <a:latin typeface="Constantia"/>
                <a:cs typeface="Constantia"/>
              </a:rPr>
              <a:t>O(1)</a:t>
            </a:r>
            <a:r>
              <a:rPr sz="1800" spc="-1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time.  </a:t>
            </a:r>
            <a:r>
              <a:rPr sz="1800" spc="-5" dirty="0">
                <a:latin typeface="Constantia"/>
                <a:cs typeface="Constantia"/>
              </a:rPr>
              <a:t>Insertion </a:t>
            </a:r>
            <a:r>
              <a:rPr sz="1800" spc="-10" dirty="0">
                <a:latin typeface="Constantia"/>
                <a:cs typeface="Constantia"/>
              </a:rPr>
              <a:t>takes </a:t>
            </a:r>
            <a:r>
              <a:rPr sz="1800" spc="-5" dirty="0">
                <a:latin typeface="Constantia"/>
                <a:cs typeface="Constantia"/>
              </a:rPr>
              <a:t>O(log N)</a:t>
            </a:r>
            <a:r>
              <a:rPr sz="1800" spc="-1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time.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8200" y="2438412"/>
            <a:ext cx="7772400" cy="3276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0319" y="2967482"/>
            <a:ext cx="276860" cy="272415"/>
          </a:xfrm>
          <a:custGeom>
            <a:avLst/>
            <a:gdLst/>
            <a:ahLst/>
            <a:cxnLst/>
            <a:rect l="l" t="t" r="r" b="b"/>
            <a:pathLst>
              <a:path w="276860" h="272414">
                <a:moveTo>
                  <a:pt x="0" y="136016"/>
                </a:moveTo>
                <a:lnTo>
                  <a:pt x="7042" y="93049"/>
                </a:lnTo>
                <a:lnTo>
                  <a:pt x="26655" y="55714"/>
                </a:lnTo>
                <a:lnTo>
                  <a:pt x="56564" y="26261"/>
                </a:lnTo>
                <a:lnTo>
                  <a:pt x="94496" y="6940"/>
                </a:lnTo>
                <a:lnTo>
                  <a:pt x="138175" y="0"/>
                </a:lnTo>
                <a:lnTo>
                  <a:pt x="181855" y="6940"/>
                </a:lnTo>
                <a:lnTo>
                  <a:pt x="219787" y="26261"/>
                </a:lnTo>
                <a:lnTo>
                  <a:pt x="249696" y="55714"/>
                </a:lnTo>
                <a:lnTo>
                  <a:pt x="269309" y="93049"/>
                </a:lnTo>
                <a:lnTo>
                  <a:pt x="276351" y="136016"/>
                </a:lnTo>
                <a:lnTo>
                  <a:pt x="269309" y="179046"/>
                </a:lnTo>
                <a:lnTo>
                  <a:pt x="249696" y="216419"/>
                </a:lnTo>
                <a:lnTo>
                  <a:pt x="219787" y="245891"/>
                </a:lnTo>
                <a:lnTo>
                  <a:pt x="181855" y="265219"/>
                </a:lnTo>
                <a:lnTo>
                  <a:pt x="138175" y="272160"/>
                </a:lnTo>
                <a:lnTo>
                  <a:pt x="94496" y="265219"/>
                </a:lnTo>
                <a:lnTo>
                  <a:pt x="56564" y="245891"/>
                </a:lnTo>
                <a:lnTo>
                  <a:pt x="26655" y="216419"/>
                </a:lnTo>
                <a:lnTo>
                  <a:pt x="7042" y="179046"/>
                </a:lnTo>
                <a:lnTo>
                  <a:pt x="0" y="136016"/>
                </a:lnTo>
                <a:close/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36064" y="3164077"/>
            <a:ext cx="553085" cy="272415"/>
          </a:xfrm>
          <a:custGeom>
            <a:avLst/>
            <a:gdLst/>
            <a:ahLst/>
            <a:cxnLst/>
            <a:rect l="l" t="t" r="r" b="b"/>
            <a:pathLst>
              <a:path w="553085" h="272414">
                <a:moveTo>
                  <a:pt x="0" y="0"/>
                </a:moveTo>
                <a:lnTo>
                  <a:pt x="552831" y="272034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73172" y="3617595"/>
            <a:ext cx="368935" cy="363220"/>
          </a:xfrm>
          <a:custGeom>
            <a:avLst/>
            <a:gdLst/>
            <a:ahLst/>
            <a:cxnLst/>
            <a:rect l="l" t="t" r="r" b="b"/>
            <a:pathLst>
              <a:path w="368935" h="363220">
                <a:moveTo>
                  <a:pt x="0" y="0"/>
                </a:moveTo>
                <a:lnTo>
                  <a:pt x="368553" y="362711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22044" y="1546986"/>
            <a:ext cx="54730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The new </a:t>
            </a:r>
            <a:r>
              <a:rPr sz="2400" spc="-10" dirty="0">
                <a:latin typeface="Constantia"/>
                <a:cs typeface="Constantia"/>
              </a:rPr>
              <a:t>item </a:t>
            </a:r>
            <a:r>
              <a:rPr sz="2400" spc="-5" dirty="0">
                <a:latin typeface="Constantia"/>
                <a:cs typeface="Constantia"/>
              </a:rPr>
              <a:t>is </a:t>
            </a:r>
            <a:r>
              <a:rPr sz="2400" spc="-10" dirty="0">
                <a:latin typeface="Constantia"/>
                <a:cs typeface="Constantia"/>
              </a:rPr>
              <a:t>inserted </a:t>
            </a:r>
            <a:r>
              <a:rPr sz="2400" spc="-5" dirty="0">
                <a:latin typeface="Constantia"/>
                <a:cs typeface="Constantia"/>
              </a:rPr>
              <a:t>in the subtree</a:t>
            </a:r>
            <a:r>
              <a:rPr sz="2400" spc="-4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C.  The </a:t>
            </a:r>
            <a:r>
              <a:rPr sz="2400" spc="-25" dirty="0">
                <a:latin typeface="Constantia"/>
                <a:cs typeface="Constantia"/>
              </a:rPr>
              <a:t>AVL-property </a:t>
            </a:r>
            <a:r>
              <a:rPr sz="2400" spc="-5" dirty="0">
                <a:latin typeface="Constantia"/>
                <a:cs typeface="Constantia"/>
              </a:rPr>
              <a:t>is violated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4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x.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07288" y="488950"/>
            <a:ext cx="42062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0" dirty="0">
                <a:solidFill>
                  <a:srgbClr val="04607A"/>
                </a:solidFill>
                <a:latin typeface="Calibri"/>
                <a:cs typeface="Calibri"/>
              </a:rPr>
              <a:t>Single</a:t>
            </a:r>
            <a:r>
              <a:rPr sz="5400" b="0" spc="-7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30" dirty="0">
                <a:solidFill>
                  <a:srgbClr val="04607A"/>
                </a:solidFill>
                <a:latin typeface="Calibri"/>
                <a:cs typeface="Calibri"/>
              </a:rPr>
              <a:t>Rotation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5844" y="1323213"/>
            <a:ext cx="61448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new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key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inserted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subtree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B1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B2. 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25" dirty="0">
                <a:latin typeface="Constantia"/>
                <a:cs typeface="Constantia"/>
              </a:rPr>
              <a:t>AVL-property </a:t>
            </a:r>
            <a:r>
              <a:rPr sz="2400" spc="-5" dirty="0">
                <a:latin typeface="Constantia"/>
                <a:cs typeface="Constantia"/>
              </a:rPr>
              <a:t>is violated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4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x.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x-y-z forms </a:t>
            </a:r>
            <a:r>
              <a:rPr sz="2400" dirty="0">
                <a:latin typeface="Constantia"/>
                <a:cs typeface="Constantia"/>
              </a:rPr>
              <a:t>a zig-zag</a:t>
            </a:r>
            <a:r>
              <a:rPr sz="2400" spc="-3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shape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0" y="2667000"/>
            <a:ext cx="7467600" cy="3276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71089" y="3111500"/>
            <a:ext cx="252729" cy="276225"/>
          </a:xfrm>
          <a:custGeom>
            <a:avLst/>
            <a:gdLst/>
            <a:ahLst/>
            <a:cxnLst/>
            <a:rect l="l" t="t" r="r" b="b"/>
            <a:pathLst>
              <a:path w="252730" h="276225">
                <a:moveTo>
                  <a:pt x="0" y="138049"/>
                </a:moveTo>
                <a:lnTo>
                  <a:pt x="6434" y="94431"/>
                </a:lnTo>
                <a:lnTo>
                  <a:pt x="24347" y="56537"/>
                </a:lnTo>
                <a:lnTo>
                  <a:pt x="51654" y="26647"/>
                </a:lnTo>
                <a:lnTo>
                  <a:pt x="86270" y="7041"/>
                </a:lnTo>
                <a:lnTo>
                  <a:pt x="126111" y="0"/>
                </a:lnTo>
                <a:lnTo>
                  <a:pt x="165951" y="7041"/>
                </a:lnTo>
                <a:lnTo>
                  <a:pt x="200567" y="26647"/>
                </a:lnTo>
                <a:lnTo>
                  <a:pt x="227874" y="56537"/>
                </a:lnTo>
                <a:lnTo>
                  <a:pt x="245787" y="94431"/>
                </a:lnTo>
                <a:lnTo>
                  <a:pt x="252222" y="138049"/>
                </a:lnTo>
                <a:lnTo>
                  <a:pt x="245787" y="181653"/>
                </a:lnTo>
                <a:lnTo>
                  <a:pt x="227874" y="219515"/>
                </a:lnTo>
                <a:lnTo>
                  <a:pt x="200567" y="249368"/>
                </a:lnTo>
                <a:lnTo>
                  <a:pt x="165951" y="268942"/>
                </a:lnTo>
                <a:lnTo>
                  <a:pt x="126111" y="275971"/>
                </a:lnTo>
                <a:lnTo>
                  <a:pt x="86270" y="268942"/>
                </a:lnTo>
                <a:lnTo>
                  <a:pt x="51654" y="249368"/>
                </a:lnTo>
                <a:lnTo>
                  <a:pt x="24347" y="219515"/>
                </a:lnTo>
                <a:lnTo>
                  <a:pt x="6434" y="181653"/>
                </a:lnTo>
                <a:lnTo>
                  <a:pt x="0" y="138049"/>
                </a:lnTo>
                <a:close/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75001" y="3310763"/>
            <a:ext cx="252729" cy="276225"/>
          </a:xfrm>
          <a:custGeom>
            <a:avLst/>
            <a:gdLst/>
            <a:ahLst/>
            <a:cxnLst/>
            <a:rect l="l" t="t" r="r" b="b"/>
            <a:pathLst>
              <a:path w="252730" h="276225">
                <a:moveTo>
                  <a:pt x="252222" y="0"/>
                </a:moveTo>
                <a:lnTo>
                  <a:pt x="0" y="275971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75001" y="3862704"/>
            <a:ext cx="84455" cy="184150"/>
          </a:xfrm>
          <a:custGeom>
            <a:avLst/>
            <a:gdLst/>
            <a:ahLst/>
            <a:cxnLst/>
            <a:rect l="l" t="t" r="r" b="b"/>
            <a:pathLst>
              <a:path w="84455" h="184150">
                <a:moveTo>
                  <a:pt x="0" y="0"/>
                </a:moveTo>
                <a:lnTo>
                  <a:pt x="84074" y="183896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74975" y="5946749"/>
            <a:ext cx="2621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also </a:t>
            </a:r>
            <a:r>
              <a:rPr sz="1800" spc="-5" dirty="0">
                <a:latin typeface="Constantia"/>
                <a:cs typeface="Constantia"/>
              </a:rPr>
              <a:t>called left-right</a:t>
            </a:r>
            <a:r>
              <a:rPr sz="1800" spc="-24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rotate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07288" y="488950"/>
            <a:ext cx="45605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5" dirty="0">
                <a:solidFill>
                  <a:srgbClr val="04607A"/>
                </a:solidFill>
                <a:latin typeface="Calibri"/>
                <a:cs typeface="Calibri"/>
              </a:rPr>
              <a:t>Double</a:t>
            </a:r>
            <a:r>
              <a:rPr sz="5400" b="0" spc="-4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30" dirty="0">
                <a:solidFill>
                  <a:srgbClr val="04607A"/>
                </a:solidFill>
                <a:latin typeface="Calibri"/>
                <a:cs typeface="Calibri"/>
              </a:rPr>
              <a:t>Rotation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" y="2438400"/>
            <a:ext cx="7696200" cy="3219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06117" y="2926842"/>
            <a:ext cx="255270" cy="266700"/>
          </a:xfrm>
          <a:custGeom>
            <a:avLst/>
            <a:gdLst/>
            <a:ahLst/>
            <a:cxnLst/>
            <a:rect l="l" t="t" r="r" b="b"/>
            <a:pathLst>
              <a:path w="255269" h="266700">
                <a:moveTo>
                  <a:pt x="0" y="133223"/>
                </a:moveTo>
                <a:lnTo>
                  <a:pt x="10011" y="81385"/>
                </a:lnTo>
                <a:lnTo>
                  <a:pt x="37322" y="39036"/>
                </a:lnTo>
                <a:lnTo>
                  <a:pt x="77849" y="10475"/>
                </a:lnTo>
                <a:lnTo>
                  <a:pt x="127507" y="0"/>
                </a:lnTo>
                <a:lnTo>
                  <a:pt x="177113" y="10475"/>
                </a:lnTo>
                <a:lnTo>
                  <a:pt x="217646" y="39036"/>
                </a:lnTo>
                <a:lnTo>
                  <a:pt x="244986" y="81385"/>
                </a:lnTo>
                <a:lnTo>
                  <a:pt x="255015" y="133223"/>
                </a:lnTo>
                <a:lnTo>
                  <a:pt x="244986" y="185060"/>
                </a:lnTo>
                <a:lnTo>
                  <a:pt x="217646" y="227409"/>
                </a:lnTo>
                <a:lnTo>
                  <a:pt x="177113" y="255970"/>
                </a:lnTo>
                <a:lnTo>
                  <a:pt x="127507" y="266446"/>
                </a:lnTo>
                <a:lnTo>
                  <a:pt x="77849" y="255970"/>
                </a:lnTo>
                <a:lnTo>
                  <a:pt x="37322" y="227409"/>
                </a:lnTo>
                <a:lnTo>
                  <a:pt x="10011" y="185060"/>
                </a:lnTo>
                <a:lnTo>
                  <a:pt x="0" y="133223"/>
                </a:lnTo>
                <a:close/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61133" y="3143376"/>
            <a:ext cx="467995" cy="285115"/>
          </a:xfrm>
          <a:custGeom>
            <a:avLst/>
            <a:gdLst/>
            <a:ahLst/>
            <a:cxnLst/>
            <a:rect l="l" t="t" r="r" b="b"/>
            <a:pathLst>
              <a:path w="467994" h="285114">
                <a:moveTo>
                  <a:pt x="0" y="0"/>
                </a:moveTo>
                <a:lnTo>
                  <a:pt x="467614" y="284861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16150" y="3615182"/>
            <a:ext cx="255270" cy="266700"/>
          </a:xfrm>
          <a:custGeom>
            <a:avLst/>
            <a:gdLst/>
            <a:ahLst/>
            <a:cxnLst/>
            <a:rect l="l" t="t" r="r" b="b"/>
            <a:pathLst>
              <a:path w="255269" h="266700">
                <a:moveTo>
                  <a:pt x="255143" y="0"/>
                </a:moveTo>
                <a:lnTo>
                  <a:pt x="0" y="266446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22575" y="5657799"/>
            <a:ext cx="2616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also </a:t>
            </a:r>
            <a:r>
              <a:rPr sz="1800" spc="-5" dirty="0">
                <a:latin typeface="Constantia"/>
                <a:cs typeface="Constantia"/>
              </a:rPr>
              <a:t>called right-left</a:t>
            </a:r>
            <a:r>
              <a:rPr sz="1800" spc="-27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rotate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07288" y="92805"/>
            <a:ext cx="6858000" cy="2049780"/>
          </a:xfrm>
          <a:prstGeom prst="rect">
            <a:avLst/>
          </a:prstGeom>
        </p:spPr>
        <p:txBody>
          <a:bodyPr vert="horz" wrap="square" lIns="0" tIns="337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5"/>
              </a:spcBef>
            </a:pPr>
            <a:r>
              <a:rPr sz="5400" b="0" spc="-5" dirty="0">
                <a:solidFill>
                  <a:srgbClr val="04607A"/>
                </a:solidFill>
                <a:latin typeface="Calibri"/>
                <a:cs typeface="Calibri"/>
              </a:rPr>
              <a:t>Double</a:t>
            </a:r>
            <a:r>
              <a:rPr sz="5400" b="0" spc="1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30" dirty="0">
                <a:solidFill>
                  <a:srgbClr val="04607A"/>
                </a:solidFill>
                <a:latin typeface="Calibri"/>
                <a:cs typeface="Calibri"/>
              </a:rPr>
              <a:t>Rotation</a:t>
            </a:r>
            <a:endParaRPr sz="5400">
              <a:latin typeface="Calibri"/>
              <a:cs typeface="Calibri"/>
            </a:endParaRPr>
          </a:p>
          <a:p>
            <a:pPr marL="727075" marR="5080">
              <a:lnSpc>
                <a:spcPct val="100000"/>
              </a:lnSpc>
              <a:spcBef>
                <a:spcPts val="1140"/>
              </a:spcBef>
            </a:pP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7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new</a:t>
            </a:r>
            <a:r>
              <a:rPr b="0" spc="-40" dirty="0">
                <a:latin typeface="Constantia"/>
                <a:cs typeface="Constantia"/>
              </a:rPr>
              <a:t> </a:t>
            </a:r>
            <a:r>
              <a:rPr b="0" spc="-20" dirty="0">
                <a:latin typeface="Constantia"/>
                <a:cs typeface="Constantia"/>
              </a:rPr>
              <a:t>key</a:t>
            </a:r>
            <a:r>
              <a:rPr b="0" spc="-6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is</a:t>
            </a:r>
            <a:r>
              <a:rPr b="0" spc="-65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inserted</a:t>
            </a:r>
            <a:r>
              <a:rPr b="0" spc="-5" dirty="0">
                <a:latin typeface="Constantia"/>
                <a:cs typeface="Constantia"/>
              </a:rPr>
              <a:t> in</a:t>
            </a:r>
            <a:r>
              <a:rPr b="0" spc="-6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12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subtree</a:t>
            </a:r>
            <a:r>
              <a:rPr b="0" spc="-6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B1</a:t>
            </a:r>
            <a:r>
              <a:rPr b="0" spc="-55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or</a:t>
            </a:r>
            <a:r>
              <a:rPr b="0" spc="-85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B2.  </a:t>
            </a:r>
            <a:r>
              <a:rPr b="0" spc="-5" dirty="0">
                <a:latin typeface="Constantia"/>
                <a:cs typeface="Constantia"/>
              </a:rPr>
              <a:t>The </a:t>
            </a:r>
            <a:r>
              <a:rPr b="0" spc="-25" dirty="0">
                <a:latin typeface="Constantia"/>
                <a:cs typeface="Constantia"/>
              </a:rPr>
              <a:t>AVL-property </a:t>
            </a:r>
            <a:r>
              <a:rPr b="0" spc="-5" dirty="0">
                <a:latin typeface="Constantia"/>
                <a:cs typeface="Constantia"/>
              </a:rPr>
              <a:t>is violated </a:t>
            </a:r>
            <a:r>
              <a:rPr b="0" dirty="0">
                <a:latin typeface="Constantia"/>
                <a:cs typeface="Constantia"/>
              </a:rPr>
              <a:t>at</a:t>
            </a:r>
            <a:r>
              <a:rPr b="0" spc="-44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x.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8178" y="239280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sz="2400" dirty="0">
                <a:latin typeface="Times New Roman"/>
                <a:cs typeface="Times New Roman"/>
              </a:rPr>
              <a:t>Insert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3,2,1,4,5,6,7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09948" y="2214498"/>
            <a:ext cx="685800" cy="649605"/>
          </a:xfrm>
          <a:custGeom>
            <a:avLst/>
            <a:gdLst/>
            <a:ahLst/>
            <a:cxnLst/>
            <a:rect l="l" t="t" r="r" b="b"/>
            <a:pathLst>
              <a:path w="685800" h="649605">
                <a:moveTo>
                  <a:pt x="0" y="324738"/>
                </a:moveTo>
                <a:lnTo>
                  <a:pt x="3718" y="276756"/>
                </a:lnTo>
                <a:lnTo>
                  <a:pt x="14519" y="230958"/>
                </a:lnTo>
                <a:lnTo>
                  <a:pt x="31873" y="187847"/>
                </a:lnTo>
                <a:lnTo>
                  <a:pt x="55248" y="147925"/>
                </a:lnTo>
                <a:lnTo>
                  <a:pt x="84114" y="111696"/>
                </a:lnTo>
                <a:lnTo>
                  <a:pt x="117941" y="79661"/>
                </a:lnTo>
                <a:lnTo>
                  <a:pt x="156196" y="52323"/>
                </a:lnTo>
                <a:lnTo>
                  <a:pt x="198351" y="30186"/>
                </a:lnTo>
                <a:lnTo>
                  <a:pt x="243873" y="13751"/>
                </a:lnTo>
                <a:lnTo>
                  <a:pt x="292233" y="3521"/>
                </a:lnTo>
                <a:lnTo>
                  <a:pt x="342900" y="0"/>
                </a:lnTo>
                <a:lnTo>
                  <a:pt x="393595" y="3521"/>
                </a:lnTo>
                <a:lnTo>
                  <a:pt x="441972" y="13751"/>
                </a:lnTo>
                <a:lnTo>
                  <a:pt x="487503" y="30186"/>
                </a:lnTo>
                <a:lnTo>
                  <a:pt x="529659" y="52323"/>
                </a:lnTo>
                <a:lnTo>
                  <a:pt x="567910" y="79661"/>
                </a:lnTo>
                <a:lnTo>
                  <a:pt x="601728" y="111696"/>
                </a:lnTo>
                <a:lnTo>
                  <a:pt x="630583" y="147925"/>
                </a:lnTo>
                <a:lnTo>
                  <a:pt x="653947" y="187847"/>
                </a:lnTo>
                <a:lnTo>
                  <a:pt x="671290" y="230958"/>
                </a:lnTo>
                <a:lnTo>
                  <a:pt x="682084" y="276756"/>
                </a:lnTo>
                <a:lnTo>
                  <a:pt x="685800" y="324738"/>
                </a:lnTo>
                <a:lnTo>
                  <a:pt x="682084" y="372689"/>
                </a:lnTo>
                <a:lnTo>
                  <a:pt x="671290" y="418461"/>
                </a:lnTo>
                <a:lnTo>
                  <a:pt x="653947" y="461552"/>
                </a:lnTo>
                <a:lnTo>
                  <a:pt x="630583" y="501457"/>
                </a:lnTo>
                <a:lnTo>
                  <a:pt x="601728" y="537675"/>
                </a:lnTo>
                <a:lnTo>
                  <a:pt x="567910" y="569701"/>
                </a:lnTo>
                <a:lnTo>
                  <a:pt x="529659" y="597033"/>
                </a:lnTo>
                <a:lnTo>
                  <a:pt x="487503" y="619167"/>
                </a:lnTo>
                <a:lnTo>
                  <a:pt x="441972" y="635600"/>
                </a:lnTo>
                <a:lnTo>
                  <a:pt x="393595" y="645829"/>
                </a:lnTo>
                <a:lnTo>
                  <a:pt x="342900" y="649351"/>
                </a:lnTo>
                <a:lnTo>
                  <a:pt x="292233" y="645829"/>
                </a:lnTo>
                <a:lnTo>
                  <a:pt x="243873" y="635600"/>
                </a:lnTo>
                <a:lnTo>
                  <a:pt x="198351" y="619167"/>
                </a:lnTo>
                <a:lnTo>
                  <a:pt x="156196" y="597033"/>
                </a:lnTo>
                <a:lnTo>
                  <a:pt x="117941" y="569701"/>
                </a:lnTo>
                <a:lnTo>
                  <a:pt x="84114" y="537675"/>
                </a:lnTo>
                <a:lnTo>
                  <a:pt x="55248" y="501457"/>
                </a:lnTo>
                <a:lnTo>
                  <a:pt x="31873" y="461552"/>
                </a:lnTo>
                <a:lnTo>
                  <a:pt x="14519" y="418461"/>
                </a:lnTo>
                <a:lnTo>
                  <a:pt x="3718" y="372689"/>
                </a:lnTo>
                <a:lnTo>
                  <a:pt x="0" y="32473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43250" y="3214623"/>
            <a:ext cx="685800" cy="649605"/>
          </a:xfrm>
          <a:custGeom>
            <a:avLst/>
            <a:gdLst/>
            <a:ahLst/>
            <a:cxnLst/>
            <a:rect l="l" t="t" r="r" b="b"/>
            <a:pathLst>
              <a:path w="685800" h="649604">
                <a:moveTo>
                  <a:pt x="0" y="324738"/>
                </a:moveTo>
                <a:lnTo>
                  <a:pt x="3718" y="276756"/>
                </a:lnTo>
                <a:lnTo>
                  <a:pt x="14519" y="230958"/>
                </a:lnTo>
                <a:lnTo>
                  <a:pt x="31873" y="187847"/>
                </a:lnTo>
                <a:lnTo>
                  <a:pt x="55248" y="147925"/>
                </a:lnTo>
                <a:lnTo>
                  <a:pt x="84114" y="111696"/>
                </a:lnTo>
                <a:lnTo>
                  <a:pt x="117941" y="79661"/>
                </a:lnTo>
                <a:lnTo>
                  <a:pt x="156196" y="52323"/>
                </a:lnTo>
                <a:lnTo>
                  <a:pt x="198351" y="30186"/>
                </a:lnTo>
                <a:lnTo>
                  <a:pt x="243873" y="13751"/>
                </a:lnTo>
                <a:lnTo>
                  <a:pt x="292233" y="3521"/>
                </a:lnTo>
                <a:lnTo>
                  <a:pt x="342900" y="0"/>
                </a:lnTo>
                <a:lnTo>
                  <a:pt x="393566" y="3521"/>
                </a:lnTo>
                <a:lnTo>
                  <a:pt x="441926" y="13751"/>
                </a:lnTo>
                <a:lnTo>
                  <a:pt x="487448" y="30186"/>
                </a:lnTo>
                <a:lnTo>
                  <a:pt x="529603" y="52323"/>
                </a:lnTo>
                <a:lnTo>
                  <a:pt x="567858" y="79661"/>
                </a:lnTo>
                <a:lnTo>
                  <a:pt x="601685" y="111696"/>
                </a:lnTo>
                <a:lnTo>
                  <a:pt x="630551" y="147925"/>
                </a:lnTo>
                <a:lnTo>
                  <a:pt x="653926" y="187847"/>
                </a:lnTo>
                <a:lnTo>
                  <a:pt x="671280" y="230958"/>
                </a:lnTo>
                <a:lnTo>
                  <a:pt x="682081" y="276756"/>
                </a:lnTo>
                <a:lnTo>
                  <a:pt x="685800" y="324738"/>
                </a:lnTo>
                <a:lnTo>
                  <a:pt x="682081" y="372689"/>
                </a:lnTo>
                <a:lnTo>
                  <a:pt x="671280" y="418461"/>
                </a:lnTo>
                <a:lnTo>
                  <a:pt x="653926" y="461552"/>
                </a:lnTo>
                <a:lnTo>
                  <a:pt x="630551" y="501457"/>
                </a:lnTo>
                <a:lnTo>
                  <a:pt x="601685" y="537675"/>
                </a:lnTo>
                <a:lnTo>
                  <a:pt x="567858" y="569701"/>
                </a:lnTo>
                <a:lnTo>
                  <a:pt x="529603" y="597033"/>
                </a:lnTo>
                <a:lnTo>
                  <a:pt x="487448" y="619167"/>
                </a:lnTo>
                <a:lnTo>
                  <a:pt x="441926" y="635600"/>
                </a:lnTo>
                <a:lnTo>
                  <a:pt x="393566" y="645829"/>
                </a:lnTo>
                <a:lnTo>
                  <a:pt x="342900" y="649351"/>
                </a:lnTo>
                <a:lnTo>
                  <a:pt x="292233" y="645829"/>
                </a:lnTo>
                <a:lnTo>
                  <a:pt x="243873" y="635600"/>
                </a:lnTo>
                <a:lnTo>
                  <a:pt x="198351" y="619167"/>
                </a:lnTo>
                <a:lnTo>
                  <a:pt x="156196" y="597033"/>
                </a:lnTo>
                <a:lnTo>
                  <a:pt x="117941" y="569701"/>
                </a:lnTo>
                <a:lnTo>
                  <a:pt x="84114" y="537675"/>
                </a:lnTo>
                <a:lnTo>
                  <a:pt x="55248" y="501457"/>
                </a:lnTo>
                <a:lnTo>
                  <a:pt x="31873" y="461552"/>
                </a:lnTo>
                <a:lnTo>
                  <a:pt x="14519" y="418461"/>
                </a:lnTo>
                <a:lnTo>
                  <a:pt x="3718" y="372689"/>
                </a:lnTo>
                <a:lnTo>
                  <a:pt x="0" y="32473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4750" y="2859404"/>
            <a:ext cx="428625" cy="426720"/>
          </a:xfrm>
          <a:custGeom>
            <a:avLst/>
            <a:gdLst/>
            <a:ahLst/>
            <a:cxnLst/>
            <a:rect l="l" t="t" r="r" b="b"/>
            <a:pathLst>
              <a:path w="428625" h="426720">
                <a:moveTo>
                  <a:pt x="27050" y="345948"/>
                </a:moveTo>
                <a:lnTo>
                  <a:pt x="0" y="426720"/>
                </a:lnTo>
                <a:lnTo>
                  <a:pt x="80899" y="399923"/>
                </a:lnTo>
                <a:lnTo>
                  <a:pt x="67341" y="386334"/>
                </a:lnTo>
                <a:lnTo>
                  <a:pt x="49402" y="386334"/>
                </a:lnTo>
                <a:lnTo>
                  <a:pt x="40512" y="377444"/>
                </a:lnTo>
                <a:lnTo>
                  <a:pt x="49520" y="368470"/>
                </a:lnTo>
                <a:lnTo>
                  <a:pt x="27050" y="345948"/>
                </a:lnTo>
                <a:close/>
              </a:path>
              <a:path w="428625" h="426720">
                <a:moveTo>
                  <a:pt x="49520" y="368470"/>
                </a:moveTo>
                <a:lnTo>
                  <a:pt x="40512" y="377444"/>
                </a:lnTo>
                <a:lnTo>
                  <a:pt x="49402" y="386334"/>
                </a:lnTo>
                <a:lnTo>
                  <a:pt x="58401" y="377372"/>
                </a:lnTo>
                <a:lnTo>
                  <a:pt x="49520" y="368470"/>
                </a:lnTo>
                <a:close/>
              </a:path>
              <a:path w="428625" h="426720">
                <a:moveTo>
                  <a:pt x="58401" y="377372"/>
                </a:moveTo>
                <a:lnTo>
                  <a:pt x="49402" y="386334"/>
                </a:lnTo>
                <a:lnTo>
                  <a:pt x="67341" y="386334"/>
                </a:lnTo>
                <a:lnTo>
                  <a:pt x="58401" y="377372"/>
                </a:lnTo>
                <a:close/>
              </a:path>
              <a:path w="428625" h="426720">
                <a:moveTo>
                  <a:pt x="419353" y="0"/>
                </a:moveTo>
                <a:lnTo>
                  <a:pt x="49520" y="368470"/>
                </a:lnTo>
                <a:lnTo>
                  <a:pt x="58401" y="377372"/>
                </a:lnTo>
                <a:lnTo>
                  <a:pt x="428371" y="8890"/>
                </a:lnTo>
                <a:lnTo>
                  <a:pt x="4193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17923" y="2373884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89121" y="338366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09948" y="2214498"/>
            <a:ext cx="685800" cy="649605"/>
          </a:xfrm>
          <a:custGeom>
            <a:avLst/>
            <a:gdLst/>
            <a:ahLst/>
            <a:cxnLst/>
            <a:rect l="l" t="t" r="r" b="b"/>
            <a:pathLst>
              <a:path w="685800" h="649605">
                <a:moveTo>
                  <a:pt x="0" y="324738"/>
                </a:moveTo>
                <a:lnTo>
                  <a:pt x="3718" y="276756"/>
                </a:lnTo>
                <a:lnTo>
                  <a:pt x="14519" y="230958"/>
                </a:lnTo>
                <a:lnTo>
                  <a:pt x="31873" y="187847"/>
                </a:lnTo>
                <a:lnTo>
                  <a:pt x="55248" y="147925"/>
                </a:lnTo>
                <a:lnTo>
                  <a:pt x="84114" y="111696"/>
                </a:lnTo>
                <a:lnTo>
                  <a:pt x="117941" y="79661"/>
                </a:lnTo>
                <a:lnTo>
                  <a:pt x="156196" y="52323"/>
                </a:lnTo>
                <a:lnTo>
                  <a:pt x="198351" y="30186"/>
                </a:lnTo>
                <a:lnTo>
                  <a:pt x="243873" y="13751"/>
                </a:lnTo>
                <a:lnTo>
                  <a:pt x="292233" y="3521"/>
                </a:lnTo>
                <a:lnTo>
                  <a:pt x="342900" y="0"/>
                </a:lnTo>
                <a:lnTo>
                  <a:pt x="393595" y="3521"/>
                </a:lnTo>
                <a:lnTo>
                  <a:pt x="441972" y="13751"/>
                </a:lnTo>
                <a:lnTo>
                  <a:pt x="487503" y="30186"/>
                </a:lnTo>
                <a:lnTo>
                  <a:pt x="529659" y="52323"/>
                </a:lnTo>
                <a:lnTo>
                  <a:pt x="567910" y="79661"/>
                </a:lnTo>
                <a:lnTo>
                  <a:pt x="601728" y="111696"/>
                </a:lnTo>
                <a:lnTo>
                  <a:pt x="630583" y="147925"/>
                </a:lnTo>
                <a:lnTo>
                  <a:pt x="653947" y="187847"/>
                </a:lnTo>
                <a:lnTo>
                  <a:pt x="671290" y="230958"/>
                </a:lnTo>
                <a:lnTo>
                  <a:pt x="682084" y="276756"/>
                </a:lnTo>
                <a:lnTo>
                  <a:pt x="685800" y="324738"/>
                </a:lnTo>
                <a:lnTo>
                  <a:pt x="682084" y="372689"/>
                </a:lnTo>
                <a:lnTo>
                  <a:pt x="671290" y="418461"/>
                </a:lnTo>
                <a:lnTo>
                  <a:pt x="653947" y="461552"/>
                </a:lnTo>
                <a:lnTo>
                  <a:pt x="630583" y="501457"/>
                </a:lnTo>
                <a:lnTo>
                  <a:pt x="601728" y="537675"/>
                </a:lnTo>
                <a:lnTo>
                  <a:pt x="567910" y="569701"/>
                </a:lnTo>
                <a:lnTo>
                  <a:pt x="529659" y="597033"/>
                </a:lnTo>
                <a:lnTo>
                  <a:pt x="487503" y="619167"/>
                </a:lnTo>
                <a:lnTo>
                  <a:pt x="441972" y="635600"/>
                </a:lnTo>
                <a:lnTo>
                  <a:pt x="393595" y="645829"/>
                </a:lnTo>
                <a:lnTo>
                  <a:pt x="342900" y="649351"/>
                </a:lnTo>
                <a:lnTo>
                  <a:pt x="292233" y="645829"/>
                </a:lnTo>
                <a:lnTo>
                  <a:pt x="243873" y="635600"/>
                </a:lnTo>
                <a:lnTo>
                  <a:pt x="198351" y="619167"/>
                </a:lnTo>
                <a:lnTo>
                  <a:pt x="156196" y="597033"/>
                </a:lnTo>
                <a:lnTo>
                  <a:pt x="117941" y="569701"/>
                </a:lnTo>
                <a:lnTo>
                  <a:pt x="84114" y="537675"/>
                </a:lnTo>
                <a:lnTo>
                  <a:pt x="55248" y="501457"/>
                </a:lnTo>
                <a:lnTo>
                  <a:pt x="31873" y="461552"/>
                </a:lnTo>
                <a:lnTo>
                  <a:pt x="14519" y="418461"/>
                </a:lnTo>
                <a:lnTo>
                  <a:pt x="3718" y="372689"/>
                </a:lnTo>
                <a:lnTo>
                  <a:pt x="0" y="32473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43250" y="3214623"/>
            <a:ext cx="685800" cy="649605"/>
          </a:xfrm>
          <a:custGeom>
            <a:avLst/>
            <a:gdLst/>
            <a:ahLst/>
            <a:cxnLst/>
            <a:rect l="l" t="t" r="r" b="b"/>
            <a:pathLst>
              <a:path w="685800" h="649604">
                <a:moveTo>
                  <a:pt x="0" y="324738"/>
                </a:moveTo>
                <a:lnTo>
                  <a:pt x="3718" y="276756"/>
                </a:lnTo>
                <a:lnTo>
                  <a:pt x="14519" y="230958"/>
                </a:lnTo>
                <a:lnTo>
                  <a:pt x="31873" y="187847"/>
                </a:lnTo>
                <a:lnTo>
                  <a:pt x="55248" y="147925"/>
                </a:lnTo>
                <a:lnTo>
                  <a:pt x="84114" y="111696"/>
                </a:lnTo>
                <a:lnTo>
                  <a:pt x="117941" y="79661"/>
                </a:lnTo>
                <a:lnTo>
                  <a:pt x="156196" y="52323"/>
                </a:lnTo>
                <a:lnTo>
                  <a:pt x="198351" y="30186"/>
                </a:lnTo>
                <a:lnTo>
                  <a:pt x="243873" y="13751"/>
                </a:lnTo>
                <a:lnTo>
                  <a:pt x="292233" y="3521"/>
                </a:lnTo>
                <a:lnTo>
                  <a:pt x="342900" y="0"/>
                </a:lnTo>
                <a:lnTo>
                  <a:pt x="393566" y="3521"/>
                </a:lnTo>
                <a:lnTo>
                  <a:pt x="441926" y="13751"/>
                </a:lnTo>
                <a:lnTo>
                  <a:pt x="487448" y="30186"/>
                </a:lnTo>
                <a:lnTo>
                  <a:pt x="529603" y="52323"/>
                </a:lnTo>
                <a:lnTo>
                  <a:pt x="567858" y="79661"/>
                </a:lnTo>
                <a:lnTo>
                  <a:pt x="601685" y="111696"/>
                </a:lnTo>
                <a:lnTo>
                  <a:pt x="630551" y="147925"/>
                </a:lnTo>
                <a:lnTo>
                  <a:pt x="653926" y="187847"/>
                </a:lnTo>
                <a:lnTo>
                  <a:pt x="671280" y="230958"/>
                </a:lnTo>
                <a:lnTo>
                  <a:pt x="682081" y="276756"/>
                </a:lnTo>
                <a:lnTo>
                  <a:pt x="685800" y="324738"/>
                </a:lnTo>
                <a:lnTo>
                  <a:pt x="682081" y="372689"/>
                </a:lnTo>
                <a:lnTo>
                  <a:pt x="671280" y="418461"/>
                </a:lnTo>
                <a:lnTo>
                  <a:pt x="653926" y="461552"/>
                </a:lnTo>
                <a:lnTo>
                  <a:pt x="630551" y="501457"/>
                </a:lnTo>
                <a:lnTo>
                  <a:pt x="601685" y="537675"/>
                </a:lnTo>
                <a:lnTo>
                  <a:pt x="567858" y="569701"/>
                </a:lnTo>
                <a:lnTo>
                  <a:pt x="529603" y="597033"/>
                </a:lnTo>
                <a:lnTo>
                  <a:pt x="487448" y="619167"/>
                </a:lnTo>
                <a:lnTo>
                  <a:pt x="441926" y="635600"/>
                </a:lnTo>
                <a:lnTo>
                  <a:pt x="393566" y="645829"/>
                </a:lnTo>
                <a:lnTo>
                  <a:pt x="342900" y="649351"/>
                </a:lnTo>
                <a:lnTo>
                  <a:pt x="292233" y="645829"/>
                </a:lnTo>
                <a:lnTo>
                  <a:pt x="243873" y="635600"/>
                </a:lnTo>
                <a:lnTo>
                  <a:pt x="198351" y="619167"/>
                </a:lnTo>
                <a:lnTo>
                  <a:pt x="156196" y="597033"/>
                </a:lnTo>
                <a:lnTo>
                  <a:pt x="117941" y="569701"/>
                </a:lnTo>
                <a:lnTo>
                  <a:pt x="84114" y="537675"/>
                </a:lnTo>
                <a:lnTo>
                  <a:pt x="55248" y="501457"/>
                </a:lnTo>
                <a:lnTo>
                  <a:pt x="31873" y="461552"/>
                </a:lnTo>
                <a:lnTo>
                  <a:pt x="14519" y="418461"/>
                </a:lnTo>
                <a:lnTo>
                  <a:pt x="3718" y="372689"/>
                </a:lnTo>
                <a:lnTo>
                  <a:pt x="0" y="32473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4750" y="2859404"/>
            <a:ext cx="428625" cy="426720"/>
          </a:xfrm>
          <a:custGeom>
            <a:avLst/>
            <a:gdLst/>
            <a:ahLst/>
            <a:cxnLst/>
            <a:rect l="l" t="t" r="r" b="b"/>
            <a:pathLst>
              <a:path w="428625" h="426720">
                <a:moveTo>
                  <a:pt x="27050" y="345948"/>
                </a:moveTo>
                <a:lnTo>
                  <a:pt x="0" y="426720"/>
                </a:lnTo>
                <a:lnTo>
                  <a:pt x="80899" y="399923"/>
                </a:lnTo>
                <a:lnTo>
                  <a:pt x="67341" y="386334"/>
                </a:lnTo>
                <a:lnTo>
                  <a:pt x="49402" y="386334"/>
                </a:lnTo>
                <a:lnTo>
                  <a:pt x="40512" y="377444"/>
                </a:lnTo>
                <a:lnTo>
                  <a:pt x="49520" y="368470"/>
                </a:lnTo>
                <a:lnTo>
                  <a:pt x="27050" y="345948"/>
                </a:lnTo>
                <a:close/>
              </a:path>
              <a:path w="428625" h="426720">
                <a:moveTo>
                  <a:pt x="49520" y="368470"/>
                </a:moveTo>
                <a:lnTo>
                  <a:pt x="40512" y="377444"/>
                </a:lnTo>
                <a:lnTo>
                  <a:pt x="49402" y="386334"/>
                </a:lnTo>
                <a:lnTo>
                  <a:pt x="58401" y="377372"/>
                </a:lnTo>
                <a:lnTo>
                  <a:pt x="49520" y="368470"/>
                </a:lnTo>
                <a:close/>
              </a:path>
              <a:path w="428625" h="426720">
                <a:moveTo>
                  <a:pt x="58401" y="377372"/>
                </a:moveTo>
                <a:lnTo>
                  <a:pt x="49402" y="386334"/>
                </a:lnTo>
                <a:lnTo>
                  <a:pt x="67341" y="386334"/>
                </a:lnTo>
                <a:lnTo>
                  <a:pt x="58401" y="377372"/>
                </a:lnTo>
                <a:close/>
              </a:path>
              <a:path w="428625" h="426720">
                <a:moveTo>
                  <a:pt x="419353" y="0"/>
                </a:moveTo>
                <a:lnTo>
                  <a:pt x="49520" y="368470"/>
                </a:lnTo>
                <a:lnTo>
                  <a:pt x="58401" y="377372"/>
                </a:lnTo>
                <a:lnTo>
                  <a:pt x="428371" y="8890"/>
                </a:lnTo>
                <a:lnTo>
                  <a:pt x="4193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17923" y="2373884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65372" y="338366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28875" y="4279900"/>
            <a:ext cx="685800" cy="649605"/>
          </a:xfrm>
          <a:custGeom>
            <a:avLst/>
            <a:gdLst/>
            <a:ahLst/>
            <a:cxnLst/>
            <a:rect l="l" t="t" r="r" b="b"/>
            <a:pathLst>
              <a:path w="685800" h="649604">
                <a:moveTo>
                  <a:pt x="0" y="324612"/>
                </a:moveTo>
                <a:lnTo>
                  <a:pt x="3718" y="276661"/>
                </a:lnTo>
                <a:lnTo>
                  <a:pt x="14519" y="230889"/>
                </a:lnTo>
                <a:lnTo>
                  <a:pt x="31873" y="187798"/>
                </a:lnTo>
                <a:lnTo>
                  <a:pt x="55248" y="147893"/>
                </a:lnTo>
                <a:lnTo>
                  <a:pt x="84114" y="111675"/>
                </a:lnTo>
                <a:lnTo>
                  <a:pt x="117941" y="79649"/>
                </a:lnTo>
                <a:lnTo>
                  <a:pt x="156196" y="52317"/>
                </a:lnTo>
                <a:lnTo>
                  <a:pt x="198351" y="30183"/>
                </a:lnTo>
                <a:lnTo>
                  <a:pt x="243873" y="13750"/>
                </a:lnTo>
                <a:lnTo>
                  <a:pt x="292233" y="3521"/>
                </a:lnTo>
                <a:lnTo>
                  <a:pt x="342900" y="0"/>
                </a:lnTo>
                <a:lnTo>
                  <a:pt x="393566" y="3521"/>
                </a:lnTo>
                <a:lnTo>
                  <a:pt x="441926" y="13750"/>
                </a:lnTo>
                <a:lnTo>
                  <a:pt x="487448" y="30183"/>
                </a:lnTo>
                <a:lnTo>
                  <a:pt x="529603" y="52317"/>
                </a:lnTo>
                <a:lnTo>
                  <a:pt x="567858" y="79649"/>
                </a:lnTo>
                <a:lnTo>
                  <a:pt x="601685" y="111675"/>
                </a:lnTo>
                <a:lnTo>
                  <a:pt x="630551" y="147893"/>
                </a:lnTo>
                <a:lnTo>
                  <a:pt x="653926" y="187798"/>
                </a:lnTo>
                <a:lnTo>
                  <a:pt x="671280" y="230889"/>
                </a:lnTo>
                <a:lnTo>
                  <a:pt x="682081" y="276661"/>
                </a:lnTo>
                <a:lnTo>
                  <a:pt x="685800" y="324612"/>
                </a:lnTo>
                <a:lnTo>
                  <a:pt x="682081" y="372594"/>
                </a:lnTo>
                <a:lnTo>
                  <a:pt x="671280" y="418392"/>
                </a:lnTo>
                <a:lnTo>
                  <a:pt x="653926" y="461503"/>
                </a:lnTo>
                <a:lnTo>
                  <a:pt x="630551" y="501425"/>
                </a:lnTo>
                <a:lnTo>
                  <a:pt x="601685" y="537654"/>
                </a:lnTo>
                <a:lnTo>
                  <a:pt x="567858" y="569689"/>
                </a:lnTo>
                <a:lnTo>
                  <a:pt x="529603" y="597027"/>
                </a:lnTo>
                <a:lnTo>
                  <a:pt x="487448" y="619164"/>
                </a:lnTo>
                <a:lnTo>
                  <a:pt x="441926" y="635599"/>
                </a:lnTo>
                <a:lnTo>
                  <a:pt x="393566" y="645829"/>
                </a:lnTo>
                <a:lnTo>
                  <a:pt x="342900" y="649351"/>
                </a:lnTo>
                <a:lnTo>
                  <a:pt x="292233" y="645829"/>
                </a:lnTo>
                <a:lnTo>
                  <a:pt x="243873" y="635599"/>
                </a:lnTo>
                <a:lnTo>
                  <a:pt x="198351" y="619164"/>
                </a:lnTo>
                <a:lnTo>
                  <a:pt x="156196" y="597027"/>
                </a:lnTo>
                <a:lnTo>
                  <a:pt x="117941" y="569689"/>
                </a:lnTo>
                <a:lnTo>
                  <a:pt x="84114" y="537654"/>
                </a:lnTo>
                <a:lnTo>
                  <a:pt x="55248" y="501425"/>
                </a:lnTo>
                <a:lnTo>
                  <a:pt x="31873" y="461503"/>
                </a:lnTo>
                <a:lnTo>
                  <a:pt x="14519" y="418392"/>
                </a:lnTo>
                <a:lnTo>
                  <a:pt x="3718" y="372594"/>
                </a:lnTo>
                <a:lnTo>
                  <a:pt x="0" y="3246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660395" y="4387088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09875" y="3781805"/>
            <a:ext cx="481330" cy="515620"/>
          </a:xfrm>
          <a:custGeom>
            <a:avLst/>
            <a:gdLst/>
            <a:ahLst/>
            <a:cxnLst/>
            <a:rect l="l" t="t" r="r" b="b"/>
            <a:pathLst>
              <a:path w="481329" h="515620">
                <a:moveTo>
                  <a:pt x="24002" y="433832"/>
                </a:moveTo>
                <a:lnTo>
                  <a:pt x="0" y="515620"/>
                </a:lnTo>
                <a:lnTo>
                  <a:pt x="79756" y="485775"/>
                </a:lnTo>
                <a:lnTo>
                  <a:pt x="66533" y="473456"/>
                </a:lnTo>
                <a:lnTo>
                  <a:pt x="47879" y="473456"/>
                </a:lnTo>
                <a:lnTo>
                  <a:pt x="38607" y="464820"/>
                </a:lnTo>
                <a:lnTo>
                  <a:pt x="47275" y="455514"/>
                </a:lnTo>
                <a:lnTo>
                  <a:pt x="24002" y="433832"/>
                </a:lnTo>
                <a:close/>
              </a:path>
              <a:path w="481329" h="515620">
                <a:moveTo>
                  <a:pt x="47275" y="455514"/>
                </a:moveTo>
                <a:lnTo>
                  <a:pt x="38607" y="464820"/>
                </a:lnTo>
                <a:lnTo>
                  <a:pt x="47879" y="473456"/>
                </a:lnTo>
                <a:lnTo>
                  <a:pt x="56548" y="464153"/>
                </a:lnTo>
                <a:lnTo>
                  <a:pt x="47275" y="455514"/>
                </a:lnTo>
                <a:close/>
              </a:path>
              <a:path w="481329" h="515620">
                <a:moveTo>
                  <a:pt x="56548" y="464153"/>
                </a:moveTo>
                <a:lnTo>
                  <a:pt x="47879" y="473456"/>
                </a:lnTo>
                <a:lnTo>
                  <a:pt x="66533" y="473456"/>
                </a:lnTo>
                <a:lnTo>
                  <a:pt x="56548" y="464153"/>
                </a:lnTo>
                <a:close/>
              </a:path>
              <a:path w="481329" h="515620">
                <a:moveTo>
                  <a:pt x="471550" y="0"/>
                </a:moveTo>
                <a:lnTo>
                  <a:pt x="47275" y="455514"/>
                </a:lnTo>
                <a:lnTo>
                  <a:pt x="56548" y="464153"/>
                </a:lnTo>
                <a:lnTo>
                  <a:pt x="480949" y="8763"/>
                </a:lnTo>
                <a:lnTo>
                  <a:pt x="471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09948" y="2214498"/>
            <a:ext cx="685800" cy="649605"/>
          </a:xfrm>
          <a:custGeom>
            <a:avLst/>
            <a:gdLst/>
            <a:ahLst/>
            <a:cxnLst/>
            <a:rect l="l" t="t" r="r" b="b"/>
            <a:pathLst>
              <a:path w="685800" h="649605">
                <a:moveTo>
                  <a:pt x="0" y="324738"/>
                </a:moveTo>
                <a:lnTo>
                  <a:pt x="3718" y="276756"/>
                </a:lnTo>
                <a:lnTo>
                  <a:pt x="14519" y="230958"/>
                </a:lnTo>
                <a:lnTo>
                  <a:pt x="31873" y="187847"/>
                </a:lnTo>
                <a:lnTo>
                  <a:pt x="55248" y="147925"/>
                </a:lnTo>
                <a:lnTo>
                  <a:pt x="84114" y="111696"/>
                </a:lnTo>
                <a:lnTo>
                  <a:pt x="117941" y="79661"/>
                </a:lnTo>
                <a:lnTo>
                  <a:pt x="156196" y="52323"/>
                </a:lnTo>
                <a:lnTo>
                  <a:pt x="198351" y="30186"/>
                </a:lnTo>
                <a:lnTo>
                  <a:pt x="243873" y="13751"/>
                </a:lnTo>
                <a:lnTo>
                  <a:pt x="292233" y="3521"/>
                </a:lnTo>
                <a:lnTo>
                  <a:pt x="342900" y="0"/>
                </a:lnTo>
                <a:lnTo>
                  <a:pt x="393595" y="3521"/>
                </a:lnTo>
                <a:lnTo>
                  <a:pt x="441972" y="13751"/>
                </a:lnTo>
                <a:lnTo>
                  <a:pt x="487503" y="30186"/>
                </a:lnTo>
                <a:lnTo>
                  <a:pt x="529659" y="52323"/>
                </a:lnTo>
                <a:lnTo>
                  <a:pt x="567910" y="79661"/>
                </a:lnTo>
                <a:lnTo>
                  <a:pt x="601728" y="111696"/>
                </a:lnTo>
                <a:lnTo>
                  <a:pt x="630583" y="147925"/>
                </a:lnTo>
                <a:lnTo>
                  <a:pt x="653947" y="187847"/>
                </a:lnTo>
                <a:lnTo>
                  <a:pt x="671290" y="230958"/>
                </a:lnTo>
                <a:lnTo>
                  <a:pt x="682084" y="276756"/>
                </a:lnTo>
                <a:lnTo>
                  <a:pt x="685800" y="324738"/>
                </a:lnTo>
                <a:lnTo>
                  <a:pt x="682084" y="372689"/>
                </a:lnTo>
                <a:lnTo>
                  <a:pt x="671290" y="418461"/>
                </a:lnTo>
                <a:lnTo>
                  <a:pt x="653947" y="461552"/>
                </a:lnTo>
                <a:lnTo>
                  <a:pt x="630583" y="501457"/>
                </a:lnTo>
                <a:lnTo>
                  <a:pt x="601728" y="537675"/>
                </a:lnTo>
                <a:lnTo>
                  <a:pt x="567910" y="569701"/>
                </a:lnTo>
                <a:lnTo>
                  <a:pt x="529659" y="597033"/>
                </a:lnTo>
                <a:lnTo>
                  <a:pt x="487503" y="619167"/>
                </a:lnTo>
                <a:lnTo>
                  <a:pt x="441972" y="635600"/>
                </a:lnTo>
                <a:lnTo>
                  <a:pt x="393595" y="645829"/>
                </a:lnTo>
                <a:lnTo>
                  <a:pt x="342900" y="649351"/>
                </a:lnTo>
                <a:lnTo>
                  <a:pt x="292233" y="645829"/>
                </a:lnTo>
                <a:lnTo>
                  <a:pt x="243873" y="635600"/>
                </a:lnTo>
                <a:lnTo>
                  <a:pt x="198351" y="619167"/>
                </a:lnTo>
                <a:lnTo>
                  <a:pt x="156196" y="597033"/>
                </a:lnTo>
                <a:lnTo>
                  <a:pt x="117941" y="569701"/>
                </a:lnTo>
                <a:lnTo>
                  <a:pt x="84114" y="537675"/>
                </a:lnTo>
                <a:lnTo>
                  <a:pt x="55248" y="501457"/>
                </a:lnTo>
                <a:lnTo>
                  <a:pt x="31873" y="461552"/>
                </a:lnTo>
                <a:lnTo>
                  <a:pt x="14519" y="418461"/>
                </a:lnTo>
                <a:lnTo>
                  <a:pt x="3718" y="372689"/>
                </a:lnTo>
                <a:lnTo>
                  <a:pt x="0" y="324738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43250" y="3214623"/>
            <a:ext cx="685800" cy="649605"/>
          </a:xfrm>
          <a:custGeom>
            <a:avLst/>
            <a:gdLst/>
            <a:ahLst/>
            <a:cxnLst/>
            <a:rect l="l" t="t" r="r" b="b"/>
            <a:pathLst>
              <a:path w="685800" h="649604">
                <a:moveTo>
                  <a:pt x="0" y="324738"/>
                </a:moveTo>
                <a:lnTo>
                  <a:pt x="3718" y="276756"/>
                </a:lnTo>
                <a:lnTo>
                  <a:pt x="14519" y="230958"/>
                </a:lnTo>
                <a:lnTo>
                  <a:pt x="31873" y="187847"/>
                </a:lnTo>
                <a:lnTo>
                  <a:pt x="55248" y="147925"/>
                </a:lnTo>
                <a:lnTo>
                  <a:pt x="84114" y="111696"/>
                </a:lnTo>
                <a:lnTo>
                  <a:pt x="117941" y="79661"/>
                </a:lnTo>
                <a:lnTo>
                  <a:pt x="156196" y="52323"/>
                </a:lnTo>
                <a:lnTo>
                  <a:pt x="198351" y="30186"/>
                </a:lnTo>
                <a:lnTo>
                  <a:pt x="243873" y="13751"/>
                </a:lnTo>
                <a:lnTo>
                  <a:pt x="292233" y="3521"/>
                </a:lnTo>
                <a:lnTo>
                  <a:pt x="342900" y="0"/>
                </a:lnTo>
                <a:lnTo>
                  <a:pt x="393566" y="3521"/>
                </a:lnTo>
                <a:lnTo>
                  <a:pt x="441926" y="13751"/>
                </a:lnTo>
                <a:lnTo>
                  <a:pt x="487448" y="30186"/>
                </a:lnTo>
                <a:lnTo>
                  <a:pt x="529603" y="52323"/>
                </a:lnTo>
                <a:lnTo>
                  <a:pt x="567858" y="79661"/>
                </a:lnTo>
                <a:lnTo>
                  <a:pt x="601685" y="111696"/>
                </a:lnTo>
                <a:lnTo>
                  <a:pt x="630551" y="147925"/>
                </a:lnTo>
                <a:lnTo>
                  <a:pt x="653926" y="187847"/>
                </a:lnTo>
                <a:lnTo>
                  <a:pt x="671280" y="230958"/>
                </a:lnTo>
                <a:lnTo>
                  <a:pt x="682081" y="276756"/>
                </a:lnTo>
                <a:lnTo>
                  <a:pt x="685800" y="324738"/>
                </a:lnTo>
                <a:lnTo>
                  <a:pt x="682081" y="372689"/>
                </a:lnTo>
                <a:lnTo>
                  <a:pt x="671280" y="418461"/>
                </a:lnTo>
                <a:lnTo>
                  <a:pt x="653926" y="461552"/>
                </a:lnTo>
                <a:lnTo>
                  <a:pt x="630551" y="501457"/>
                </a:lnTo>
                <a:lnTo>
                  <a:pt x="601685" y="537675"/>
                </a:lnTo>
                <a:lnTo>
                  <a:pt x="567858" y="569701"/>
                </a:lnTo>
                <a:lnTo>
                  <a:pt x="529603" y="597033"/>
                </a:lnTo>
                <a:lnTo>
                  <a:pt x="487448" y="619167"/>
                </a:lnTo>
                <a:lnTo>
                  <a:pt x="441926" y="635600"/>
                </a:lnTo>
                <a:lnTo>
                  <a:pt x="393566" y="645829"/>
                </a:lnTo>
                <a:lnTo>
                  <a:pt x="342900" y="649351"/>
                </a:lnTo>
                <a:lnTo>
                  <a:pt x="292233" y="645829"/>
                </a:lnTo>
                <a:lnTo>
                  <a:pt x="243873" y="635600"/>
                </a:lnTo>
                <a:lnTo>
                  <a:pt x="198351" y="619167"/>
                </a:lnTo>
                <a:lnTo>
                  <a:pt x="156196" y="597033"/>
                </a:lnTo>
                <a:lnTo>
                  <a:pt x="117941" y="569701"/>
                </a:lnTo>
                <a:lnTo>
                  <a:pt x="84114" y="537675"/>
                </a:lnTo>
                <a:lnTo>
                  <a:pt x="55248" y="501457"/>
                </a:lnTo>
                <a:lnTo>
                  <a:pt x="31873" y="461552"/>
                </a:lnTo>
                <a:lnTo>
                  <a:pt x="14519" y="418461"/>
                </a:lnTo>
                <a:lnTo>
                  <a:pt x="3718" y="372689"/>
                </a:lnTo>
                <a:lnTo>
                  <a:pt x="0" y="32473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4750" y="2859404"/>
            <a:ext cx="428625" cy="426720"/>
          </a:xfrm>
          <a:custGeom>
            <a:avLst/>
            <a:gdLst/>
            <a:ahLst/>
            <a:cxnLst/>
            <a:rect l="l" t="t" r="r" b="b"/>
            <a:pathLst>
              <a:path w="428625" h="426720">
                <a:moveTo>
                  <a:pt x="27050" y="345948"/>
                </a:moveTo>
                <a:lnTo>
                  <a:pt x="0" y="426720"/>
                </a:lnTo>
                <a:lnTo>
                  <a:pt x="80899" y="399923"/>
                </a:lnTo>
                <a:lnTo>
                  <a:pt x="67341" y="386334"/>
                </a:lnTo>
                <a:lnTo>
                  <a:pt x="49402" y="386334"/>
                </a:lnTo>
                <a:lnTo>
                  <a:pt x="40512" y="377444"/>
                </a:lnTo>
                <a:lnTo>
                  <a:pt x="49520" y="368470"/>
                </a:lnTo>
                <a:lnTo>
                  <a:pt x="27050" y="345948"/>
                </a:lnTo>
                <a:close/>
              </a:path>
              <a:path w="428625" h="426720">
                <a:moveTo>
                  <a:pt x="49520" y="368470"/>
                </a:moveTo>
                <a:lnTo>
                  <a:pt x="40512" y="377444"/>
                </a:lnTo>
                <a:lnTo>
                  <a:pt x="49402" y="386334"/>
                </a:lnTo>
                <a:lnTo>
                  <a:pt x="58401" y="377372"/>
                </a:lnTo>
                <a:lnTo>
                  <a:pt x="49520" y="368470"/>
                </a:lnTo>
                <a:close/>
              </a:path>
              <a:path w="428625" h="426720">
                <a:moveTo>
                  <a:pt x="58401" y="377372"/>
                </a:moveTo>
                <a:lnTo>
                  <a:pt x="49402" y="386334"/>
                </a:lnTo>
                <a:lnTo>
                  <a:pt x="67341" y="386334"/>
                </a:lnTo>
                <a:lnTo>
                  <a:pt x="58401" y="377372"/>
                </a:lnTo>
                <a:close/>
              </a:path>
              <a:path w="428625" h="426720">
                <a:moveTo>
                  <a:pt x="419353" y="0"/>
                </a:moveTo>
                <a:lnTo>
                  <a:pt x="49520" y="368470"/>
                </a:lnTo>
                <a:lnTo>
                  <a:pt x="58401" y="377372"/>
                </a:lnTo>
                <a:lnTo>
                  <a:pt x="428371" y="8890"/>
                </a:lnTo>
                <a:lnTo>
                  <a:pt x="4193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65372" y="338366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28875" y="4279900"/>
            <a:ext cx="685800" cy="649605"/>
          </a:xfrm>
          <a:custGeom>
            <a:avLst/>
            <a:gdLst/>
            <a:ahLst/>
            <a:cxnLst/>
            <a:rect l="l" t="t" r="r" b="b"/>
            <a:pathLst>
              <a:path w="685800" h="649604">
                <a:moveTo>
                  <a:pt x="0" y="324612"/>
                </a:moveTo>
                <a:lnTo>
                  <a:pt x="3718" y="276661"/>
                </a:lnTo>
                <a:lnTo>
                  <a:pt x="14519" y="230889"/>
                </a:lnTo>
                <a:lnTo>
                  <a:pt x="31873" y="187798"/>
                </a:lnTo>
                <a:lnTo>
                  <a:pt x="55248" y="147893"/>
                </a:lnTo>
                <a:lnTo>
                  <a:pt x="84114" y="111675"/>
                </a:lnTo>
                <a:lnTo>
                  <a:pt x="117941" y="79649"/>
                </a:lnTo>
                <a:lnTo>
                  <a:pt x="156196" y="52317"/>
                </a:lnTo>
                <a:lnTo>
                  <a:pt x="198351" y="30183"/>
                </a:lnTo>
                <a:lnTo>
                  <a:pt x="243873" y="13750"/>
                </a:lnTo>
                <a:lnTo>
                  <a:pt x="292233" y="3521"/>
                </a:lnTo>
                <a:lnTo>
                  <a:pt x="342900" y="0"/>
                </a:lnTo>
                <a:lnTo>
                  <a:pt x="393566" y="3521"/>
                </a:lnTo>
                <a:lnTo>
                  <a:pt x="441926" y="13750"/>
                </a:lnTo>
                <a:lnTo>
                  <a:pt x="487448" y="30183"/>
                </a:lnTo>
                <a:lnTo>
                  <a:pt x="529603" y="52317"/>
                </a:lnTo>
                <a:lnTo>
                  <a:pt x="567858" y="79649"/>
                </a:lnTo>
                <a:lnTo>
                  <a:pt x="601685" y="111675"/>
                </a:lnTo>
                <a:lnTo>
                  <a:pt x="630551" y="147893"/>
                </a:lnTo>
                <a:lnTo>
                  <a:pt x="653926" y="187798"/>
                </a:lnTo>
                <a:lnTo>
                  <a:pt x="671280" y="230889"/>
                </a:lnTo>
                <a:lnTo>
                  <a:pt x="682081" y="276661"/>
                </a:lnTo>
                <a:lnTo>
                  <a:pt x="685800" y="324612"/>
                </a:lnTo>
                <a:lnTo>
                  <a:pt x="682081" y="372594"/>
                </a:lnTo>
                <a:lnTo>
                  <a:pt x="671280" y="418392"/>
                </a:lnTo>
                <a:lnTo>
                  <a:pt x="653926" y="461503"/>
                </a:lnTo>
                <a:lnTo>
                  <a:pt x="630551" y="501425"/>
                </a:lnTo>
                <a:lnTo>
                  <a:pt x="601685" y="537654"/>
                </a:lnTo>
                <a:lnTo>
                  <a:pt x="567858" y="569689"/>
                </a:lnTo>
                <a:lnTo>
                  <a:pt x="529603" y="597027"/>
                </a:lnTo>
                <a:lnTo>
                  <a:pt x="487448" y="619164"/>
                </a:lnTo>
                <a:lnTo>
                  <a:pt x="441926" y="635599"/>
                </a:lnTo>
                <a:lnTo>
                  <a:pt x="393566" y="645829"/>
                </a:lnTo>
                <a:lnTo>
                  <a:pt x="342900" y="649351"/>
                </a:lnTo>
                <a:lnTo>
                  <a:pt x="292233" y="645829"/>
                </a:lnTo>
                <a:lnTo>
                  <a:pt x="243873" y="635599"/>
                </a:lnTo>
                <a:lnTo>
                  <a:pt x="198351" y="619164"/>
                </a:lnTo>
                <a:lnTo>
                  <a:pt x="156196" y="597027"/>
                </a:lnTo>
                <a:lnTo>
                  <a:pt x="117941" y="569689"/>
                </a:lnTo>
                <a:lnTo>
                  <a:pt x="84114" y="537654"/>
                </a:lnTo>
                <a:lnTo>
                  <a:pt x="55248" y="501425"/>
                </a:lnTo>
                <a:lnTo>
                  <a:pt x="31873" y="461503"/>
                </a:lnTo>
                <a:lnTo>
                  <a:pt x="14519" y="418392"/>
                </a:lnTo>
                <a:lnTo>
                  <a:pt x="3718" y="372594"/>
                </a:lnTo>
                <a:lnTo>
                  <a:pt x="0" y="3246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60395" y="4387088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09875" y="3781805"/>
            <a:ext cx="481330" cy="515620"/>
          </a:xfrm>
          <a:custGeom>
            <a:avLst/>
            <a:gdLst/>
            <a:ahLst/>
            <a:cxnLst/>
            <a:rect l="l" t="t" r="r" b="b"/>
            <a:pathLst>
              <a:path w="481329" h="515620">
                <a:moveTo>
                  <a:pt x="24002" y="433832"/>
                </a:moveTo>
                <a:lnTo>
                  <a:pt x="0" y="515620"/>
                </a:lnTo>
                <a:lnTo>
                  <a:pt x="79756" y="485775"/>
                </a:lnTo>
                <a:lnTo>
                  <a:pt x="66533" y="473456"/>
                </a:lnTo>
                <a:lnTo>
                  <a:pt x="47879" y="473456"/>
                </a:lnTo>
                <a:lnTo>
                  <a:pt x="38607" y="464820"/>
                </a:lnTo>
                <a:lnTo>
                  <a:pt x="47275" y="455514"/>
                </a:lnTo>
                <a:lnTo>
                  <a:pt x="24002" y="433832"/>
                </a:lnTo>
                <a:close/>
              </a:path>
              <a:path w="481329" h="515620">
                <a:moveTo>
                  <a:pt x="47275" y="455514"/>
                </a:moveTo>
                <a:lnTo>
                  <a:pt x="38607" y="464820"/>
                </a:lnTo>
                <a:lnTo>
                  <a:pt x="47879" y="473456"/>
                </a:lnTo>
                <a:lnTo>
                  <a:pt x="56548" y="464153"/>
                </a:lnTo>
                <a:lnTo>
                  <a:pt x="47275" y="455514"/>
                </a:lnTo>
                <a:close/>
              </a:path>
              <a:path w="481329" h="515620">
                <a:moveTo>
                  <a:pt x="56548" y="464153"/>
                </a:moveTo>
                <a:lnTo>
                  <a:pt x="47879" y="473456"/>
                </a:lnTo>
                <a:lnTo>
                  <a:pt x="66533" y="473456"/>
                </a:lnTo>
                <a:lnTo>
                  <a:pt x="56548" y="464153"/>
                </a:lnTo>
                <a:close/>
              </a:path>
              <a:path w="481329" h="515620">
                <a:moveTo>
                  <a:pt x="471550" y="0"/>
                </a:moveTo>
                <a:lnTo>
                  <a:pt x="47275" y="455514"/>
                </a:lnTo>
                <a:lnTo>
                  <a:pt x="56548" y="464153"/>
                </a:lnTo>
                <a:lnTo>
                  <a:pt x="480949" y="8763"/>
                </a:lnTo>
                <a:lnTo>
                  <a:pt x="471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17923" y="1808734"/>
            <a:ext cx="1647825" cy="864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Constantia"/>
                <a:cs typeface="Constantia"/>
              </a:rPr>
              <a:t>Single</a:t>
            </a:r>
            <a:r>
              <a:rPr sz="1800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onstantia"/>
                <a:cs typeface="Constantia"/>
              </a:rPr>
              <a:t>rotation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6194</Words>
  <Application>Microsoft Office PowerPoint</Application>
  <PresentationFormat>On-screen Show (4:3)</PresentationFormat>
  <Paragraphs>1457</Paragraphs>
  <Slides>199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199</vt:i4>
      </vt:variant>
    </vt:vector>
  </HeadingPairs>
  <TitlesOfParts>
    <vt:vector size="20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Binary Tree Representation</vt:lpstr>
      <vt:lpstr>Array Representation</vt:lpstr>
      <vt:lpstr>Right-Skewed Binary Tree a 1</vt:lpstr>
      <vt:lpstr>Linked Representation</vt:lpstr>
      <vt:lpstr>Link Representation  of Binary Tree</vt:lpstr>
      <vt:lpstr>Linked Representation Example</vt:lpstr>
      <vt:lpstr>TREE</vt:lpstr>
      <vt:lpstr>Binary Tree</vt:lpstr>
      <vt:lpstr>Binary Tree</vt:lpstr>
      <vt:lpstr>Strict Binary Tree</vt:lpstr>
      <vt:lpstr>Strict Binary Tree</vt:lpstr>
      <vt:lpstr>Complete Binary Tree</vt:lpstr>
      <vt:lpstr>Complete Binary Tree</vt:lpstr>
      <vt:lpstr>Extended Binary Tree</vt:lpstr>
      <vt:lpstr>Extended Binary Tree</vt:lpstr>
      <vt:lpstr>Tree Traversal : Pre order</vt:lpstr>
      <vt:lpstr>Tree Traversal : Pre order</vt:lpstr>
      <vt:lpstr>Tree Traversal : Pre order</vt:lpstr>
      <vt:lpstr>Tree Traversal : Pre order</vt:lpstr>
      <vt:lpstr>Tree Traversal : Pre order</vt:lpstr>
      <vt:lpstr>Tree Traversal : Pre order</vt:lpstr>
      <vt:lpstr>Tree Traversal : Pre order</vt:lpstr>
      <vt:lpstr>Tree Traversal : Pre order</vt:lpstr>
      <vt:lpstr>Tree Traversal : In order</vt:lpstr>
      <vt:lpstr>Tree Traversal : In order</vt:lpstr>
      <vt:lpstr>Tree Traversal : In order</vt:lpstr>
      <vt:lpstr>Tree Traversal : In order</vt:lpstr>
      <vt:lpstr>Tree Traversal : In order</vt:lpstr>
      <vt:lpstr>Tree Traversal : In order</vt:lpstr>
      <vt:lpstr>Tree Traversal : In order</vt:lpstr>
      <vt:lpstr>Tree Traversal : In order</vt:lpstr>
      <vt:lpstr>Tree Traversal : Post order</vt:lpstr>
      <vt:lpstr>Tree Traversal : Post order</vt:lpstr>
      <vt:lpstr>Tree Traversal : Post order</vt:lpstr>
      <vt:lpstr>Tree Traversal : Post order</vt:lpstr>
      <vt:lpstr>Tree Traversal : Post order</vt:lpstr>
      <vt:lpstr>Tree Traversal : Post order</vt:lpstr>
      <vt:lpstr>Tree Traversal : Post order</vt:lpstr>
      <vt:lpstr>Tree Traversal : Post order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Slide 60</vt:lpstr>
      <vt:lpstr>Binary Search Tree</vt:lpstr>
      <vt:lpstr>Binary Search Tree</vt:lpstr>
      <vt:lpstr>Binary Search Trees</vt:lpstr>
      <vt:lpstr>Example Binary Searches</vt:lpstr>
      <vt:lpstr>Algorithm for Binary Search Tree</vt:lpstr>
      <vt:lpstr>Binary Tree Implementation</vt:lpstr>
      <vt:lpstr>Iterative Search of Binary Search Tree</vt:lpstr>
      <vt:lpstr>Recursive Search of Binary Search Tree</vt:lpstr>
      <vt:lpstr>Insertion in a Binary Search Tree</vt:lpstr>
      <vt:lpstr>Insertion in a Binary Search Tree</vt:lpstr>
      <vt:lpstr>Slide 71</vt:lpstr>
      <vt:lpstr>Insertion in a Binary Tree 40, 60, 50, 33, 55, 11</vt:lpstr>
      <vt:lpstr>Insertion in a Binary Tree 40, 60, 50, 33, 55, 11</vt:lpstr>
      <vt:lpstr>Insertion in a Binary Tree 40, 60, 50, 33, 55, 11</vt:lpstr>
      <vt:lpstr>Insertion in a Binary Tree 40, 60, 50, 33, 55, 11</vt:lpstr>
      <vt:lpstr>Insertion in a Binary Tree 40, 60, 50, 33, 55, 11</vt:lpstr>
      <vt:lpstr>Deletion in Binary Tree</vt:lpstr>
      <vt:lpstr>Example Deletion (Leaf)</vt:lpstr>
      <vt:lpstr>Slide 79</vt:lpstr>
      <vt:lpstr>Slide 80</vt:lpstr>
      <vt:lpstr>Binary Search Properties</vt:lpstr>
      <vt:lpstr>AVL Tree</vt:lpstr>
      <vt:lpstr>AVL Tree</vt:lpstr>
      <vt:lpstr>AVL Tree</vt:lpstr>
      <vt:lpstr>AVL Tree</vt:lpstr>
      <vt:lpstr>Insertion in AVL Tree</vt:lpstr>
      <vt:lpstr>Insertion in AVL Tree</vt:lpstr>
      <vt:lpstr>Insertion in AVL Tree</vt:lpstr>
      <vt:lpstr>Rebalancing</vt:lpstr>
      <vt:lpstr>Rotations</vt:lpstr>
      <vt:lpstr>Rotations</vt:lpstr>
      <vt:lpstr>Single Rotation</vt:lpstr>
      <vt:lpstr>Single Rotation</vt:lpstr>
      <vt:lpstr>Double Rotation</vt:lpstr>
      <vt:lpstr>Double Rotation The new key is inserted in the subtree B1 or B2.  The AVL-property is violated at x.</vt:lpstr>
      <vt:lpstr>Slide 96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j</vt:lpstr>
      <vt:lpstr>j</vt:lpstr>
      <vt:lpstr>j</vt:lpstr>
      <vt:lpstr>j</vt:lpstr>
      <vt:lpstr>k</vt:lpstr>
      <vt:lpstr>j</vt:lpstr>
      <vt:lpstr>j</vt:lpstr>
      <vt:lpstr>k</vt:lpstr>
      <vt:lpstr>j</vt:lpstr>
      <vt:lpstr>j</vt:lpstr>
      <vt:lpstr>j</vt:lpstr>
      <vt:lpstr>Slide 122</vt:lpstr>
      <vt:lpstr>Slide 123</vt:lpstr>
      <vt:lpstr>Slide 124</vt:lpstr>
      <vt:lpstr>B-Tree</vt:lpstr>
      <vt:lpstr>Slide 126</vt:lpstr>
      <vt:lpstr>When we try to insert the H, we find no room in this node, so we  split it into 2 nodes, moving the median item G up into a new root  node. Note that in practice we just leave the A and C in the current  node and place the H and N into a new node to the right of the old  one.</vt:lpstr>
      <vt:lpstr>Inserting M requires a split. Note that M happens to be the median key and so is moved up into the parent node.</vt:lpstr>
      <vt:lpstr>When Z is added, the rightmost leaf must be split. The median item T is moved  up into the parent node. Note that by moving up the median key, the tree is kept  fairly balanced, with 2 keys in each of the resulting nodes.</vt:lpstr>
      <vt:lpstr>Finally, when S is added, the node with N, P, Q, and R splits, sending  the median Q up to the parent. However, the parent node is full, so  it splits, sending the median M up to form a new root node. Note  how the 3 pointers from the old parent node stay in the revised node  that contains D and G.</vt:lpstr>
      <vt:lpstr>Slide 131</vt:lpstr>
      <vt:lpstr>Max Heap</vt:lpstr>
      <vt:lpstr>Example of Insertion to Max Heap</vt:lpstr>
      <vt:lpstr>Slide 134</vt:lpstr>
      <vt:lpstr>Example of Deletion from Max Heap</vt:lpstr>
      <vt:lpstr>Deletion from a Max Heap</vt:lpstr>
      <vt:lpstr>Slide 137</vt:lpstr>
      <vt:lpstr>Threaded binary tree</vt:lpstr>
      <vt:lpstr>Slide 139</vt:lpstr>
      <vt:lpstr>A Simple Binary Tree</vt:lpstr>
      <vt:lpstr>Slide 141</vt:lpstr>
      <vt:lpstr>Threaded Binary Tree</vt:lpstr>
      <vt:lpstr>Slide 143</vt:lpstr>
      <vt:lpstr>Threaded Binary Tree:  One-Way</vt:lpstr>
      <vt:lpstr>Threaded Binary Tree:  One-Way</vt:lpstr>
      <vt:lpstr>Two way Threaded Tree/Double Threads</vt:lpstr>
      <vt:lpstr>Slide 147</vt:lpstr>
      <vt:lpstr>Slide 148</vt:lpstr>
      <vt:lpstr>Slide 149</vt:lpstr>
      <vt:lpstr>Structure of Thread BT</vt:lpstr>
      <vt:lpstr>Slide 151</vt:lpstr>
      <vt:lpstr>Threaded Tree Traversal</vt:lpstr>
      <vt:lpstr>6</vt:lpstr>
      <vt:lpstr>6</vt:lpstr>
      <vt:lpstr>6</vt:lpstr>
      <vt:lpstr>6</vt:lpstr>
      <vt:lpstr>6</vt:lpstr>
      <vt:lpstr>6</vt:lpstr>
      <vt:lpstr>6</vt:lpstr>
      <vt:lpstr>Slide 160</vt:lpstr>
      <vt:lpstr>Comparison of Threaded BT</vt:lpstr>
      <vt:lpstr>Slide 162</vt:lpstr>
      <vt:lpstr>Slide 163</vt:lpstr>
      <vt:lpstr>2nd Case:</vt:lpstr>
      <vt:lpstr>Slide 165</vt:lpstr>
      <vt:lpstr>Threaded binary tree</vt:lpstr>
      <vt:lpstr>APPLICATIONS</vt:lpstr>
      <vt:lpstr>Conclusion</vt:lpstr>
      <vt:lpstr>Details Of B Tree</vt:lpstr>
      <vt:lpstr>Definition:-</vt:lpstr>
      <vt:lpstr>Properties of B Tree:-</vt:lpstr>
      <vt:lpstr>Operation on B+ Tree:-</vt:lpstr>
      <vt:lpstr>Searching:-</vt:lpstr>
      <vt:lpstr>Insertion:-</vt:lpstr>
      <vt:lpstr>Insertion Example :-</vt:lpstr>
      <vt:lpstr>Slide 176</vt:lpstr>
      <vt:lpstr>Deletion:-</vt:lpstr>
      <vt:lpstr>Deletion Example:-</vt:lpstr>
      <vt:lpstr>Slide 179</vt:lpstr>
      <vt:lpstr>Slide 180</vt:lpstr>
      <vt:lpstr>Slide 181</vt:lpstr>
      <vt:lpstr>Analysis Of B Tree</vt:lpstr>
      <vt:lpstr>Details Of B+ Tree</vt:lpstr>
      <vt:lpstr>Definition:-</vt:lpstr>
      <vt:lpstr>Properties of B+ Tree:-</vt:lpstr>
      <vt:lpstr>Operation on B+ Tree:-</vt:lpstr>
      <vt:lpstr>Searching:-</vt:lpstr>
      <vt:lpstr>Insertion:-</vt:lpstr>
      <vt:lpstr>Insertion Example :-</vt:lpstr>
      <vt:lpstr>Slide 190</vt:lpstr>
      <vt:lpstr>Slide 191</vt:lpstr>
      <vt:lpstr>Deletion:-</vt:lpstr>
      <vt:lpstr>Deletion Example :-</vt:lpstr>
      <vt:lpstr>Slide 194</vt:lpstr>
      <vt:lpstr>Slide 195</vt:lpstr>
      <vt:lpstr>Slide 196</vt:lpstr>
      <vt:lpstr>Analysis Of B+ Tree</vt:lpstr>
      <vt:lpstr>Analysis Of B+ Tree</vt:lpstr>
      <vt:lpstr>Slide 199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  UNIT 3 - TREES</dc:title>
  <dc:creator>Suyash Bhardwaj</dc:creator>
  <cp:lastModifiedBy>student</cp:lastModifiedBy>
  <cp:revision>12</cp:revision>
  <dcterms:created xsi:type="dcterms:W3CDTF">2020-10-19T07:16:47Z</dcterms:created>
  <dcterms:modified xsi:type="dcterms:W3CDTF">2021-11-10T04:26:29Z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2020-10-19T00:00:00Z</vt:filetime>
  </property>
</Properties>
</file>